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8"/>
  </p:notesMasterIdLst>
  <p:sldIdLst>
    <p:sldId id="256" r:id="rId2"/>
    <p:sldId id="292" r:id="rId3"/>
    <p:sldId id="299" r:id="rId4"/>
    <p:sldId id="345" r:id="rId5"/>
    <p:sldId id="347" r:id="rId6"/>
    <p:sldId id="348" r:id="rId7"/>
    <p:sldId id="349" r:id="rId8"/>
    <p:sldId id="350" r:id="rId9"/>
    <p:sldId id="351" r:id="rId10"/>
    <p:sldId id="336" r:id="rId11"/>
    <p:sldId id="339" r:id="rId12"/>
    <p:sldId id="352" r:id="rId13"/>
    <p:sldId id="353" r:id="rId14"/>
    <p:sldId id="311" r:id="rId15"/>
    <p:sldId id="346" r:id="rId16"/>
    <p:sldId id="274"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A4D7E-35FF-4969-8D28-D357C561470E}" v="2" dt="2019-08-21T22:21:50.420"/>
    <p1510:client id="{7BED9F43-515B-4B90-A3B3-BC0FB9A0B03D}" v="261" dt="2020-02-28T06:57:34.013"/>
    <p1510:client id="{819C097F-32CE-4FC0-AF92-6F5F93809BC0}" v="6" dt="2019-08-12T20:14:20.835"/>
    <p1510:client id="{8F863C50-077B-4DB0-95CB-7D9E511D5CDE}" v="6" dt="2020-02-28T05:57:20.926"/>
    <p1510:client id="{A8FE0BC0-860E-48C2-BC44-F6D80E5828CF}" v="104" dt="2020-02-01T20:25:19.00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snapToGrid="0">
      <p:cViewPr varScale="1">
        <p:scale>
          <a:sx n="105" d="100"/>
          <a:sy n="105" d="100"/>
        </p:scale>
        <p:origin x="840"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7BED9F43-515B-4B90-A3B3-BC0FB9A0B03D}"/>
    <pc:docChg chg="addSld modSld">
      <pc:chgData name="Guest User" userId="e38cf5fff1ccbbef" providerId="Windows Live" clId="Web-{7BED9F43-515B-4B90-A3B3-BC0FB9A0B03D}" dt="2020-02-28T06:57:33.310" v="251" actId="20577"/>
      <pc:docMkLst>
        <pc:docMk/>
      </pc:docMkLst>
      <pc:sldChg chg="modSp">
        <pc:chgData name="Guest User" userId="e38cf5fff1ccbbef" providerId="Windows Live" clId="Web-{7BED9F43-515B-4B90-A3B3-BC0FB9A0B03D}" dt="2020-02-28T06:57:33.310" v="251" actId="20577"/>
        <pc:sldMkLst>
          <pc:docMk/>
          <pc:sldMk cId="0" sldId="274"/>
        </pc:sldMkLst>
        <pc:spChg chg="mod">
          <ac:chgData name="Guest User" userId="e38cf5fff1ccbbef" providerId="Windows Live" clId="Web-{7BED9F43-515B-4B90-A3B3-BC0FB9A0B03D}" dt="2020-02-28T06:57:33.310" v="251" actId="20577"/>
          <ac:spMkLst>
            <pc:docMk/>
            <pc:sldMk cId="0" sldId="274"/>
            <ac:spMk id="3" creationId="{825DF835-CFA2-0B45-9273-6EEA176391B8}"/>
          </ac:spMkLst>
        </pc:spChg>
      </pc:sldChg>
      <pc:sldChg chg="modSp">
        <pc:chgData name="Guest User" userId="e38cf5fff1ccbbef" providerId="Windows Live" clId="Web-{7BED9F43-515B-4B90-A3B3-BC0FB9A0B03D}" dt="2020-02-28T06:48:28.056" v="1" actId="20577"/>
        <pc:sldMkLst>
          <pc:docMk/>
          <pc:sldMk cId="3177937676" sldId="292"/>
        </pc:sldMkLst>
        <pc:spChg chg="mod">
          <ac:chgData name="Guest User" userId="e38cf5fff1ccbbef" providerId="Windows Live" clId="Web-{7BED9F43-515B-4B90-A3B3-BC0FB9A0B03D}" dt="2020-02-28T06:48:28.056" v="1" actId="20577"/>
          <ac:spMkLst>
            <pc:docMk/>
            <pc:sldMk cId="3177937676" sldId="292"/>
            <ac:spMk id="2" creationId="{B3CA7CCB-CF56-244B-9034-AE11AC11B77C}"/>
          </ac:spMkLst>
        </pc:spChg>
      </pc:sldChg>
      <pc:sldChg chg="modSp">
        <pc:chgData name="Guest User" userId="e38cf5fff1ccbbef" providerId="Windows Live" clId="Web-{7BED9F43-515B-4B90-A3B3-BC0FB9A0B03D}" dt="2020-02-28T06:49:03.119" v="22" actId="20577"/>
        <pc:sldMkLst>
          <pc:docMk/>
          <pc:sldMk cId="2929006727" sldId="299"/>
        </pc:sldMkLst>
        <pc:spChg chg="mod">
          <ac:chgData name="Guest User" userId="e38cf5fff1ccbbef" providerId="Windows Live" clId="Web-{7BED9F43-515B-4B90-A3B3-BC0FB9A0B03D}" dt="2020-02-28T06:48:31.931" v="3" actId="20577"/>
          <ac:spMkLst>
            <pc:docMk/>
            <pc:sldMk cId="2929006727" sldId="299"/>
            <ac:spMk id="3" creationId="{A4477EF2-C265-934A-B975-3E5D4088780C}"/>
          </ac:spMkLst>
        </pc:spChg>
        <pc:spChg chg="mod">
          <ac:chgData name="Guest User" userId="e38cf5fff1ccbbef" providerId="Windows Live" clId="Web-{7BED9F43-515B-4B90-A3B3-BC0FB9A0B03D}" dt="2020-02-28T06:49:03.119" v="22" actId="20577"/>
          <ac:spMkLst>
            <pc:docMk/>
            <pc:sldMk cId="2929006727" sldId="299"/>
            <ac:spMk id="4" creationId="{93D99F56-4DB3-D14F-AA13-0FA8FD7AE0C7}"/>
          </ac:spMkLst>
        </pc:spChg>
      </pc:sldChg>
      <pc:sldChg chg="modSp modNotes">
        <pc:chgData name="Guest User" userId="e38cf5fff1ccbbef" providerId="Windows Live" clId="Web-{7BED9F43-515B-4B90-A3B3-BC0FB9A0B03D}" dt="2020-02-28T06:53:49.139" v="110"/>
        <pc:sldMkLst>
          <pc:docMk/>
          <pc:sldMk cId="4253396331" sldId="311"/>
        </pc:sldMkLst>
        <pc:spChg chg="mod">
          <ac:chgData name="Guest User" userId="e38cf5fff1ccbbef" providerId="Windows Live" clId="Web-{7BED9F43-515B-4B90-A3B3-BC0FB9A0B03D}" dt="2020-02-28T06:53:47.576" v="109" actId="20577"/>
          <ac:spMkLst>
            <pc:docMk/>
            <pc:sldMk cId="4253396331" sldId="311"/>
            <ac:spMk id="3" creationId="{1B39FA87-F59D-844F-B1A9-8A5ED869DC58}"/>
          </ac:spMkLst>
        </pc:spChg>
      </pc:sldChg>
      <pc:sldChg chg="modSp">
        <pc:chgData name="Guest User" userId="e38cf5fff1ccbbef" providerId="Windows Live" clId="Web-{7BED9F43-515B-4B90-A3B3-BC0FB9A0B03D}" dt="2020-02-28T06:55:03.092" v="145" actId="14100"/>
        <pc:sldMkLst>
          <pc:docMk/>
          <pc:sldMk cId="2289254147" sldId="336"/>
        </pc:sldMkLst>
        <pc:spChg chg="mod">
          <ac:chgData name="Guest User" userId="e38cf5fff1ccbbef" providerId="Windows Live" clId="Web-{7BED9F43-515B-4B90-A3B3-BC0FB9A0B03D}" dt="2020-02-28T06:55:03.092" v="145" actId="14100"/>
          <ac:spMkLst>
            <pc:docMk/>
            <pc:sldMk cId="2289254147" sldId="336"/>
            <ac:spMk id="3" creationId="{A2DFA820-1700-448D-99CA-451110C5B9CA}"/>
          </ac:spMkLst>
        </pc:spChg>
      </pc:sldChg>
      <pc:sldChg chg="modSp">
        <pc:chgData name="Guest User" userId="e38cf5fff1ccbbef" providerId="Windows Live" clId="Web-{7BED9F43-515B-4B90-A3B3-BC0FB9A0B03D}" dt="2020-02-28T06:55:31.608" v="162" actId="20577"/>
        <pc:sldMkLst>
          <pc:docMk/>
          <pc:sldMk cId="3813879265" sldId="339"/>
        </pc:sldMkLst>
        <pc:spChg chg="mod">
          <ac:chgData name="Guest User" userId="e38cf5fff1ccbbef" providerId="Windows Live" clId="Web-{7BED9F43-515B-4B90-A3B3-BC0FB9A0B03D}" dt="2020-02-28T06:55:26.233" v="159" actId="20577"/>
          <ac:spMkLst>
            <pc:docMk/>
            <pc:sldMk cId="3813879265" sldId="339"/>
            <ac:spMk id="2" creationId="{00066170-BEE8-4679-9845-D12666BF1833}"/>
          </ac:spMkLst>
        </pc:spChg>
        <pc:spChg chg="mod">
          <ac:chgData name="Guest User" userId="e38cf5fff1ccbbef" providerId="Windows Live" clId="Web-{7BED9F43-515B-4B90-A3B3-BC0FB9A0B03D}" dt="2020-02-28T06:55:31.608" v="162" actId="20577"/>
          <ac:spMkLst>
            <pc:docMk/>
            <pc:sldMk cId="3813879265" sldId="339"/>
            <ac:spMk id="3" creationId="{5623DD62-E018-41C0-9618-4255DAA5DB5D}"/>
          </ac:spMkLst>
        </pc:spChg>
      </pc:sldChg>
      <pc:sldChg chg="modSp">
        <pc:chgData name="Guest User" userId="e38cf5fff1ccbbef" providerId="Windows Live" clId="Web-{7BED9F43-515B-4B90-A3B3-BC0FB9A0B03D}" dt="2020-02-28T06:49:29.618" v="26" actId="20577"/>
        <pc:sldMkLst>
          <pc:docMk/>
          <pc:sldMk cId="2094117202" sldId="345"/>
        </pc:sldMkLst>
        <pc:spChg chg="mod">
          <ac:chgData name="Guest User" userId="e38cf5fff1ccbbef" providerId="Windows Live" clId="Web-{7BED9F43-515B-4B90-A3B3-BC0FB9A0B03D}" dt="2020-02-28T06:48:34.275" v="5" actId="20577"/>
          <ac:spMkLst>
            <pc:docMk/>
            <pc:sldMk cId="2094117202" sldId="345"/>
            <ac:spMk id="2" creationId="{2AF33A63-B4D7-4CC6-A805-1807F37AA4D9}"/>
          </ac:spMkLst>
        </pc:spChg>
        <pc:spChg chg="mod">
          <ac:chgData name="Guest User" userId="e38cf5fff1ccbbef" providerId="Windows Live" clId="Web-{7BED9F43-515B-4B90-A3B3-BC0FB9A0B03D}" dt="2020-02-28T06:49:29.618" v="26" actId="20577"/>
          <ac:spMkLst>
            <pc:docMk/>
            <pc:sldMk cId="2094117202" sldId="345"/>
            <ac:spMk id="3" creationId="{825D01C3-6DF9-43AD-86EA-295337FBF9AC}"/>
          </ac:spMkLst>
        </pc:spChg>
      </pc:sldChg>
      <pc:sldChg chg="modSp modNotes">
        <pc:chgData name="Guest User" userId="e38cf5fff1ccbbef" providerId="Windows Live" clId="Web-{7BED9F43-515B-4B90-A3B3-BC0FB9A0B03D}" dt="2020-02-28T06:54:04.983" v="119"/>
        <pc:sldMkLst>
          <pc:docMk/>
          <pc:sldMk cId="1584528486" sldId="346"/>
        </pc:sldMkLst>
        <pc:spChg chg="mod">
          <ac:chgData name="Guest User" userId="e38cf5fff1ccbbef" providerId="Windows Live" clId="Web-{7BED9F43-515B-4B90-A3B3-BC0FB9A0B03D}" dt="2020-02-28T06:54:01.904" v="118" actId="20577"/>
          <ac:spMkLst>
            <pc:docMk/>
            <pc:sldMk cId="1584528486" sldId="346"/>
            <ac:spMk id="3" creationId="{1B39FA87-F59D-844F-B1A9-8A5ED869DC58}"/>
          </ac:spMkLst>
        </pc:spChg>
      </pc:sldChg>
      <pc:sldChg chg="modSp add replId">
        <pc:chgData name="Guest User" userId="e38cf5fff1ccbbef" providerId="Windows Live" clId="Web-{7BED9F43-515B-4B90-A3B3-BC0FB9A0B03D}" dt="2020-02-28T06:50:57.921" v="37" actId="20577"/>
        <pc:sldMkLst>
          <pc:docMk/>
          <pc:sldMk cId="54180748" sldId="347"/>
        </pc:sldMkLst>
        <pc:spChg chg="mod">
          <ac:chgData name="Guest User" userId="e38cf5fff1ccbbef" providerId="Windows Live" clId="Web-{7BED9F43-515B-4B90-A3B3-BC0FB9A0B03D}" dt="2020-02-28T06:50:57.921" v="37" actId="20577"/>
          <ac:spMkLst>
            <pc:docMk/>
            <pc:sldMk cId="54180748" sldId="347"/>
            <ac:spMk id="2" creationId="{2AF33A63-B4D7-4CC6-A805-1807F37AA4D9}"/>
          </ac:spMkLst>
        </pc:spChg>
        <pc:spChg chg="mod">
          <ac:chgData name="Guest User" userId="e38cf5fff1ccbbef" providerId="Windows Live" clId="Web-{7BED9F43-515B-4B90-A3B3-BC0FB9A0B03D}" dt="2020-02-28T06:49:43.618" v="32" actId="20577"/>
          <ac:spMkLst>
            <pc:docMk/>
            <pc:sldMk cId="54180748" sldId="347"/>
            <ac:spMk id="3" creationId="{825D01C3-6DF9-43AD-86EA-295337FBF9AC}"/>
          </ac:spMkLst>
        </pc:spChg>
      </pc:sldChg>
      <pc:sldChg chg="modSp add replId">
        <pc:chgData name="Guest User" userId="e38cf5fff1ccbbef" providerId="Windows Live" clId="Web-{7BED9F43-515B-4B90-A3B3-BC0FB9A0B03D}" dt="2020-02-28T06:51:25.483" v="52" actId="20577"/>
        <pc:sldMkLst>
          <pc:docMk/>
          <pc:sldMk cId="456363141" sldId="348"/>
        </pc:sldMkLst>
        <pc:spChg chg="mod">
          <ac:chgData name="Guest User" userId="e38cf5fff1ccbbef" providerId="Windows Live" clId="Web-{7BED9F43-515B-4B90-A3B3-BC0FB9A0B03D}" dt="2020-02-28T06:51:25.483" v="52" actId="20577"/>
          <ac:spMkLst>
            <pc:docMk/>
            <pc:sldMk cId="456363141" sldId="348"/>
            <ac:spMk id="2" creationId="{2AF33A63-B4D7-4CC6-A805-1807F37AA4D9}"/>
          </ac:spMkLst>
        </pc:spChg>
        <pc:spChg chg="mod">
          <ac:chgData name="Guest User" userId="e38cf5fff1ccbbef" providerId="Windows Live" clId="Web-{7BED9F43-515B-4B90-A3B3-BC0FB9A0B03D}" dt="2020-02-28T06:51:23.655" v="50" actId="20577"/>
          <ac:spMkLst>
            <pc:docMk/>
            <pc:sldMk cId="456363141" sldId="348"/>
            <ac:spMk id="3" creationId="{825D01C3-6DF9-43AD-86EA-295337FBF9AC}"/>
          </ac:spMkLst>
        </pc:spChg>
      </pc:sldChg>
      <pc:sldChg chg="modSp add replId">
        <pc:chgData name="Guest User" userId="e38cf5fff1ccbbef" providerId="Windows Live" clId="Web-{7BED9F43-515B-4B90-A3B3-BC0FB9A0B03D}" dt="2020-02-28T06:51:53.077" v="57" actId="20577"/>
        <pc:sldMkLst>
          <pc:docMk/>
          <pc:sldMk cId="1929906482" sldId="349"/>
        </pc:sldMkLst>
        <pc:spChg chg="mod">
          <ac:chgData name="Guest User" userId="e38cf5fff1ccbbef" providerId="Windows Live" clId="Web-{7BED9F43-515B-4B90-A3B3-BC0FB9A0B03D}" dt="2020-02-28T06:51:40.343" v="54" actId="20577"/>
          <ac:spMkLst>
            <pc:docMk/>
            <pc:sldMk cId="1929906482" sldId="349"/>
            <ac:spMk id="2" creationId="{2AF33A63-B4D7-4CC6-A805-1807F37AA4D9}"/>
          </ac:spMkLst>
        </pc:spChg>
        <pc:spChg chg="mod">
          <ac:chgData name="Guest User" userId="e38cf5fff1ccbbef" providerId="Windows Live" clId="Web-{7BED9F43-515B-4B90-A3B3-BC0FB9A0B03D}" dt="2020-02-28T06:51:53.077" v="57" actId="20577"/>
          <ac:spMkLst>
            <pc:docMk/>
            <pc:sldMk cId="1929906482" sldId="349"/>
            <ac:spMk id="3" creationId="{825D01C3-6DF9-43AD-86EA-295337FBF9AC}"/>
          </ac:spMkLst>
        </pc:spChg>
      </pc:sldChg>
      <pc:sldChg chg="modSp add replId">
        <pc:chgData name="Guest User" userId="e38cf5fff1ccbbef" providerId="Windows Live" clId="Web-{7BED9F43-515B-4B90-A3B3-BC0FB9A0B03D}" dt="2020-02-28T06:52:05.483" v="67" actId="20577"/>
        <pc:sldMkLst>
          <pc:docMk/>
          <pc:sldMk cId="1982052022" sldId="350"/>
        </pc:sldMkLst>
        <pc:spChg chg="mod">
          <ac:chgData name="Guest User" userId="e38cf5fff1ccbbef" providerId="Windows Live" clId="Web-{7BED9F43-515B-4B90-A3B3-BC0FB9A0B03D}" dt="2020-02-28T06:51:59.530" v="63" actId="20577"/>
          <ac:spMkLst>
            <pc:docMk/>
            <pc:sldMk cId="1982052022" sldId="350"/>
            <ac:spMk id="2" creationId="{2AF33A63-B4D7-4CC6-A805-1807F37AA4D9}"/>
          </ac:spMkLst>
        </pc:spChg>
        <pc:spChg chg="mod">
          <ac:chgData name="Guest User" userId="e38cf5fff1ccbbef" providerId="Windows Live" clId="Web-{7BED9F43-515B-4B90-A3B3-BC0FB9A0B03D}" dt="2020-02-28T06:52:05.483" v="67" actId="20577"/>
          <ac:spMkLst>
            <pc:docMk/>
            <pc:sldMk cId="1982052022" sldId="350"/>
            <ac:spMk id="3" creationId="{825D01C3-6DF9-43AD-86EA-295337FBF9AC}"/>
          </ac:spMkLst>
        </pc:spChg>
      </pc:sldChg>
      <pc:sldChg chg="modSp add replId">
        <pc:chgData name="Guest User" userId="e38cf5fff1ccbbef" providerId="Windows Live" clId="Web-{7BED9F43-515B-4B90-A3B3-BC0FB9A0B03D}" dt="2020-02-28T06:52:34.811" v="71" actId="20577"/>
        <pc:sldMkLst>
          <pc:docMk/>
          <pc:sldMk cId="1377358533" sldId="351"/>
        </pc:sldMkLst>
        <pc:spChg chg="mod">
          <ac:chgData name="Guest User" userId="e38cf5fff1ccbbef" providerId="Windows Live" clId="Web-{7BED9F43-515B-4B90-A3B3-BC0FB9A0B03D}" dt="2020-02-28T06:52:34.811" v="71" actId="20577"/>
          <ac:spMkLst>
            <pc:docMk/>
            <pc:sldMk cId="1377358533" sldId="351"/>
            <ac:spMk id="3" creationId="{825D01C3-6DF9-43AD-86EA-295337FBF9AC}"/>
          </ac:spMkLst>
        </pc:spChg>
      </pc:sldChg>
      <pc:sldChg chg="modSp add replId">
        <pc:chgData name="Guest User" userId="e38cf5fff1ccbbef" providerId="Windows Live" clId="Web-{7BED9F43-515B-4B90-A3B3-BC0FB9A0B03D}" dt="2020-02-28T06:55:53.420" v="173" actId="20577"/>
        <pc:sldMkLst>
          <pc:docMk/>
          <pc:sldMk cId="1684315670" sldId="352"/>
        </pc:sldMkLst>
        <pc:spChg chg="mod">
          <ac:chgData name="Guest User" userId="e38cf5fff1ccbbef" providerId="Windows Live" clId="Web-{7BED9F43-515B-4B90-A3B3-BC0FB9A0B03D}" dt="2020-02-28T06:55:46.670" v="170" actId="20577"/>
          <ac:spMkLst>
            <pc:docMk/>
            <pc:sldMk cId="1684315670" sldId="352"/>
            <ac:spMk id="2" creationId="{00066170-BEE8-4679-9845-D12666BF1833}"/>
          </ac:spMkLst>
        </pc:spChg>
        <pc:spChg chg="mod">
          <ac:chgData name="Guest User" userId="e38cf5fff1ccbbef" providerId="Windows Live" clId="Web-{7BED9F43-515B-4B90-A3B3-BC0FB9A0B03D}" dt="2020-02-28T06:55:53.420" v="173" actId="20577"/>
          <ac:spMkLst>
            <pc:docMk/>
            <pc:sldMk cId="1684315670" sldId="352"/>
            <ac:spMk id="3" creationId="{5623DD62-E018-41C0-9618-4255DAA5DB5D}"/>
          </ac:spMkLst>
        </pc:spChg>
      </pc:sldChg>
      <pc:sldChg chg="addSp modSp add replId">
        <pc:chgData name="Guest User" userId="e38cf5fff1ccbbef" providerId="Windows Live" clId="Web-{7BED9F43-515B-4B90-A3B3-BC0FB9A0B03D}" dt="2020-02-28T06:57:10.263" v="203" actId="20577"/>
        <pc:sldMkLst>
          <pc:docMk/>
          <pc:sldMk cId="2109418982" sldId="353"/>
        </pc:sldMkLst>
        <pc:spChg chg="mod">
          <ac:chgData name="Guest User" userId="e38cf5fff1ccbbef" providerId="Windows Live" clId="Web-{7BED9F43-515B-4B90-A3B3-BC0FB9A0B03D}" dt="2020-02-28T06:56:04.592" v="176" actId="20577"/>
          <ac:spMkLst>
            <pc:docMk/>
            <pc:sldMk cId="2109418982" sldId="353"/>
            <ac:spMk id="2" creationId="{00066170-BEE8-4679-9845-D12666BF1833}"/>
          </ac:spMkLst>
        </pc:spChg>
        <pc:spChg chg="mod">
          <ac:chgData name="Guest User" userId="e38cf5fff1ccbbef" providerId="Windows Live" clId="Web-{7BED9F43-515B-4B90-A3B3-BC0FB9A0B03D}" dt="2020-02-28T06:57:10.263" v="203" actId="20577"/>
          <ac:spMkLst>
            <pc:docMk/>
            <pc:sldMk cId="2109418982" sldId="353"/>
            <ac:spMk id="3" creationId="{5623DD62-E018-41C0-9618-4255DAA5DB5D}"/>
          </ac:spMkLst>
        </pc:spChg>
        <pc:spChg chg="add mod">
          <ac:chgData name="Guest User" userId="e38cf5fff1ccbbef" providerId="Windows Live" clId="Web-{7BED9F43-515B-4B90-A3B3-BC0FB9A0B03D}" dt="2020-02-28T06:57:03.404" v="201" actId="1076"/>
          <ac:spMkLst>
            <pc:docMk/>
            <pc:sldMk cId="2109418982" sldId="353"/>
            <ac:spMk id="5" creationId="{9AC10D77-BCEC-4EBD-B7A0-1D430E1B532F}"/>
          </ac:spMkLst>
        </pc:spChg>
      </pc:sldChg>
    </pc:docChg>
  </pc:docChgLst>
  <pc:docChgLst>
    <pc:chgData name="Guest User" userId="e38cf5fff1ccbbef" providerId="Windows Live" clId="Web-{8F863C50-077B-4DB0-95CB-7D9E511D5CDE}"/>
    <pc:docChg chg="modSld">
      <pc:chgData name="Guest User" userId="e38cf5fff1ccbbef" providerId="Windows Live" clId="Web-{8F863C50-077B-4DB0-95CB-7D9E511D5CDE}" dt="2020-02-28T05:57:20.926" v="5" actId="20577"/>
      <pc:docMkLst>
        <pc:docMk/>
      </pc:docMkLst>
      <pc:sldChg chg="modSp">
        <pc:chgData name="Guest User" userId="e38cf5fff1ccbbef" providerId="Windows Live" clId="Web-{8F863C50-077B-4DB0-95CB-7D9E511D5CDE}" dt="2020-02-28T05:57:20.926" v="5" actId="20577"/>
        <pc:sldMkLst>
          <pc:docMk/>
          <pc:sldMk cId="0" sldId="256"/>
        </pc:sldMkLst>
        <pc:spChg chg="mod">
          <ac:chgData name="Guest User" userId="e38cf5fff1ccbbef" providerId="Windows Live" clId="Web-{8F863C50-077B-4DB0-95CB-7D9E511D5CDE}" dt="2020-02-28T05:57:20.926" v="5" actId="20577"/>
          <ac:spMkLst>
            <pc:docMk/>
            <pc:sldMk cId="0" sldId="256"/>
            <ac:spMk id="6" creationId="{7766042E-BEC4-904E-9FCA-2079983A42E9}"/>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B</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14</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D</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998853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4012244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956978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46119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775804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8188134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1387434613"/>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a:t>Sin tierra </a:t>
            </a:r>
            <a:r>
              <a:rPr lang="en-US" dirty="0" err="1"/>
              <a:t>ni</a:t>
            </a:r>
            <a:r>
              <a:rPr lang="en-US" dirty="0"/>
              <a:t> </a:t>
            </a:r>
            <a:r>
              <a:rPr lang="en-US" dirty="0" err="1"/>
              <a:t>olivares</a:t>
            </a:r>
            <a:r>
              <a:rPr lang="en-US" dirty="0"/>
              <a:t> ¿</a:t>
            </a:r>
            <a:r>
              <a:rPr lang="en-US" dirty="0" err="1"/>
              <a:t>qué</a:t>
            </a:r>
            <a:r>
              <a:rPr lang="en-US" dirty="0"/>
              <a:t> </a:t>
            </a:r>
            <a:r>
              <a:rPr lang="en-US" dirty="0" err="1"/>
              <a:t>sería</a:t>
            </a:r>
            <a:r>
              <a:rPr lang="en-US" dirty="0"/>
              <a:t> de las </a:t>
            </a:r>
            <a:r>
              <a:rPr lang="en-US" dirty="0" err="1"/>
              <a:t>ciudades</a:t>
            </a:r>
            <a:r>
              <a:rPr lang="en-US"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75673"/>
            <a:ext cx="10899913" cy="4331460"/>
          </a:xfrm>
        </p:spPr>
        <p:txBody>
          <a:bodyPr/>
          <a:lstStyle/>
          <a:p>
            <a:pPr marL="38100" indent="0">
              <a:buNone/>
            </a:pPr>
            <a:r>
              <a:rPr lang="en-US" dirty="0" err="1"/>
              <a:t>Completa</a:t>
            </a:r>
            <a:r>
              <a:rPr lang="en-US" dirty="0"/>
              <a:t> los </a:t>
            </a:r>
            <a:r>
              <a:rPr lang="en-US" dirty="0" err="1"/>
              <a:t>espacios</a:t>
            </a:r>
            <a:r>
              <a:rPr lang="en-US" dirty="0"/>
              <a:t> en </a:t>
            </a:r>
            <a:r>
              <a:rPr lang="en-US" dirty="0" err="1"/>
              <a:t>blanco</a:t>
            </a:r>
            <a:r>
              <a:rPr lang="en-US" dirty="0"/>
              <a:t> con el </a:t>
            </a:r>
            <a:r>
              <a:rPr lang="en-US" dirty="0" err="1"/>
              <a:t>pronombre</a:t>
            </a:r>
            <a:r>
              <a:rPr lang="en-US" dirty="0"/>
              <a:t> </a:t>
            </a:r>
            <a:r>
              <a:rPr lang="en-US" dirty="0" err="1"/>
              <a:t>relativo</a:t>
            </a:r>
            <a:r>
              <a:rPr lang="en-US" dirty="0"/>
              <a:t> </a:t>
            </a:r>
            <a:r>
              <a:rPr lang="en-US" dirty="0" err="1"/>
              <a:t>apropiado</a:t>
            </a:r>
            <a:r>
              <a:rPr lang="en-US" dirty="0"/>
              <a:t>.</a:t>
            </a:r>
          </a:p>
          <a:p>
            <a:endParaRPr lang="en-US" dirty="0"/>
          </a:p>
          <a:p>
            <a:pPr marL="495300" indent="-457200">
              <a:buAutoNum type="arabicPeriod"/>
            </a:pPr>
            <a:r>
              <a:rPr lang="en-US" dirty="0"/>
              <a:t>El hombre _____ </a:t>
            </a:r>
            <a:r>
              <a:rPr lang="en-US" dirty="0" err="1"/>
              <a:t>protestó</a:t>
            </a:r>
            <a:r>
              <a:rPr lang="en-US" dirty="0"/>
              <a:t> </a:t>
            </a:r>
            <a:r>
              <a:rPr lang="en-US" dirty="0" err="1"/>
              <a:t>ayer</a:t>
            </a:r>
            <a:r>
              <a:rPr lang="en-US" dirty="0"/>
              <a:t> por la </a:t>
            </a:r>
            <a:r>
              <a:rPr lang="en-US" dirty="0" err="1"/>
              <a:t>fractura</a:t>
            </a:r>
            <a:r>
              <a:rPr lang="en-US" dirty="0"/>
              <a:t> </a:t>
            </a:r>
            <a:r>
              <a:rPr lang="en-US" dirty="0" err="1"/>
              <a:t>hidráulica</a:t>
            </a:r>
            <a:r>
              <a:rPr lang="en-US" dirty="0"/>
              <a:t> </a:t>
            </a:r>
            <a:r>
              <a:rPr lang="en-US" dirty="0" err="1"/>
              <a:t>fue</a:t>
            </a:r>
            <a:r>
              <a:rPr lang="en-US" dirty="0"/>
              <a:t> </a:t>
            </a:r>
            <a:r>
              <a:rPr lang="en-US" dirty="0" err="1"/>
              <a:t>arrestado</a:t>
            </a:r>
            <a:r>
              <a:rPr lang="en-US" dirty="0"/>
              <a:t> hoy.</a:t>
            </a:r>
          </a:p>
          <a:p>
            <a:pPr marL="495300" indent="-457200">
              <a:buAutoNum type="arabicPeriod"/>
            </a:pPr>
            <a:r>
              <a:rPr lang="en-US" dirty="0"/>
              <a:t>Mi prima, _____ </a:t>
            </a:r>
            <a:r>
              <a:rPr lang="en-US" dirty="0" err="1"/>
              <a:t>nunca</a:t>
            </a:r>
            <a:r>
              <a:rPr lang="en-US" dirty="0"/>
              <a:t> </a:t>
            </a:r>
            <a:r>
              <a:rPr lang="en-US" dirty="0" err="1"/>
              <a:t>recicla</a:t>
            </a:r>
            <a:r>
              <a:rPr lang="en-US" dirty="0"/>
              <a:t>, </a:t>
            </a:r>
            <a:r>
              <a:rPr lang="en-US" dirty="0" err="1"/>
              <a:t>finalmente</a:t>
            </a:r>
            <a:r>
              <a:rPr lang="en-US" dirty="0"/>
              <a:t> </a:t>
            </a:r>
            <a:r>
              <a:rPr lang="en-US" dirty="0" err="1"/>
              <a:t>decidió</a:t>
            </a:r>
            <a:r>
              <a:rPr lang="en-US" dirty="0"/>
              <a:t> </a:t>
            </a:r>
            <a:r>
              <a:rPr lang="en-US" dirty="0" err="1"/>
              <a:t>reciclar</a:t>
            </a:r>
            <a:r>
              <a:rPr lang="en-US" dirty="0"/>
              <a:t>.</a:t>
            </a:r>
          </a:p>
          <a:p>
            <a:pPr marL="495300" indent="-457200">
              <a:buAutoNum type="arabicPeriod"/>
            </a:pPr>
            <a:r>
              <a:rPr lang="en-US" dirty="0"/>
              <a:t>Mi </a:t>
            </a:r>
            <a:r>
              <a:rPr lang="en-US" dirty="0" err="1"/>
              <a:t>hermana</a:t>
            </a:r>
            <a:r>
              <a:rPr lang="en-US" dirty="0"/>
              <a:t>, _____ </a:t>
            </a:r>
            <a:r>
              <a:rPr lang="en-US" dirty="0" err="1"/>
              <a:t>vive</a:t>
            </a:r>
            <a:r>
              <a:rPr lang="en-US" dirty="0"/>
              <a:t> en Alburquerque, </a:t>
            </a:r>
            <a:r>
              <a:rPr lang="en-US" dirty="0" err="1"/>
              <a:t>trabaja</a:t>
            </a:r>
            <a:r>
              <a:rPr lang="en-US" dirty="0"/>
              <a:t> </a:t>
            </a:r>
            <a:r>
              <a:rPr lang="en-US" dirty="0" err="1"/>
              <a:t>como</a:t>
            </a:r>
            <a:r>
              <a:rPr lang="en-US" dirty="0"/>
              <a:t> </a:t>
            </a:r>
            <a:r>
              <a:rPr lang="en-US" dirty="0" err="1"/>
              <a:t>conservacionista</a:t>
            </a:r>
            <a:r>
              <a:rPr lang="en-US" dirty="0"/>
              <a:t>.</a:t>
            </a:r>
          </a:p>
          <a:p>
            <a:pPr marL="495300" indent="-457200">
              <a:buAutoNum type="arabicPeriod"/>
            </a:pPr>
            <a:r>
              <a:rPr lang="en-US" dirty="0"/>
              <a:t>El </a:t>
            </a:r>
            <a:r>
              <a:rPr lang="en-US" dirty="0" err="1"/>
              <a:t>congresista</a:t>
            </a:r>
            <a:r>
              <a:rPr lang="en-US" dirty="0"/>
              <a:t> de _____ </a:t>
            </a:r>
            <a:r>
              <a:rPr lang="en-US" dirty="0" err="1"/>
              <a:t>te</a:t>
            </a:r>
            <a:r>
              <a:rPr lang="en-US" dirty="0"/>
              <a:t> </a:t>
            </a:r>
            <a:r>
              <a:rPr lang="en-US" dirty="0" err="1"/>
              <a:t>hablé</a:t>
            </a:r>
            <a:r>
              <a:rPr lang="en-US" dirty="0"/>
              <a:t>, </a:t>
            </a:r>
            <a:r>
              <a:rPr lang="en-US" dirty="0" err="1"/>
              <a:t>defiende</a:t>
            </a:r>
            <a:r>
              <a:rPr lang="en-US" dirty="0"/>
              <a:t> las </a:t>
            </a:r>
            <a:r>
              <a:rPr lang="en-US" dirty="0" err="1"/>
              <a:t>especies</a:t>
            </a:r>
            <a:r>
              <a:rPr lang="en-US" dirty="0"/>
              <a:t> en </a:t>
            </a:r>
            <a:r>
              <a:rPr lang="en-US" dirty="0" err="1"/>
              <a:t>peligro</a:t>
            </a:r>
            <a:r>
              <a:rPr lang="en-US" dirty="0"/>
              <a:t> de </a:t>
            </a:r>
            <a:r>
              <a:rPr lang="en-US" dirty="0" err="1"/>
              <a:t>extinción</a:t>
            </a:r>
            <a:r>
              <a:rPr lang="en-US" dirty="0"/>
              <a:t>.</a:t>
            </a:r>
          </a:p>
          <a:p>
            <a:pPr marL="495300" indent="-457200">
              <a:buAutoNum type="arabicPeriod"/>
            </a:pPr>
            <a:r>
              <a:rPr lang="en-US" dirty="0"/>
              <a:t>El </a:t>
            </a:r>
            <a:r>
              <a:rPr lang="en-US" dirty="0" err="1"/>
              <a:t>chico</a:t>
            </a:r>
            <a:r>
              <a:rPr lang="en-US" dirty="0"/>
              <a:t> con _____ sale Delia es </a:t>
            </a:r>
            <a:r>
              <a:rPr lang="en-US" dirty="0" err="1"/>
              <a:t>activista</a:t>
            </a:r>
            <a:r>
              <a:rPr lang="en-US" dirty="0"/>
              <a:t>.</a:t>
            </a:r>
          </a:p>
          <a:p>
            <a:pPr marL="495300" indent="-457200">
              <a:buAutoNum type="arabicPeriod"/>
            </a:pPr>
            <a:r>
              <a:rPr lang="en-US" dirty="0"/>
              <a:t>_____ no se </a:t>
            </a:r>
            <a:r>
              <a:rPr lang="en-US" dirty="0" err="1"/>
              <a:t>preocupa</a:t>
            </a:r>
            <a:r>
              <a:rPr lang="en-US" dirty="0"/>
              <a:t> por el medio </a:t>
            </a:r>
            <a:r>
              <a:rPr lang="en-US" dirty="0" err="1"/>
              <a:t>ambiente</a:t>
            </a:r>
            <a:r>
              <a:rPr lang="en-US" dirty="0"/>
              <a:t>, ¡es </a:t>
            </a:r>
            <a:r>
              <a:rPr lang="en-US" dirty="0" err="1"/>
              <a:t>egoísta</a:t>
            </a:r>
            <a:r>
              <a:rPr lang="en-US" dirty="0"/>
              <a:t>!</a:t>
            </a:r>
          </a:p>
          <a:p>
            <a:pPr marL="495300" indent="-457200">
              <a:buAutoNum type="arabicPeriod"/>
            </a:pPr>
            <a:r>
              <a:rPr lang="en-US" dirty="0"/>
              <a:t>Los </a:t>
            </a:r>
            <a:r>
              <a:rPr lang="en-US" dirty="0" err="1"/>
              <a:t>ambientalistas</a:t>
            </a:r>
            <a:r>
              <a:rPr lang="en-US" dirty="0"/>
              <a:t> para _____ </a:t>
            </a:r>
            <a:r>
              <a:rPr lang="en-US" dirty="0" err="1"/>
              <a:t>doy</a:t>
            </a:r>
            <a:r>
              <a:rPr lang="en-US" dirty="0"/>
              <a:t> la fiesta </a:t>
            </a:r>
            <a:r>
              <a:rPr lang="en-US" dirty="0" err="1"/>
              <a:t>llegaron</a:t>
            </a:r>
            <a:r>
              <a:rPr lang="en-US" dirty="0"/>
              <a:t> </a:t>
            </a:r>
            <a:r>
              <a:rPr lang="en-US" dirty="0" err="1"/>
              <a:t>ayer</a:t>
            </a:r>
            <a:r>
              <a:rPr lang="en-US" dirty="0"/>
              <a:t> de Quito.</a:t>
            </a:r>
          </a:p>
          <a:p>
            <a:pPr marL="495300" indent="-457200">
              <a:buAutoNum type="arabicPeriod"/>
            </a:pPr>
            <a:r>
              <a:rPr lang="en-US" dirty="0"/>
              <a:t>Mónica, a _____ </a:t>
            </a:r>
            <a:r>
              <a:rPr lang="en-US" dirty="0" err="1"/>
              <a:t>conozco</a:t>
            </a:r>
            <a:r>
              <a:rPr lang="en-US" dirty="0"/>
              <a:t> </a:t>
            </a:r>
            <a:r>
              <a:rPr lang="en-US" dirty="0" err="1"/>
              <a:t>desde</a:t>
            </a:r>
            <a:r>
              <a:rPr lang="en-US" dirty="0"/>
              <a:t> </a:t>
            </a:r>
            <a:r>
              <a:rPr lang="en-US" dirty="0" err="1"/>
              <a:t>hace</a:t>
            </a:r>
            <a:r>
              <a:rPr lang="en-US" dirty="0"/>
              <a:t> </a:t>
            </a:r>
            <a:r>
              <a:rPr lang="en-US" dirty="0" err="1"/>
              <a:t>tres</a:t>
            </a:r>
            <a:r>
              <a:rPr lang="en-US" dirty="0"/>
              <a:t> </a:t>
            </a:r>
            <a:r>
              <a:rPr lang="en-US" dirty="0" err="1"/>
              <a:t>años</a:t>
            </a:r>
            <a:r>
              <a:rPr lang="en-US" dirty="0"/>
              <a:t>, </a:t>
            </a:r>
            <a:r>
              <a:rPr lang="en-US" dirty="0" err="1"/>
              <a:t>trabaja</a:t>
            </a:r>
            <a:r>
              <a:rPr lang="en-US" dirty="0"/>
              <a:t> en </a:t>
            </a:r>
            <a:r>
              <a:rPr lang="en-US" dirty="0" err="1"/>
              <a:t>ecoturismo</a:t>
            </a:r>
            <a:r>
              <a:rPr lang="en-US" dirty="0"/>
              <a:t>.</a:t>
            </a:r>
          </a:p>
          <a:p>
            <a:pPr marL="495300" indent="-457200">
              <a:buAutoNum type="arabicPeriod"/>
            </a:pPr>
            <a:r>
              <a:rPr lang="en-US" dirty="0"/>
              <a:t>La Isla Isabela es _____ </a:t>
            </a:r>
            <a:r>
              <a:rPr lang="en-US" dirty="0" err="1"/>
              <a:t>está</a:t>
            </a:r>
            <a:r>
              <a:rPr lang="en-US" dirty="0"/>
              <a:t> </a:t>
            </a:r>
            <a:r>
              <a:rPr lang="en-US" dirty="0" err="1"/>
              <a:t>localizado</a:t>
            </a:r>
            <a:r>
              <a:rPr lang="en-US" dirty="0"/>
              <a:t> el </a:t>
            </a:r>
            <a:r>
              <a:rPr lang="en-US" dirty="0" err="1"/>
              <a:t>volcán</a:t>
            </a:r>
            <a:r>
              <a:rPr lang="en-US" dirty="0"/>
              <a:t> de Sierra Negra.</a:t>
            </a:r>
          </a:p>
          <a:p>
            <a:pPr marL="495300" indent="-457200">
              <a:buAutoNum type="arabicPeriod"/>
            </a:pPr>
            <a:endParaRPr lang="en-US" dirty="0"/>
          </a:p>
        </p:txBody>
      </p:sp>
    </p:spTree>
    <p:extLst>
      <p:ext uri="{BB962C8B-B14F-4D97-AF65-F5344CB8AC3E}">
        <p14:creationId xmlns:p14="http://schemas.microsoft.com/office/powerpoint/2010/main" val="228925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¿Que, </a:t>
            </a:r>
            <a:r>
              <a:rPr lang="en-US" dirty="0" err="1"/>
              <a:t>quien</a:t>
            </a:r>
            <a:r>
              <a:rPr lang="en-US" dirty="0"/>
              <a:t>, o </a:t>
            </a:r>
            <a:r>
              <a:rPr lang="en-US" dirty="0" err="1"/>
              <a:t>quienes</a:t>
            </a:r>
            <a:r>
              <a:rPr lang="en-US" dirty="0"/>
              <a:t>?</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err="1"/>
              <a:t>Trabaja</a:t>
            </a:r>
            <a:r>
              <a:rPr lang="en-US" dirty="0"/>
              <a:t> con un </a:t>
            </a:r>
            <a:r>
              <a:rPr lang="en-US" dirty="0" err="1"/>
              <a:t>compañero</a:t>
            </a:r>
            <a:r>
              <a:rPr lang="en-US" dirty="0"/>
              <a:t> para </a:t>
            </a:r>
            <a:r>
              <a:rPr lang="en-US" dirty="0" err="1"/>
              <a:t>completar</a:t>
            </a:r>
            <a:r>
              <a:rPr lang="en-US" dirty="0"/>
              <a:t> las </a:t>
            </a:r>
            <a:r>
              <a:rPr lang="en-US" dirty="0" err="1"/>
              <a:t>siguientes</a:t>
            </a:r>
            <a:r>
              <a:rPr lang="en-US" dirty="0"/>
              <a:t> </a:t>
            </a:r>
            <a:r>
              <a:rPr lang="en-US" dirty="0" err="1"/>
              <a:t>oraciones</a:t>
            </a:r>
            <a:r>
              <a:rPr lang="en-US" dirty="0"/>
              <a:t> de una forma original </a:t>
            </a:r>
            <a:r>
              <a:rPr lang="en-US" dirty="0" err="1"/>
              <a:t>sobre</a:t>
            </a:r>
            <a:r>
              <a:rPr lang="en-US" dirty="0"/>
              <a:t> el medio </a:t>
            </a:r>
            <a:r>
              <a:rPr lang="en-US" dirty="0" err="1"/>
              <a:t>ambiente</a:t>
            </a:r>
            <a:r>
              <a:rPr lang="en-US" dirty="0"/>
              <a:t> o los </a:t>
            </a:r>
            <a:r>
              <a:rPr lang="en-US" dirty="0" err="1"/>
              <a:t>animales</a:t>
            </a:r>
            <a:r>
              <a:rPr lang="en-US" dirty="0"/>
              <a:t>. </a:t>
            </a:r>
            <a:r>
              <a:rPr lang="en-US" dirty="0" err="1"/>
              <a:t>Usa</a:t>
            </a:r>
            <a:r>
              <a:rPr lang="en-US" dirty="0"/>
              <a:t> los </a:t>
            </a:r>
            <a:r>
              <a:rPr lang="en-US" dirty="0" err="1"/>
              <a:t>pronombres</a:t>
            </a:r>
            <a:r>
              <a:rPr lang="en-US" dirty="0"/>
              <a:t> </a:t>
            </a:r>
            <a:r>
              <a:rPr lang="en-US" dirty="0" err="1"/>
              <a:t>relativos</a:t>
            </a:r>
            <a:r>
              <a:rPr lang="en-US" dirty="0"/>
              <a:t> “que” “</a:t>
            </a:r>
            <a:r>
              <a:rPr lang="en-US" dirty="0" err="1"/>
              <a:t>quien</a:t>
            </a:r>
            <a:r>
              <a:rPr lang="en-US" dirty="0"/>
              <a:t>” o “</a:t>
            </a:r>
            <a:r>
              <a:rPr lang="en-US" dirty="0" err="1"/>
              <a:t>quienes</a:t>
            </a:r>
            <a:r>
              <a:rPr lang="en-US" dirty="0"/>
              <a:t>”.</a:t>
            </a:r>
          </a:p>
          <a:p>
            <a:pPr marL="285750" indent="-285750"/>
            <a:endParaRPr lang="en-US" dirty="0"/>
          </a:p>
          <a:p>
            <a:pPr marL="285750" indent="-285750"/>
            <a:r>
              <a:rPr lang="en-US" dirty="0"/>
              <a:t>Tengo una </a:t>
            </a:r>
            <a:r>
              <a:rPr lang="en-US" dirty="0" err="1"/>
              <a:t>mascota</a:t>
            </a:r>
            <a:r>
              <a:rPr lang="en-US" dirty="0"/>
              <a:t>…</a:t>
            </a:r>
          </a:p>
          <a:p>
            <a:pPr marL="285750" indent="-285750"/>
            <a:r>
              <a:rPr lang="en-US" dirty="0"/>
              <a:t>Hay </a:t>
            </a:r>
            <a:r>
              <a:rPr lang="en-US" dirty="0" err="1"/>
              <a:t>muchos</a:t>
            </a:r>
            <a:r>
              <a:rPr lang="en-US" dirty="0"/>
              <a:t> </a:t>
            </a:r>
            <a:r>
              <a:rPr lang="en-US" dirty="0" err="1"/>
              <a:t>animales</a:t>
            </a:r>
            <a:r>
              <a:rPr lang="en-US" dirty="0"/>
              <a:t>…</a:t>
            </a:r>
          </a:p>
          <a:p>
            <a:pPr marL="285750" indent="-285750"/>
            <a:r>
              <a:rPr lang="en-US" dirty="0" err="1"/>
              <a:t>Conozco</a:t>
            </a:r>
            <a:r>
              <a:rPr lang="en-US" dirty="0"/>
              <a:t> a </a:t>
            </a:r>
            <a:r>
              <a:rPr lang="en-US" dirty="0" err="1"/>
              <a:t>unos</a:t>
            </a:r>
            <a:r>
              <a:rPr lang="en-US" dirty="0"/>
              <a:t> </a:t>
            </a:r>
            <a:r>
              <a:rPr lang="en-US" dirty="0" err="1"/>
              <a:t>profesores</a:t>
            </a:r>
            <a:r>
              <a:rPr lang="en-US" dirty="0"/>
              <a:t> de </a:t>
            </a:r>
            <a:r>
              <a:rPr lang="en-US" dirty="0" err="1"/>
              <a:t>ciencias</a:t>
            </a:r>
            <a:r>
              <a:rPr lang="en-US" dirty="0"/>
              <a:t>…</a:t>
            </a:r>
          </a:p>
          <a:p>
            <a:pPr marL="285750" indent="-285750"/>
            <a:r>
              <a:rPr lang="en-US" dirty="0"/>
              <a:t>Tengo un amigo </a:t>
            </a:r>
            <a:r>
              <a:rPr lang="en-US" dirty="0" err="1"/>
              <a:t>vegano</a:t>
            </a:r>
            <a:r>
              <a:rPr lang="en-US" dirty="0"/>
              <a:t>…</a:t>
            </a:r>
          </a:p>
          <a:p>
            <a:pPr marL="285750" indent="-285750"/>
            <a:r>
              <a:rPr lang="en-US" dirty="0"/>
              <a:t>Vi un documental </a:t>
            </a:r>
            <a:r>
              <a:rPr lang="en-US" dirty="0" err="1"/>
              <a:t>sobre</a:t>
            </a:r>
            <a:r>
              <a:rPr lang="en-US" dirty="0"/>
              <a:t> el </a:t>
            </a:r>
            <a:r>
              <a:rPr lang="en-US" dirty="0" err="1"/>
              <a:t>planeta</a:t>
            </a:r>
            <a:r>
              <a:rPr lang="en-US" dirty="0"/>
              <a:t>…</a:t>
            </a:r>
          </a:p>
          <a:p>
            <a:pPr marL="285750" indent="-285750"/>
            <a:r>
              <a:rPr lang="en-US" dirty="0"/>
              <a:t>Fui a un </a:t>
            </a:r>
            <a:r>
              <a:rPr lang="en-US" dirty="0" err="1"/>
              <a:t>zoológico</a:t>
            </a:r>
            <a:r>
              <a:rPr lang="en-US" dirty="0"/>
              <a:t>…</a:t>
            </a:r>
          </a:p>
          <a:p>
            <a:pPr marL="38100" indent="0">
              <a:buNone/>
            </a:pPr>
            <a:endParaRPr lang="en-US" dirty="0"/>
          </a:p>
        </p:txBody>
      </p:sp>
    </p:spTree>
    <p:extLst>
      <p:ext uri="{BB962C8B-B14F-4D97-AF65-F5344CB8AC3E}">
        <p14:creationId xmlns:p14="http://schemas.microsoft.com/office/powerpoint/2010/main" val="3813879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a:t>
            </a:r>
            <a:r>
              <a:rPr lang="en-US" dirty="0" err="1"/>
              <a:t>Cómo</a:t>
            </a:r>
            <a:r>
              <a:rPr lang="en-US" dirty="0"/>
              <a:t> </a:t>
            </a:r>
            <a:r>
              <a:rPr lang="en-US" dirty="0" err="1"/>
              <a:t>fue</a:t>
            </a:r>
            <a:r>
              <a:rPr lang="en-US" dirty="0"/>
              <a:t>?</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a:t>Toma </a:t>
            </a:r>
            <a:r>
              <a:rPr lang="en-US" dirty="0" err="1"/>
              <a:t>turnos</a:t>
            </a:r>
            <a:r>
              <a:rPr lang="en-US" dirty="0"/>
              <a:t> con un </a:t>
            </a:r>
            <a:r>
              <a:rPr lang="en-US" dirty="0" err="1"/>
              <a:t>compañero</a:t>
            </a:r>
            <a:r>
              <a:rPr lang="en-US" dirty="0"/>
              <a:t> para </a:t>
            </a:r>
            <a:r>
              <a:rPr lang="en-US" dirty="0" err="1"/>
              <a:t>hacer</a:t>
            </a:r>
            <a:r>
              <a:rPr lang="en-US" dirty="0"/>
              <a:t> y responder las </a:t>
            </a:r>
            <a:r>
              <a:rPr lang="en-US" dirty="0" err="1"/>
              <a:t>siguientes</a:t>
            </a:r>
            <a:r>
              <a:rPr lang="en-US" dirty="0"/>
              <a:t> </a:t>
            </a:r>
            <a:r>
              <a:rPr lang="en-US" dirty="0" err="1"/>
              <a:t>preguntas</a:t>
            </a:r>
            <a:r>
              <a:rPr lang="en-US" dirty="0"/>
              <a:t>. Debes </a:t>
            </a:r>
            <a:r>
              <a:rPr lang="en-US" dirty="0" err="1"/>
              <a:t>usar</a:t>
            </a:r>
            <a:r>
              <a:rPr lang="en-US" dirty="0"/>
              <a:t> los </a:t>
            </a:r>
            <a:r>
              <a:rPr lang="en-US" dirty="0" err="1"/>
              <a:t>pronombres</a:t>
            </a:r>
            <a:r>
              <a:rPr lang="en-US" dirty="0"/>
              <a:t> </a:t>
            </a:r>
            <a:r>
              <a:rPr lang="en-US" dirty="0" err="1"/>
              <a:t>relativos</a:t>
            </a:r>
            <a:r>
              <a:rPr lang="en-US" dirty="0"/>
              <a:t> “</a:t>
            </a:r>
            <a:r>
              <a:rPr lang="en-US" dirty="0" err="1"/>
              <a:t>donde</a:t>
            </a:r>
            <a:r>
              <a:rPr lang="en-US" dirty="0"/>
              <a:t>”, “que”, “</a:t>
            </a:r>
            <a:r>
              <a:rPr lang="en-US" dirty="0" err="1"/>
              <a:t>quien</a:t>
            </a:r>
            <a:r>
              <a:rPr lang="en-US" dirty="0"/>
              <a:t>” y “</a:t>
            </a:r>
            <a:r>
              <a:rPr lang="en-US" dirty="0" err="1"/>
              <a:t>quienes</a:t>
            </a:r>
            <a:r>
              <a:rPr lang="en-US" dirty="0"/>
              <a:t>” en </a:t>
            </a:r>
            <a:r>
              <a:rPr lang="en-US" dirty="0" err="1"/>
              <a:t>tus</a:t>
            </a:r>
            <a:r>
              <a:rPr lang="en-US" dirty="0"/>
              <a:t> </a:t>
            </a:r>
            <a:r>
              <a:rPr lang="en-US" dirty="0" err="1"/>
              <a:t>respuestas</a:t>
            </a:r>
            <a:r>
              <a:rPr lang="en-US" dirty="0"/>
              <a:t> y </a:t>
            </a:r>
            <a:r>
              <a:rPr lang="en-US" dirty="0" err="1"/>
              <a:t>debes</a:t>
            </a:r>
            <a:r>
              <a:rPr lang="en-US" dirty="0"/>
              <a:t> </a:t>
            </a:r>
            <a:r>
              <a:rPr lang="en-US" dirty="0" err="1"/>
              <a:t>explicar</a:t>
            </a:r>
            <a:r>
              <a:rPr lang="en-US" dirty="0"/>
              <a:t> </a:t>
            </a:r>
            <a:r>
              <a:rPr lang="en-US" dirty="0" err="1"/>
              <a:t>tus</a:t>
            </a:r>
            <a:r>
              <a:rPr lang="en-US" dirty="0"/>
              <a:t> </a:t>
            </a:r>
            <a:r>
              <a:rPr lang="en-US" dirty="0" err="1"/>
              <a:t>respuestas</a:t>
            </a:r>
            <a:r>
              <a:rPr lang="en-US" dirty="0"/>
              <a:t>.</a:t>
            </a:r>
          </a:p>
          <a:p>
            <a:pPr marL="285750" indent="-285750"/>
            <a:endParaRPr lang="en-US" dirty="0"/>
          </a:p>
          <a:p>
            <a:pPr marL="285750" indent="-285750"/>
            <a:r>
              <a:rPr lang="en-US" dirty="0"/>
              <a:t>¿</a:t>
            </a:r>
            <a:r>
              <a:rPr lang="en-US" dirty="0" err="1"/>
              <a:t>Cómo</a:t>
            </a:r>
            <a:r>
              <a:rPr lang="en-US" dirty="0"/>
              <a:t> era </a:t>
            </a:r>
            <a:r>
              <a:rPr lang="en-US" dirty="0" err="1"/>
              <a:t>tu</a:t>
            </a:r>
            <a:r>
              <a:rPr lang="en-US" dirty="0"/>
              <a:t> primer </a:t>
            </a:r>
            <a:r>
              <a:rPr lang="en-US" dirty="0" err="1"/>
              <a:t>aparato</a:t>
            </a:r>
            <a:r>
              <a:rPr lang="en-US" dirty="0"/>
              <a:t> </a:t>
            </a:r>
            <a:r>
              <a:rPr lang="en-US" dirty="0" err="1"/>
              <a:t>electrónico</a:t>
            </a:r>
            <a:r>
              <a:rPr lang="en-US" dirty="0"/>
              <a:t>?</a:t>
            </a:r>
          </a:p>
          <a:p>
            <a:pPr marL="285750" indent="-285750"/>
            <a:r>
              <a:rPr lang="en-US" dirty="0"/>
              <a:t>¿</a:t>
            </a:r>
            <a:r>
              <a:rPr lang="en-US" dirty="0" err="1"/>
              <a:t>Cómo</a:t>
            </a:r>
            <a:r>
              <a:rPr lang="en-US" dirty="0"/>
              <a:t> era </a:t>
            </a:r>
            <a:r>
              <a:rPr lang="en-US" dirty="0" err="1"/>
              <a:t>tu</a:t>
            </a:r>
            <a:r>
              <a:rPr lang="en-US" dirty="0"/>
              <a:t> </a:t>
            </a:r>
            <a:r>
              <a:rPr lang="en-US" dirty="0" err="1"/>
              <a:t>lugar</a:t>
            </a:r>
            <a:r>
              <a:rPr lang="en-US" dirty="0"/>
              <a:t> </a:t>
            </a:r>
            <a:r>
              <a:rPr lang="en-US" dirty="0" err="1"/>
              <a:t>favorito</a:t>
            </a:r>
            <a:r>
              <a:rPr lang="en-US" dirty="0"/>
              <a:t> para </a:t>
            </a:r>
            <a:r>
              <a:rPr lang="en-US" dirty="0" err="1"/>
              <a:t>vivir</a:t>
            </a:r>
            <a:r>
              <a:rPr lang="en-US" dirty="0"/>
              <a:t>?</a:t>
            </a:r>
          </a:p>
          <a:p>
            <a:pPr marL="285750" indent="-285750"/>
            <a:r>
              <a:rPr lang="en-US" dirty="0"/>
              <a:t>¿</a:t>
            </a:r>
            <a:r>
              <a:rPr lang="en-US" dirty="0" err="1"/>
              <a:t>Cómo</a:t>
            </a:r>
            <a:r>
              <a:rPr lang="en-US" dirty="0"/>
              <a:t> era </a:t>
            </a:r>
            <a:r>
              <a:rPr lang="en-US" dirty="0" err="1"/>
              <a:t>tu</a:t>
            </a:r>
            <a:r>
              <a:rPr lang="en-US" dirty="0"/>
              <a:t> </a:t>
            </a:r>
            <a:r>
              <a:rPr lang="en-US" dirty="0" err="1"/>
              <a:t>profesor</a:t>
            </a:r>
            <a:r>
              <a:rPr lang="en-US" dirty="0"/>
              <a:t>(a) </a:t>
            </a:r>
            <a:r>
              <a:rPr lang="en-US" dirty="0" err="1"/>
              <a:t>favorito</a:t>
            </a:r>
            <a:r>
              <a:rPr lang="en-US" dirty="0"/>
              <a:t>(a)?</a:t>
            </a:r>
          </a:p>
          <a:p>
            <a:pPr marL="285750" indent="-285750"/>
            <a:r>
              <a:rPr lang="en-US" dirty="0"/>
              <a:t>¿</a:t>
            </a:r>
            <a:r>
              <a:rPr lang="en-US" dirty="0" err="1"/>
              <a:t>Cómo</a:t>
            </a:r>
            <a:r>
              <a:rPr lang="en-US" dirty="0"/>
              <a:t> era la casa de </a:t>
            </a:r>
            <a:r>
              <a:rPr lang="en-US" dirty="0" err="1"/>
              <a:t>tus</a:t>
            </a:r>
            <a:r>
              <a:rPr lang="en-US" dirty="0"/>
              <a:t> padres </a:t>
            </a:r>
            <a:r>
              <a:rPr lang="en-US" dirty="0" err="1"/>
              <a:t>cuando</a:t>
            </a:r>
            <a:r>
              <a:rPr lang="en-US" dirty="0"/>
              <a:t> </a:t>
            </a:r>
            <a:r>
              <a:rPr lang="en-US" dirty="0" err="1"/>
              <a:t>tú</a:t>
            </a:r>
            <a:r>
              <a:rPr lang="en-US" dirty="0"/>
              <a:t> eras un </a:t>
            </a:r>
            <a:r>
              <a:rPr lang="en-US" dirty="0" err="1"/>
              <a:t>bebé</a:t>
            </a:r>
            <a:r>
              <a:rPr lang="en-US" dirty="0"/>
              <a:t>?</a:t>
            </a:r>
          </a:p>
          <a:p>
            <a:pPr marL="285750" indent="-285750"/>
            <a:r>
              <a:rPr lang="en-US" dirty="0"/>
              <a:t>¿</a:t>
            </a:r>
            <a:r>
              <a:rPr lang="en-US" dirty="0" err="1"/>
              <a:t>Cómo</a:t>
            </a:r>
            <a:r>
              <a:rPr lang="en-US" dirty="0"/>
              <a:t> es la </a:t>
            </a:r>
            <a:r>
              <a:rPr lang="en-US" dirty="0" err="1"/>
              <a:t>peor</a:t>
            </a:r>
            <a:r>
              <a:rPr lang="en-US" dirty="0"/>
              <a:t> </a:t>
            </a:r>
            <a:r>
              <a:rPr lang="en-US" dirty="0" err="1"/>
              <a:t>profesión</a:t>
            </a:r>
            <a:r>
              <a:rPr lang="en-US" dirty="0"/>
              <a:t>?</a:t>
            </a:r>
          </a:p>
          <a:p>
            <a:pPr marL="285750" indent="-285750"/>
            <a:r>
              <a:rPr lang="en-US" dirty="0"/>
              <a:t>¿</a:t>
            </a:r>
            <a:r>
              <a:rPr lang="en-US" dirty="0" err="1"/>
              <a:t>Cómo</a:t>
            </a:r>
            <a:r>
              <a:rPr lang="en-US" dirty="0"/>
              <a:t> es la </a:t>
            </a:r>
            <a:r>
              <a:rPr lang="en-US" dirty="0" err="1"/>
              <a:t>mejor</a:t>
            </a:r>
            <a:r>
              <a:rPr lang="en-US" dirty="0"/>
              <a:t> </a:t>
            </a:r>
            <a:r>
              <a:rPr lang="en-US" dirty="0" err="1"/>
              <a:t>mascota</a:t>
            </a:r>
            <a:r>
              <a:rPr lang="en-US" dirty="0"/>
              <a:t>?</a:t>
            </a:r>
          </a:p>
          <a:p>
            <a:pPr marL="38100" indent="0">
              <a:buNone/>
            </a:pPr>
            <a:endParaRPr lang="en-US" dirty="0"/>
          </a:p>
        </p:txBody>
      </p:sp>
    </p:spTree>
    <p:extLst>
      <p:ext uri="{BB962C8B-B14F-4D97-AF65-F5344CB8AC3E}">
        <p14:creationId xmlns:p14="http://schemas.microsoft.com/office/powerpoint/2010/main" val="1684315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a:t>
            </a:r>
            <a:r>
              <a:rPr lang="en-US" dirty="0" err="1"/>
              <a:t>Definiciones</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a:t>Toma </a:t>
            </a:r>
            <a:r>
              <a:rPr lang="en-US" dirty="0" err="1"/>
              <a:t>turnos</a:t>
            </a:r>
            <a:r>
              <a:rPr lang="en-US" dirty="0"/>
              <a:t> con un </a:t>
            </a:r>
            <a:r>
              <a:rPr lang="en-US" dirty="0" err="1"/>
              <a:t>compañero</a:t>
            </a:r>
            <a:r>
              <a:rPr lang="en-US" dirty="0"/>
              <a:t> para </a:t>
            </a:r>
            <a:r>
              <a:rPr lang="en-US" dirty="0" err="1"/>
              <a:t>definir</a:t>
            </a:r>
            <a:r>
              <a:rPr lang="en-US" dirty="0"/>
              <a:t> y </a:t>
            </a:r>
            <a:r>
              <a:rPr lang="en-US" dirty="0" err="1"/>
              <a:t>adivinar</a:t>
            </a:r>
            <a:r>
              <a:rPr lang="en-US" dirty="0"/>
              <a:t> palabras que </a:t>
            </a:r>
            <a:r>
              <a:rPr lang="en-US" dirty="0" err="1"/>
              <a:t>han</a:t>
            </a:r>
            <a:r>
              <a:rPr lang="en-US" dirty="0"/>
              <a:t> </a:t>
            </a:r>
            <a:r>
              <a:rPr lang="en-US" dirty="0" err="1"/>
              <a:t>aprendido</a:t>
            </a:r>
            <a:r>
              <a:rPr lang="en-US" dirty="0"/>
              <a:t> en </a:t>
            </a:r>
            <a:r>
              <a:rPr lang="en-US" dirty="0" err="1"/>
              <a:t>clase</a:t>
            </a:r>
            <a:r>
              <a:rPr lang="en-US" dirty="0"/>
              <a:t>. Deben </a:t>
            </a:r>
            <a:r>
              <a:rPr lang="en-US" dirty="0" err="1"/>
              <a:t>usar</a:t>
            </a:r>
            <a:r>
              <a:rPr lang="en-US" dirty="0"/>
              <a:t> “</a:t>
            </a:r>
            <a:r>
              <a:rPr lang="en-US" dirty="0" err="1"/>
              <a:t>donde</a:t>
            </a:r>
            <a:r>
              <a:rPr lang="en-US" dirty="0"/>
              <a:t>”, “que”, “</a:t>
            </a:r>
            <a:r>
              <a:rPr lang="en-US" dirty="0" err="1"/>
              <a:t>quien</a:t>
            </a:r>
            <a:r>
              <a:rPr lang="en-US" dirty="0"/>
              <a:t>” y “</a:t>
            </a:r>
            <a:r>
              <a:rPr lang="en-US" dirty="0" err="1"/>
              <a:t>quienes</a:t>
            </a:r>
            <a:r>
              <a:rPr lang="en-US" dirty="0"/>
              <a:t>” en sus </a:t>
            </a:r>
            <a:r>
              <a:rPr lang="en-US" dirty="0" err="1"/>
              <a:t>definiciones</a:t>
            </a:r>
            <a:r>
              <a:rPr lang="en-US" dirty="0"/>
              <a:t>.</a:t>
            </a:r>
          </a:p>
          <a:p>
            <a:pPr>
              <a:buNone/>
            </a:pPr>
            <a:endParaRPr lang="en-US" dirty="0"/>
          </a:p>
          <a:p>
            <a:pPr>
              <a:buNone/>
            </a:pPr>
            <a:r>
              <a:rPr lang="en-US" dirty="0" err="1"/>
              <a:t>Temas</a:t>
            </a:r>
            <a:r>
              <a:rPr lang="en-US" dirty="0"/>
              <a:t> </a:t>
            </a:r>
            <a:r>
              <a:rPr lang="en-US" dirty="0" err="1"/>
              <a:t>posibles</a:t>
            </a:r>
            <a:r>
              <a:rPr lang="en-US" dirty="0"/>
              <a:t>:</a:t>
            </a:r>
          </a:p>
          <a:p>
            <a:pPr marL="285750" indent="-285750"/>
            <a:r>
              <a:rPr lang="en-US" dirty="0"/>
              <a:t>El </a:t>
            </a:r>
            <a:r>
              <a:rPr lang="en-US" dirty="0" err="1"/>
              <a:t>cuerpo</a:t>
            </a:r>
            <a:r>
              <a:rPr lang="en-US" dirty="0"/>
              <a:t> </a:t>
            </a:r>
            <a:r>
              <a:rPr lang="en-US" dirty="0" err="1"/>
              <a:t>humano</a:t>
            </a:r>
            <a:endParaRPr lang="en-US"/>
          </a:p>
          <a:p>
            <a:pPr marL="285750" indent="-285750"/>
            <a:r>
              <a:rPr lang="en-US" dirty="0"/>
              <a:t>La </a:t>
            </a:r>
            <a:r>
              <a:rPr lang="en-US" dirty="0" err="1"/>
              <a:t>medicina</a:t>
            </a:r>
            <a:endParaRPr lang="en-US"/>
          </a:p>
          <a:p>
            <a:pPr marL="285750" indent="-285750"/>
            <a:r>
              <a:rPr lang="en-US" dirty="0"/>
              <a:t>Las </a:t>
            </a:r>
            <a:r>
              <a:rPr lang="en-US" dirty="0" err="1"/>
              <a:t>compras</a:t>
            </a:r>
            <a:endParaRPr lang="en-US"/>
          </a:p>
          <a:p>
            <a:pPr marL="285750" indent="-285750"/>
            <a:r>
              <a:rPr lang="en-US" dirty="0"/>
              <a:t>Las tiendas</a:t>
            </a:r>
          </a:p>
          <a:p>
            <a:pPr marL="285750" indent="-285750"/>
            <a:r>
              <a:rPr lang="en-US" dirty="0"/>
              <a:t>Los </a:t>
            </a:r>
            <a:r>
              <a:rPr lang="en-US" dirty="0" err="1"/>
              <a:t>viajes</a:t>
            </a:r>
            <a:endParaRPr lang="en-US"/>
          </a:p>
          <a:p>
            <a:pPr marL="285750" indent="-285750"/>
            <a:r>
              <a:rPr lang="en-US" dirty="0"/>
              <a:t>Los </a:t>
            </a:r>
            <a:r>
              <a:rPr lang="en-US" dirty="0" err="1"/>
              <a:t>hoteles</a:t>
            </a:r>
            <a:endParaRPr lang="en-US"/>
          </a:p>
          <a:p>
            <a:pPr marL="285750" indent="-285750"/>
            <a:endParaRPr lang="en-US" dirty="0" err="1"/>
          </a:p>
        </p:txBody>
      </p:sp>
      <p:sp>
        <p:nvSpPr>
          <p:cNvPr id="5" name="Text Placeholder 2">
            <a:extLst>
              <a:ext uri="{FF2B5EF4-FFF2-40B4-BE49-F238E27FC236}">
                <a16:creationId xmlns:a16="http://schemas.microsoft.com/office/drawing/2014/main" id="{9AC10D77-BCEC-4EBD-B7A0-1D430E1B532F}"/>
              </a:ext>
            </a:extLst>
          </p:cNvPr>
          <p:cNvSpPr txBox="1">
            <a:spLocks/>
          </p:cNvSpPr>
          <p:nvPr/>
        </p:nvSpPr>
        <p:spPr>
          <a:xfrm>
            <a:off x="5403574" y="3548407"/>
            <a:ext cx="4525618" cy="2814086"/>
          </a:xfrm>
          <a:prstGeom prst="rect">
            <a:avLst/>
          </a:prstGeom>
          <a:noFill/>
          <a:ln>
            <a:noFill/>
          </a:ln>
        </p:spPr>
        <p:txBody>
          <a:bodyPr spcFirstLastPara="1" wrap="square" lIns="91425" tIns="45700" rIns="91425" bIns="45700" anchor="t" anchorCtr="0"/>
          <a:lstStyle>
            <a:defPPr marR="0" lvl="0" algn="l" rtl="0">
              <a:lnSpc>
                <a:spcPct val="100000"/>
              </a:lnSpc>
              <a:spcBef>
                <a:spcPts val="0"/>
              </a:spcBef>
              <a:spcAft>
                <a:spcPts val="0"/>
              </a:spcAft>
            </a:defPPr>
            <a:lvl1pPr marL="342900" marR="0" lvl="0" indent="-304800" algn="l" rtl="0" eaLnBrk="1" hangingPunct="1">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eaLnBrk="1" hangingPunct="1">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eaLnBrk="1" hangingPunct="1">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marL="285750" indent="-285750"/>
            <a:r>
              <a:rPr lang="en-US" dirty="0"/>
              <a:t>Las </a:t>
            </a:r>
            <a:r>
              <a:rPr lang="en-US" dirty="0" err="1"/>
              <a:t>profesiones</a:t>
            </a:r>
          </a:p>
          <a:p>
            <a:pPr marL="285750" indent="-285750"/>
            <a:r>
              <a:rPr lang="en-US" dirty="0"/>
              <a:t>La </a:t>
            </a:r>
            <a:r>
              <a:rPr lang="en-US" dirty="0" err="1"/>
              <a:t>tecnología</a:t>
            </a:r>
          </a:p>
          <a:p>
            <a:pPr marL="285750" indent="-285750"/>
            <a:r>
              <a:rPr lang="en-US" dirty="0"/>
              <a:t>Las fiestas</a:t>
            </a:r>
          </a:p>
          <a:p>
            <a:pPr marL="285750" indent="-285750"/>
            <a:r>
              <a:rPr lang="en-US" dirty="0"/>
              <a:t>Los </a:t>
            </a:r>
            <a:r>
              <a:rPr lang="en-US" dirty="0" err="1"/>
              <a:t>animales</a:t>
            </a:r>
            <a:endParaRPr lang="en-US"/>
          </a:p>
          <a:p>
            <a:pPr marL="285750" indent="-285750"/>
            <a:r>
              <a:rPr lang="en-US" dirty="0"/>
              <a:t>La </a:t>
            </a:r>
            <a:r>
              <a:rPr lang="en-US" dirty="0" err="1"/>
              <a:t>geografía</a:t>
            </a:r>
            <a:endParaRPr lang="en-US"/>
          </a:p>
          <a:p>
            <a:pPr marL="38100" indent="0">
              <a:buFont typeface="Arial"/>
              <a:buNone/>
            </a:pPr>
            <a:endParaRPr lang="en-US" dirty="0"/>
          </a:p>
        </p:txBody>
      </p:sp>
    </p:spTree>
    <p:extLst>
      <p:ext uri="{BB962C8B-B14F-4D97-AF65-F5344CB8AC3E}">
        <p14:creationId xmlns:p14="http://schemas.microsoft.com/office/powerpoint/2010/main" val="2109418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0" indent="0">
              <a:buNone/>
            </a:pPr>
            <a:r>
              <a:rPr lang="en-US" dirty="0"/>
              <a:t>El </a:t>
            </a:r>
            <a:r>
              <a:rPr lang="en-US" dirty="0" err="1"/>
              <a:t>profesor</a:t>
            </a:r>
            <a:r>
              <a:rPr lang="en-US" dirty="0"/>
              <a:t>, _____ </a:t>
            </a:r>
            <a:r>
              <a:rPr lang="en-US" dirty="0" err="1"/>
              <a:t>enseña</a:t>
            </a:r>
            <a:r>
              <a:rPr lang="en-US" dirty="0"/>
              <a:t> </a:t>
            </a:r>
            <a:r>
              <a:rPr lang="en-US" dirty="0" err="1"/>
              <a:t>ciencias</a:t>
            </a:r>
            <a:r>
              <a:rPr lang="en-US" dirty="0"/>
              <a:t> </a:t>
            </a:r>
            <a:r>
              <a:rPr lang="en-US" dirty="0" err="1"/>
              <a:t>políticas</a:t>
            </a:r>
            <a:r>
              <a:rPr lang="en-US" dirty="0"/>
              <a:t>, </a:t>
            </a:r>
            <a:r>
              <a:rPr lang="en-US" dirty="0" err="1"/>
              <a:t>llevó</a:t>
            </a:r>
            <a:r>
              <a:rPr lang="en-US" dirty="0"/>
              <a:t> a los </a:t>
            </a:r>
            <a:r>
              <a:rPr lang="en-US" dirty="0" err="1"/>
              <a:t>estudiantes</a:t>
            </a:r>
            <a:r>
              <a:rPr lang="en-US" dirty="0"/>
              <a:t> a Bolivia.</a:t>
            </a:r>
            <a:endParaRPr lang="en-US" i="1" dirty="0"/>
          </a:p>
          <a:p>
            <a:pPr marL="6350" indent="-6350">
              <a:buNone/>
            </a:pPr>
            <a:endParaRPr lang="en-US" dirty="0"/>
          </a:p>
          <a:p>
            <a:pPr marL="457200" indent="-457200">
              <a:buSzPct val="100000"/>
              <a:buAutoNum type="alphaUcPeriod"/>
            </a:pPr>
            <a:r>
              <a:rPr lang="en-US" dirty="0" err="1"/>
              <a:t>quiénes</a:t>
            </a:r>
          </a:p>
          <a:p>
            <a:pPr marL="457200" indent="-457200">
              <a:buSzPct val="100000"/>
              <a:buAutoNum type="alphaUcPeriod"/>
            </a:pPr>
            <a:r>
              <a:rPr lang="en-US" dirty="0" err="1"/>
              <a:t>quien</a:t>
            </a:r>
          </a:p>
          <a:p>
            <a:pPr marL="457200" indent="-457200">
              <a:buSzPct val="100000"/>
              <a:buAutoNum type="alphaUcPeriod"/>
            </a:pPr>
            <a:r>
              <a:rPr lang="en-US" dirty="0" err="1"/>
              <a:t>quienes</a:t>
            </a:r>
          </a:p>
          <a:p>
            <a:pPr marL="457200" indent="-457200">
              <a:buSzPct val="100000"/>
              <a:buAutoNum type="alphaUcPeriod"/>
            </a:pPr>
            <a:r>
              <a:rPr lang="en-US" dirty="0" err="1"/>
              <a:t>quién</a:t>
            </a:r>
          </a:p>
        </p:txBody>
      </p:sp>
    </p:spTree>
    <p:extLst>
      <p:ext uri="{BB962C8B-B14F-4D97-AF65-F5344CB8AC3E}">
        <p14:creationId xmlns:p14="http://schemas.microsoft.com/office/powerpoint/2010/main" val="4253396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En Bolivia, hay un </a:t>
            </a:r>
            <a:r>
              <a:rPr lang="en-US" dirty="0" err="1"/>
              <a:t>desierto</a:t>
            </a:r>
            <a:r>
              <a:rPr lang="en-US" dirty="0"/>
              <a:t> de </a:t>
            </a:r>
            <a:r>
              <a:rPr lang="en-US" dirty="0" err="1"/>
              <a:t>sal</a:t>
            </a:r>
            <a:r>
              <a:rPr lang="en-US" dirty="0"/>
              <a:t> _____ es </a:t>
            </a:r>
            <a:r>
              <a:rPr lang="en-US" dirty="0" err="1"/>
              <a:t>realmente</a:t>
            </a:r>
            <a:r>
              <a:rPr lang="en-US" dirty="0"/>
              <a:t> </a:t>
            </a:r>
            <a:r>
              <a:rPr lang="en-US" dirty="0" err="1"/>
              <a:t>impresionante</a:t>
            </a:r>
            <a:r>
              <a:rPr lang="en-US" dirty="0"/>
              <a:t>.</a:t>
            </a:r>
          </a:p>
          <a:p>
            <a:pPr marL="6350" indent="-6350">
              <a:buNone/>
            </a:pPr>
            <a:endParaRPr lang="en-US"/>
          </a:p>
          <a:p>
            <a:pPr marL="457200" indent="-457200">
              <a:buSzPct val="100000"/>
              <a:buAutoNum type="alphaUcPeriod"/>
            </a:pPr>
            <a:r>
              <a:rPr lang="en-US" dirty="0" err="1"/>
              <a:t>donde</a:t>
            </a:r>
          </a:p>
          <a:p>
            <a:pPr marL="457200" indent="-457200">
              <a:buSzPct val="100000"/>
              <a:buAutoNum type="alphaUcPeriod"/>
            </a:pPr>
            <a:r>
              <a:rPr lang="en-US" dirty="0" err="1"/>
              <a:t>dónde</a:t>
            </a:r>
          </a:p>
          <a:p>
            <a:pPr marL="457200" indent="-457200">
              <a:buSzPct val="100000"/>
              <a:buAutoNum type="alphaUcPeriod"/>
            </a:pPr>
            <a:r>
              <a:rPr lang="en-US" dirty="0" err="1"/>
              <a:t>qué</a:t>
            </a:r>
          </a:p>
          <a:p>
            <a:pPr marL="457200" indent="-457200">
              <a:buSzPct val="100000"/>
              <a:buAutoNum type="alphaUcPeriod"/>
            </a:pPr>
            <a:r>
              <a:rPr lang="en-US" dirty="0"/>
              <a:t>que</a:t>
            </a:r>
          </a:p>
        </p:txBody>
      </p:sp>
    </p:spTree>
    <p:extLst>
      <p:ext uri="{BB962C8B-B14F-4D97-AF65-F5344CB8AC3E}">
        <p14:creationId xmlns:p14="http://schemas.microsoft.com/office/powerpoint/2010/main" val="1584528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dirty="0"/>
              <a:t>How are que and </a:t>
            </a:r>
            <a:r>
              <a:rPr lang="en-US" dirty="0" err="1"/>
              <a:t>donde</a:t>
            </a:r>
            <a:r>
              <a:rPr lang="en-US" dirty="0"/>
              <a:t> used as relative pronouns?</a:t>
            </a:r>
          </a:p>
          <a:p>
            <a:pPr marL="38100" indent="0">
              <a:buNone/>
            </a:pPr>
            <a:endParaRPr lang="en-US" dirty="0"/>
          </a:p>
          <a:p>
            <a:pPr marL="38100" indent="0">
              <a:buNone/>
            </a:pPr>
            <a:r>
              <a:rPr lang="en-US" dirty="0"/>
              <a:t>How are </a:t>
            </a:r>
            <a:r>
              <a:rPr lang="en-US" dirty="0" err="1"/>
              <a:t>quien</a:t>
            </a:r>
            <a:r>
              <a:rPr lang="en-US" dirty="0"/>
              <a:t> and </a:t>
            </a:r>
            <a:r>
              <a:rPr lang="en-US" dirty="0" err="1"/>
              <a:t>quienes</a:t>
            </a:r>
            <a:r>
              <a:rPr lang="en-US" dirty="0"/>
              <a:t> used as relative pronouns?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a:t>El hombre no </a:t>
            </a:r>
            <a:r>
              <a:rPr lang="en-US" dirty="0" err="1"/>
              <a:t>puede</a:t>
            </a:r>
            <a:r>
              <a:rPr lang="en-US" dirty="0"/>
              <a:t> </a:t>
            </a:r>
            <a:r>
              <a:rPr lang="en-US" dirty="0" err="1"/>
              <a:t>vivir</a:t>
            </a:r>
            <a:r>
              <a:rPr lang="en-US" dirty="0"/>
              <a:t> </a:t>
            </a:r>
            <a:r>
              <a:rPr lang="en-US" dirty="0" err="1"/>
              <a:t>donde</a:t>
            </a:r>
            <a:r>
              <a:rPr lang="en-US" dirty="0"/>
              <a:t> las </a:t>
            </a:r>
            <a:r>
              <a:rPr lang="en-US" dirty="0" err="1"/>
              <a:t>flores</a:t>
            </a:r>
            <a:r>
              <a:rPr lang="en-US" dirty="0"/>
              <a:t> </a:t>
            </a:r>
            <a:r>
              <a:rPr lang="en-US" dirty="0" err="1"/>
              <a:t>degeneran</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El hombre no </a:t>
            </a:r>
            <a:r>
              <a:rPr lang="en-US" dirty="0" err="1"/>
              <a:t>puede</a:t>
            </a:r>
            <a:r>
              <a:rPr lang="en-US" dirty="0"/>
              <a:t> </a:t>
            </a:r>
            <a:r>
              <a:rPr lang="en-US" dirty="0" err="1"/>
              <a:t>vivir</a:t>
            </a:r>
            <a:r>
              <a:rPr lang="en-US" dirty="0"/>
              <a:t> </a:t>
            </a:r>
            <a:r>
              <a:rPr lang="en-US" dirty="0" err="1"/>
              <a:t>donde</a:t>
            </a:r>
            <a:r>
              <a:rPr lang="en-US" dirty="0"/>
              <a:t> las </a:t>
            </a:r>
            <a:r>
              <a:rPr lang="en-US" dirty="0" err="1"/>
              <a:t>flores</a:t>
            </a:r>
            <a:r>
              <a:rPr lang="en-US" dirty="0"/>
              <a:t> </a:t>
            </a:r>
            <a:r>
              <a:rPr lang="en-US" dirty="0" err="1"/>
              <a:t>degeneran</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lvl="1" indent="0">
              <a:buNone/>
            </a:pPr>
            <a:r>
              <a:rPr lang="en-US" sz="2000" dirty="0"/>
              <a:t>24.3.1: Recognize and understand the relative pronouns “que”, “donde” and “quien”</a:t>
            </a:r>
            <a:endParaRPr lang="en-US" sz="1800" dirty="0"/>
          </a:p>
          <a:p>
            <a:pPr marL="0" lvl="1" indent="0">
              <a:buNone/>
            </a:pPr>
            <a:endParaRPr lang="en-US" sz="2000" dirty="0"/>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a:t>Introduction to El hombre no </a:t>
            </a:r>
            <a:r>
              <a:rPr lang="en-US" dirty="0" err="1"/>
              <a:t>puede</a:t>
            </a:r>
            <a:r>
              <a:rPr lang="en-US" dirty="0"/>
              <a:t> </a:t>
            </a:r>
            <a:r>
              <a:rPr lang="en-US" dirty="0" err="1"/>
              <a:t>vivir</a:t>
            </a:r>
            <a:r>
              <a:rPr lang="en-US" dirty="0"/>
              <a:t> </a:t>
            </a:r>
            <a:r>
              <a:rPr lang="en-US" dirty="0" err="1"/>
              <a:t>donde</a:t>
            </a:r>
            <a:r>
              <a:rPr lang="en-US" dirty="0"/>
              <a:t> las </a:t>
            </a:r>
            <a:r>
              <a:rPr lang="en-US" dirty="0" err="1"/>
              <a:t>flores</a:t>
            </a:r>
            <a:r>
              <a:rPr lang="en-US" dirty="0"/>
              <a:t> </a:t>
            </a:r>
            <a:r>
              <a:rPr lang="en-US" dirty="0" err="1"/>
              <a:t>degeneran</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marL="38100" indent="0">
              <a:buNone/>
            </a:pPr>
            <a:r>
              <a:rPr lang="en-US" dirty="0"/>
              <a:t>"El hombre no </a:t>
            </a:r>
            <a:r>
              <a:rPr lang="en-US" dirty="0" err="1"/>
              <a:t>puede</a:t>
            </a:r>
            <a:r>
              <a:rPr lang="en-US" dirty="0"/>
              <a:t> </a:t>
            </a:r>
            <a:r>
              <a:rPr lang="en-US" dirty="0" err="1"/>
              <a:t>vivir</a:t>
            </a:r>
            <a:r>
              <a:rPr lang="en-US" dirty="0"/>
              <a:t> </a:t>
            </a:r>
            <a:r>
              <a:rPr lang="en-US" dirty="0" err="1"/>
              <a:t>donde</a:t>
            </a:r>
            <a:r>
              <a:rPr lang="en-US" dirty="0"/>
              <a:t> las </a:t>
            </a:r>
            <a:r>
              <a:rPr lang="en-US" dirty="0" err="1"/>
              <a:t>flores</a:t>
            </a:r>
            <a:r>
              <a:rPr lang="en-US" dirty="0"/>
              <a:t> </a:t>
            </a:r>
            <a:r>
              <a:rPr lang="en-US" dirty="0" err="1"/>
              <a:t>degeneran</a:t>
            </a:r>
            <a:r>
              <a:rPr lang="en-US" dirty="0"/>
              <a:t>" -Napoleon</a:t>
            </a:r>
          </a:p>
          <a:p>
            <a:pPr marL="38100" indent="0">
              <a:buNone/>
            </a:pPr>
            <a:endParaRPr lang="en-US" dirty="0"/>
          </a:p>
          <a:p>
            <a:pPr marL="38100" indent="0">
              <a:buNone/>
            </a:pPr>
            <a:r>
              <a:rPr lang="en-US" dirty="0"/>
              <a:t>Little by little you have started to write longer sentences in the present and past tenses.  You learned quite some time ago how to use question words such as “¿</a:t>
            </a:r>
            <a:r>
              <a:rPr lang="en-US" dirty="0" err="1"/>
              <a:t>qué</a:t>
            </a:r>
            <a:r>
              <a:rPr lang="en-US" dirty="0"/>
              <a:t>?”, “¿</a:t>
            </a:r>
            <a:r>
              <a:rPr lang="en-US" dirty="0" err="1"/>
              <a:t>dónde</a:t>
            </a:r>
            <a:r>
              <a:rPr lang="en-US" dirty="0"/>
              <a:t>?” and “¿</a:t>
            </a:r>
            <a:r>
              <a:rPr lang="en-US" dirty="0" err="1"/>
              <a:t>quién</a:t>
            </a:r>
            <a:r>
              <a:rPr lang="en-US" dirty="0"/>
              <a:t>?” or “¿</a:t>
            </a:r>
            <a:r>
              <a:rPr lang="en-US" dirty="0" err="1"/>
              <a:t>quiénes</a:t>
            </a:r>
            <a:r>
              <a:rPr lang="en-US" dirty="0"/>
              <a:t>?” and you know how to formulate many questions. Now you will learn how to use a form of those same words, but not to ask questions—instead you will use these words to combine two ideas into a longer sentence: you will turn question words into relative pronouns.</a:t>
            </a:r>
          </a:p>
        </p:txBody>
      </p:sp>
    </p:spTree>
    <p:extLst>
      <p:ext uri="{BB962C8B-B14F-4D97-AF65-F5344CB8AC3E}">
        <p14:creationId xmlns:p14="http://schemas.microsoft.com/office/powerpoint/2010/main" val="209411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Los </a:t>
            </a:r>
            <a:r>
              <a:rPr lang="en-US" dirty="0" err="1"/>
              <a:t>pronombres</a:t>
            </a:r>
            <a:r>
              <a:rPr lang="en-US" dirty="0"/>
              <a:t> </a:t>
            </a:r>
            <a:r>
              <a:rPr lang="en-US" dirty="0" err="1"/>
              <a:t>relativos</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It is important to notice that all question words have an accent mark, and that accent mark is omitted when they are relative pronouns. Here are the three relative pronouns that you will be learning in this chapter:</a:t>
            </a:r>
          </a:p>
          <a:p>
            <a:pPr>
              <a:buNone/>
            </a:pPr>
            <a:endParaRPr lang="en-US" dirty="0"/>
          </a:p>
          <a:p>
            <a:pPr marL="285750" indent="-285750"/>
            <a:r>
              <a:rPr lang="en-US" dirty="0"/>
              <a:t>que (</a:t>
            </a:r>
            <a:r>
              <a:rPr lang="en-US" i="1" dirty="0"/>
              <a:t>that, who, which</a:t>
            </a:r>
            <a:r>
              <a:rPr lang="en-US" dirty="0"/>
              <a:t>)</a:t>
            </a:r>
          </a:p>
          <a:p>
            <a:pPr marL="285750" indent="-285750"/>
            <a:r>
              <a:rPr lang="en-US" dirty="0" err="1"/>
              <a:t>donde</a:t>
            </a:r>
            <a:r>
              <a:rPr lang="en-US" dirty="0"/>
              <a:t> (</a:t>
            </a:r>
            <a:r>
              <a:rPr lang="en-US" i="1" dirty="0"/>
              <a:t>where</a:t>
            </a:r>
            <a:r>
              <a:rPr lang="en-US" dirty="0"/>
              <a:t>)</a:t>
            </a:r>
          </a:p>
          <a:p>
            <a:pPr marL="285750" indent="-285750"/>
            <a:r>
              <a:rPr lang="en-US" dirty="0" err="1"/>
              <a:t>quien</a:t>
            </a:r>
            <a:r>
              <a:rPr lang="en-US" dirty="0"/>
              <a:t> / </a:t>
            </a:r>
            <a:r>
              <a:rPr lang="en-US" dirty="0" err="1"/>
              <a:t>quienes</a:t>
            </a:r>
            <a:r>
              <a:rPr lang="en-US" dirty="0"/>
              <a:t> (</a:t>
            </a:r>
            <a:r>
              <a:rPr lang="en-US" i="1" dirty="0"/>
              <a:t>who, whom</a:t>
            </a:r>
            <a:r>
              <a:rPr lang="en-US" dirty="0"/>
              <a:t>)</a:t>
            </a:r>
          </a:p>
          <a:p>
            <a:pPr marL="38100" indent="0">
              <a:buNone/>
            </a:pPr>
            <a:endParaRPr lang="en-US" dirty="0"/>
          </a:p>
        </p:txBody>
      </p:sp>
    </p:spTree>
    <p:extLst>
      <p:ext uri="{BB962C8B-B14F-4D97-AF65-F5344CB8AC3E}">
        <p14:creationId xmlns:p14="http://schemas.microsoft.com/office/powerpoint/2010/main" val="54180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Que</a:t>
            </a:r>
            <a:endParaRPr lang="en-US" dirty="0" err="1"/>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Here is a simple question:</a:t>
            </a:r>
          </a:p>
          <a:p>
            <a:pPr>
              <a:buNone/>
            </a:pPr>
            <a:endParaRPr lang="en-US" dirty="0"/>
          </a:p>
          <a:p>
            <a:pPr marL="285750" indent="-285750"/>
            <a:r>
              <a:rPr lang="en-US" dirty="0"/>
              <a:t>¿</a:t>
            </a:r>
            <a:r>
              <a:rPr lang="en-US" dirty="0" err="1"/>
              <a:t>Cuál</a:t>
            </a:r>
            <a:r>
              <a:rPr lang="en-US" dirty="0"/>
              <a:t> es el </a:t>
            </a:r>
            <a:r>
              <a:rPr lang="en-US" dirty="0" err="1"/>
              <a:t>desierto</a:t>
            </a:r>
            <a:r>
              <a:rPr lang="en-US" dirty="0"/>
              <a:t> de </a:t>
            </a:r>
            <a:r>
              <a:rPr lang="en-US" dirty="0" err="1"/>
              <a:t>sal</a:t>
            </a:r>
            <a:r>
              <a:rPr lang="en-US" dirty="0"/>
              <a:t> </a:t>
            </a:r>
            <a:r>
              <a:rPr lang="en-US" dirty="0" err="1"/>
              <a:t>más</a:t>
            </a:r>
            <a:r>
              <a:rPr lang="en-US" dirty="0"/>
              <a:t> </a:t>
            </a:r>
            <a:r>
              <a:rPr lang="en-US" dirty="0" err="1"/>
              <a:t>grande</a:t>
            </a:r>
            <a:r>
              <a:rPr lang="en-US" dirty="0"/>
              <a:t> del </a:t>
            </a:r>
            <a:r>
              <a:rPr lang="en-US" dirty="0" err="1"/>
              <a:t>mundo</a:t>
            </a:r>
            <a:r>
              <a:rPr lang="en-US" dirty="0"/>
              <a:t>? → Es el </a:t>
            </a:r>
            <a:r>
              <a:rPr lang="en-US" dirty="0" err="1"/>
              <a:t>desierto</a:t>
            </a:r>
            <a:r>
              <a:rPr lang="en-US" dirty="0"/>
              <a:t> de Bolivia.</a:t>
            </a:r>
          </a:p>
          <a:p>
            <a:pPr marL="0" indent="0">
              <a:buNone/>
            </a:pPr>
            <a:endParaRPr lang="en-US"/>
          </a:p>
          <a:p>
            <a:pPr marL="0" indent="0">
              <a:buNone/>
            </a:pPr>
            <a:r>
              <a:rPr lang="en-US" dirty="0"/>
              <a:t>We can use the word “que” to combine the answer with the question in various ways, creating complex sentences:</a:t>
            </a:r>
          </a:p>
          <a:p>
            <a:pPr marL="0" indent="0">
              <a:buNone/>
            </a:pPr>
            <a:endParaRPr lang="en-US" dirty="0"/>
          </a:p>
          <a:p>
            <a:pPr marL="285750" indent="-285750"/>
            <a:r>
              <a:rPr lang="en-US" dirty="0"/>
              <a:t>Bolivia es el </a:t>
            </a:r>
            <a:r>
              <a:rPr lang="en-US" dirty="0" err="1"/>
              <a:t>país</a:t>
            </a:r>
            <a:r>
              <a:rPr lang="en-US" dirty="0"/>
              <a:t> </a:t>
            </a:r>
            <a:r>
              <a:rPr lang="en-US" b="1" dirty="0"/>
              <a:t>que</a:t>
            </a:r>
            <a:r>
              <a:rPr lang="en-US" dirty="0"/>
              <a:t> </a:t>
            </a:r>
            <a:r>
              <a:rPr lang="en-US" dirty="0" err="1"/>
              <a:t>tiene</a:t>
            </a:r>
            <a:r>
              <a:rPr lang="en-US" dirty="0"/>
              <a:t> el </a:t>
            </a:r>
            <a:r>
              <a:rPr lang="en-US" dirty="0" err="1"/>
              <a:t>desierto</a:t>
            </a:r>
            <a:r>
              <a:rPr lang="en-US" dirty="0"/>
              <a:t> de </a:t>
            </a:r>
            <a:r>
              <a:rPr lang="en-US" dirty="0" err="1"/>
              <a:t>sal</a:t>
            </a:r>
            <a:r>
              <a:rPr lang="en-US" dirty="0"/>
              <a:t> </a:t>
            </a:r>
            <a:r>
              <a:rPr lang="en-US" dirty="0" err="1"/>
              <a:t>más</a:t>
            </a:r>
            <a:r>
              <a:rPr lang="en-US" dirty="0"/>
              <a:t> </a:t>
            </a:r>
            <a:r>
              <a:rPr lang="en-US" dirty="0" err="1"/>
              <a:t>grande</a:t>
            </a:r>
            <a:r>
              <a:rPr lang="en-US" dirty="0"/>
              <a:t> del </a:t>
            </a:r>
            <a:r>
              <a:rPr lang="en-US" dirty="0" err="1"/>
              <a:t>mundo</a:t>
            </a:r>
            <a:r>
              <a:rPr lang="en-US" dirty="0"/>
              <a:t>. (</a:t>
            </a:r>
            <a:r>
              <a:rPr lang="en-US" i="1" dirty="0"/>
              <a:t>Bolivia is the country </a:t>
            </a:r>
            <a:r>
              <a:rPr lang="en-US" b="1" i="1" dirty="0"/>
              <a:t>that</a:t>
            </a:r>
            <a:r>
              <a:rPr lang="en-US" i="1" dirty="0"/>
              <a:t> has the largest salt desert in the world.</a:t>
            </a:r>
            <a:r>
              <a:rPr lang="en-US" dirty="0"/>
              <a:t>)</a:t>
            </a:r>
          </a:p>
          <a:p>
            <a:pPr marL="285750" indent="-285750"/>
            <a:r>
              <a:rPr lang="en-US" dirty="0"/>
              <a:t>El </a:t>
            </a:r>
            <a:r>
              <a:rPr lang="en-US" dirty="0" err="1"/>
              <a:t>desierto</a:t>
            </a:r>
            <a:r>
              <a:rPr lang="en-US" dirty="0"/>
              <a:t> de </a:t>
            </a:r>
            <a:r>
              <a:rPr lang="en-US" dirty="0" err="1"/>
              <a:t>sal</a:t>
            </a:r>
            <a:r>
              <a:rPr lang="en-US" dirty="0"/>
              <a:t> </a:t>
            </a:r>
            <a:r>
              <a:rPr lang="en-US" b="1" dirty="0"/>
              <a:t>que</a:t>
            </a:r>
            <a:r>
              <a:rPr lang="en-US" dirty="0"/>
              <a:t> </a:t>
            </a:r>
            <a:r>
              <a:rPr lang="en-US" dirty="0" err="1"/>
              <a:t>está</a:t>
            </a:r>
            <a:r>
              <a:rPr lang="en-US" dirty="0"/>
              <a:t> en Bolivia es el </a:t>
            </a:r>
            <a:r>
              <a:rPr lang="en-US" dirty="0" err="1"/>
              <a:t>más</a:t>
            </a:r>
            <a:r>
              <a:rPr lang="en-US" dirty="0"/>
              <a:t> </a:t>
            </a:r>
            <a:r>
              <a:rPr lang="en-US" dirty="0" err="1"/>
              <a:t>grande</a:t>
            </a:r>
            <a:r>
              <a:rPr lang="en-US" dirty="0"/>
              <a:t> del </a:t>
            </a:r>
            <a:r>
              <a:rPr lang="en-US" dirty="0" err="1"/>
              <a:t>mundo</a:t>
            </a:r>
            <a:r>
              <a:rPr lang="en-US" dirty="0"/>
              <a:t>. (</a:t>
            </a:r>
            <a:r>
              <a:rPr lang="en-US" i="1" dirty="0"/>
              <a:t>The salt desert </a:t>
            </a:r>
            <a:r>
              <a:rPr lang="en-US" b="1" i="1" dirty="0"/>
              <a:t>that</a:t>
            </a:r>
            <a:r>
              <a:rPr lang="en-US" i="1" dirty="0"/>
              <a:t> is in Bolivia is the biggest in the world.</a:t>
            </a:r>
            <a:r>
              <a:rPr lang="en-US" dirty="0"/>
              <a:t>)</a:t>
            </a:r>
          </a:p>
          <a:p>
            <a:pPr>
              <a:buNone/>
            </a:pPr>
            <a:br>
              <a:rPr lang="en-US" dirty="0"/>
            </a:br>
            <a:endParaRPr lang="en-US" dirty="0"/>
          </a:p>
        </p:txBody>
      </p:sp>
    </p:spTree>
    <p:extLst>
      <p:ext uri="{BB962C8B-B14F-4D97-AF65-F5344CB8AC3E}">
        <p14:creationId xmlns:p14="http://schemas.microsoft.com/office/powerpoint/2010/main" val="456363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a:t>
            </a:r>
            <a:r>
              <a:rPr lang="en-US" dirty="0" err="1"/>
              <a:t>Donde</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same can be done when the sentence talks about where something is:</a:t>
            </a:r>
          </a:p>
          <a:p>
            <a:pPr marL="285750" indent="-285750"/>
            <a:endParaRPr lang="en-US" dirty="0"/>
          </a:p>
          <a:p>
            <a:pPr marL="285750" indent="-285750"/>
            <a:r>
              <a:rPr lang="en-US" dirty="0"/>
              <a:t>¿</a:t>
            </a:r>
            <a:r>
              <a:rPr lang="en-US" dirty="0" err="1"/>
              <a:t>Dónde</a:t>
            </a:r>
            <a:r>
              <a:rPr lang="en-US" dirty="0"/>
              <a:t> </a:t>
            </a:r>
            <a:r>
              <a:rPr lang="en-US" dirty="0" err="1"/>
              <a:t>está</a:t>
            </a:r>
            <a:r>
              <a:rPr lang="en-US" dirty="0"/>
              <a:t> el </a:t>
            </a:r>
            <a:r>
              <a:rPr lang="en-US" dirty="0" err="1"/>
              <a:t>desierto</a:t>
            </a:r>
            <a:r>
              <a:rPr lang="en-US" dirty="0"/>
              <a:t> de </a:t>
            </a:r>
            <a:r>
              <a:rPr lang="en-US" dirty="0" err="1"/>
              <a:t>sal</a:t>
            </a:r>
            <a:r>
              <a:rPr lang="en-US" dirty="0"/>
              <a:t> </a:t>
            </a:r>
            <a:r>
              <a:rPr lang="en-US" dirty="0" err="1"/>
              <a:t>más</a:t>
            </a:r>
            <a:r>
              <a:rPr lang="en-US" dirty="0"/>
              <a:t> </a:t>
            </a:r>
            <a:r>
              <a:rPr lang="en-US" dirty="0" err="1"/>
              <a:t>grande</a:t>
            </a:r>
            <a:r>
              <a:rPr lang="en-US" dirty="0"/>
              <a:t> del </a:t>
            </a:r>
            <a:r>
              <a:rPr lang="en-US" dirty="0" err="1"/>
              <a:t>mundo</a:t>
            </a:r>
            <a:r>
              <a:rPr lang="en-US" dirty="0"/>
              <a:t>?</a:t>
            </a:r>
            <a:br>
              <a:rPr lang="en-US" dirty="0"/>
            </a:br>
            <a:r>
              <a:rPr lang="en-US" dirty="0"/>
              <a:t>Bolivia es el </a:t>
            </a:r>
            <a:r>
              <a:rPr lang="en-US" dirty="0" err="1"/>
              <a:t>país</a:t>
            </a:r>
            <a:r>
              <a:rPr lang="en-US" dirty="0"/>
              <a:t> </a:t>
            </a:r>
            <a:r>
              <a:rPr lang="en-US" b="1" dirty="0" err="1"/>
              <a:t>donde</a:t>
            </a:r>
            <a:r>
              <a:rPr lang="en-US" dirty="0"/>
              <a:t> </a:t>
            </a:r>
            <a:r>
              <a:rPr lang="en-US" dirty="0" err="1"/>
              <a:t>está</a:t>
            </a:r>
            <a:r>
              <a:rPr lang="en-US" dirty="0"/>
              <a:t> el </a:t>
            </a:r>
            <a:r>
              <a:rPr lang="en-US" dirty="0" err="1"/>
              <a:t>desierto</a:t>
            </a:r>
            <a:r>
              <a:rPr lang="en-US" dirty="0"/>
              <a:t> de </a:t>
            </a:r>
            <a:r>
              <a:rPr lang="en-US" dirty="0" err="1"/>
              <a:t>sal</a:t>
            </a:r>
            <a:r>
              <a:rPr lang="en-US" dirty="0"/>
              <a:t> </a:t>
            </a:r>
            <a:r>
              <a:rPr lang="en-US" dirty="0" err="1"/>
              <a:t>más</a:t>
            </a:r>
            <a:r>
              <a:rPr lang="en-US" dirty="0"/>
              <a:t> </a:t>
            </a:r>
            <a:r>
              <a:rPr lang="en-US" dirty="0" err="1"/>
              <a:t>grande</a:t>
            </a:r>
            <a:r>
              <a:rPr lang="en-US" dirty="0"/>
              <a:t> del </a:t>
            </a:r>
            <a:r>
              <a:rPr lang="en-US" dirty="0" err="1"/>
              <a:t>mundo</a:t>
            </a:r>
            <a:r>
              <a:rPr lang="en-US" dirty="0"/>
              <a:t>. (</a:t>
            </a:r>
            <a:r>
              <a:rPr lang="en-US" i="1" dirty="0"/>
              <a:t>Bolivia is the country </a:t>
            </a:r>
            <a:r>
              <a:rPr lang="en-US" b="1" i="1" dirty="0"/>
              <a:t>where</a:t>
            </a:r>
            <a:r>
              <a:rPr lang="en-US" i="1" dirty="0"/>
              <a:t> the world’s largest salt desert is.</a:t>
            </a:r>
            <a:r>
              <a:rPr lang="en-US" dirty="0"/>
              <a:t>)</a:t>
            </a:r>
          </a:p>
          <a:p>
            <a:pPr>
              <a:buNone/>
            </a:pPr>
            <a:endParaRPr lang="en-US" dirty="0"/>
          </a:p>
        </p:txBody>
      </p:sp>
    </p:spTree>
    <p:extLst>
      <p:ext uri="{BB962C8B-B14F-4D97-AF65-F5344CB8AC3E}">
        <p14:creationId xmlns:p14="http://schemas.microsoft.com/office/powerpoint/2010/main" val="1929906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a:t>
            </a:r>
            <a:r>
              <a:rPr lang="en-US" dirty="0" err="1"/>
              <a:t>Quien</a:t>
            </a:r>
            <a:r>
              <a:rPr lang="en-US" dirty="0"/>
              <a:t> / </a:t>
            </a:r>
            <a:r>
              <a:rPr lang="en-US" dirty="0" err="1"/>
              <a:t>Quienes</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You should remember that the question word in Spanish for “who” has a singular and a plural; this is also true of the relative pronoun in Spanish for “who” or “whom”. As in English, these words can only be used to talk about human beings.</a:t>
            </a:r>
          </a:p>
          <a:p>
            <a:pPr>
              <a:buNone/>
            </a:pPr>
            <a:endParaRPr lang="en-US" dirty="0"/>
          </a:p>
          <a:p>
            <a:pPr>
              <a:buNone/>
            </a:pPr>
            <a:r>
              <a:rPr lang="en-US" dirty="0"/>
              <a:t>Here are some questions that involve people:</a:t>
            </a:r>
          </a:p>
          <a:p>
            <a:pPr>
              <a:buNone/>
            </a:pPr>
            <a:endParaRPr lang="en-US" dirty="0"/>
          </a:p>
          <a:p>
            <a:pPr marL="285750" indent="-285750"/>
            <a:r>
              <a:rPr lang="en-US" dirty="0"/>
              <a:t>¿</a:t>
            </a:r>
            <a:r>
              <a:rPr lang="en-US" dirty="0" err="1"/>
              <a:t>Dónde</a:t>
            </a:r>
            <a:r>
              <a:rPr lang="en-US" dirty="0"/>
              <a:t> </a:t>
            </a:r>
            <a:r>
              <a:rPr lang="en-US" dirty="0" err="1"/>
              <a:t>conociste</a:t>
            </a:r>
            <a:r>
              <a:rPr lang="en-US" dirty="0"/>
              <a:t> a los </a:t>
            </a:r>
            <a:r>
              <a:rPr lang="en-US" dirty="0" err="1"/>
              <a:t>profesores</a:t>
            </a:r>
            <a:r>
              <a:rPr lang="en-US" dirty="0"/>
              <a:t>? → en una </a:t>
            </a:r>
            <a:r>
              <a:rPr lang="en-US" dirty="0" err="1"/>
              <a:t>conferencia</a:t>
            </a:r>
          </a:p>
          <a:p>
            <a:pPr marL="285750" indent="-285750"/>
            <a:r>
              <a:rPr lang="en-US" dirty="0"/>
              <a:t>¿</a:t>
            </a:r>
            <a:r>
              <a:rPr lang="en-US" dirty="0" err="1"/>
              <a:t>Quiénes</a:t>
            </a:r>
            <a:r>
              <a:rPr lang="en-US" dirty="0"/>
              <a:t> </a:t>
            </a:r>
            <a:r>
              <a:rPr lang="en-US" dirty="0" err="1"/>
              <a:t>visitaron</a:t>
            </a:r>
            <a:r>
              <a:rPr lang="en-US" dirty="0"/>
              <a:t> Bolivia? → los </a:t>
            </a:r>
            <a:r>
              <a:rPr lang="en-US" dirty="0" err="1"/>
              <a:t>estudiantes</a:t>
            </a:r>
            <a:r>
              <a:rPr lang="en-US" dirty="0"/>
              <a:t> de </a:t>
            </a:r>
            <a:r>
              <a:rPr lang="en-US" dirty="0" err="1"/>
              <a:t>español</a:t>
            </a:r>
            <a:r>
              <a:rPr lang="en-US" dirty="0"/>
              <a:t> y </a:t>
            </a:r>
            <a:r>
              <a:rPr lang="en-US" dirty="0" err="1"/>
              <a:t>ciencias</a:t>
            </a:r>
            <a:r>
              <a:rPr lang="en-US" dirty="0"/>
              <a:t> </a:t>
            </a:r>
            <a:r>
              <a:rPr lang="en-US" dirty="0" err="1"/>
              <a:t>políticas</a:t>
            </a:r>
          </a:p>
          <a:p>
            <a:pPr marL="285750" indent="-285750"/>
            <a:r>
              <a:rPr lang="en-US" dirty="0"/>
              <a:t>¿</a:t>
            </a:r>
            <a:r>
              <a:rPr lang="en-US" dirty="0" err="1"/>
              <a:t>Qué</a:t>
            </a:r>
            <a:r>
              <a:rPr lang="en-US" dirty="0"/>
              <a:t> </a:t>
            </a:r>
            <a:r>
              <a:rPr lang="en-US" dirty="0" err="1"/>
              <a:t>vieron</a:t>
            </a:r>
            <a:r>
              <a:rPr lang="en-US" dirty="0"/>
              <a:t> los </a:t>
            </a:r>
            <a:r>
              <a:rPr lang="en-US" dirty="0" err="1"/>
              <a:t>estudiantes</a:t>
            </a:r>
            <a:r>
              <a:rPr lang="en-US" dirty="0"/>
              <a:t> en Bolivia? → el </a:t>
            </a:r>
            <a:r>
              <a:rPr lang="en-US" dirty="0" err="1"/>
              <a:t>desierto</a:t>
            </a:r>
            <a:r>
              <a:rPr lang="en-US" dirty="0"/>
              <a:t> de </a:t>
            </a:r>
            <a:r>
              <a:rPr lang="en-US" dirty="0" err="1"/>
              <a:t>sal</a:t>
            </a:r>
          </a:p>
          <a:p>
            <a:pPr marL="285750" indent="-285750"/>
            <a:r>
              <a:rPr lang="en-US" dirty="0"/>
              <a:t>¿</a:t>
            </a:r>
            <a:r>
              <a:rPr lang="en-US" dirty="0" err="1"/>
              <a:t>Quién</a:t>
            </a:r>
            <a:r>
              <a:rPr lang="en-US" dirty="0"/>
              <a:t> </a:t>
            </a:r>
            <a:r>
              <a:rPr lang="en-US" dirty="0" err="1"/>
              <a:t>llevó</a:t>
            </a:r>
            <a:r>
              <a:rPr lang="en-US" dirty="0"/>
              <a:t> a los </a:t>
            </a:r>
            <a:r>
              <a:rPr lang="en-US" dirty="0" err="1"/>
              <a:t>estudiantes</a:t>
            </a:r>
            <a:r>
              <a:rPr lang="en-US" dirty="0"/>
              <a:t> a Bolivia? → una </a:t>
            </a:r>
            <a:r>
              <a:rPr lang="en-US" dirty="0" err="1"/>
              <a:t>profesora</a:t>
            </a:r>
            <a:r>
              <a:rPr lang="en-US" dirty="0"/>
              <a:t> de </a:t>
            </a:r>
            <a:r>
              <a:rPr lang="en-US" dirty="0" err="1"/>
              <a:t>español</a:t>
            </a:r>
            <a:r>
              <a:rPr lang="en-US" dirty="0"/>
              <a:t> y </a:t>
            </a:r>
            <a:r>
              <a:rPr lang="en-US" dirty="0" err="1"/>
              <a:t>uno</a:t>
            </a:r>
            <a:r>
              <a:rPr lang="en-US" dirty="0"/>
              <a:t> de </a:t>
            </a:r>
            <a:r>
              <a:rPr lang="en-US" dirty="0" err="1"/>
              <a:t>ciencias</a:t>
            </a:r>
            <a:r>
              <a:rPr lang="en-US" dirty="0"/>
              <a:t> </a:t>
            </a:r>
            <a:r>
              <a:rPr lang="en-US" dirty="0" err="1"/>
              <a:t>políticas</a:t>
            </a:r>
          </a:p>
          <a:p>
            <a:pPr>
              <a:buNone/>
            </a:pPr>
            <a:endParaRPr lang="en-US" dirty="0"/>
          </a:p>
        </p:txBody>
      </p:sp>
    </p:spTree>
    <p:extLst>
      <p:ext uri="{BB962C8B-B14F-4D97-AF65-F5344CB8AC3E}">
        <p14:creationId xmlns:p14="http://schemas.microsoft.com/office/powerpoint/2010/main" val="1982052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a:t>
            </a:r>
            <a:r>
              <a:rPr lang="en-US" dirty="0" err="1"/>
              <a:t>Quien</a:t>
            </a:r>
            <a:r>
              <a:rPr lang="en-US" dirty="0"/>
              <a:t> / </a:t>
            </a:r>
            <a:r>
              <a:rPr lang="en-US" dirty="0" err="1"/>
              <a:t>Quienes</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Now some complex sentences that combine the information:</a:t>
            </a:r>
          </a:p>
          <a:p>
            <a:pPr>
              <a:buNone/>
            </a:pPr>
            <a:endParaRPr lang="en-US" dirty="0"/>
          </a:p>
          <a:p>
            <a:pPr marL="285750" indent="-285750"/>
            <a:r>
              <a:rPr lang="en-US" dirty="0"/>
              <a:t>Los </a:t>
            </a:r>
            <a:r>
              <a:rPr lang="en-US" dirty="0" err="1"/>
              <a:t>profesores</a:t>
            </a:r>
            <a:r>
              <a:rPr lang="en-US" dirty="0"/>
              <a:t>, </a:t>
            </a:r>
            <a:r>
              <a:rPr lang="en-US" b="1" dirty="0"/>
              <a:t>a </a:t>
            </a:r>
            <a:r>
              <a:rPr lang="en-US" b="1" dirty="0" err="1"/>
              <a:t>quienes</a:t>
            </a:r>
            <a:r>
              <a:rPr lang="en-US" dirty="0"/>
              <a:t> </a:t>
            </a:r>
            <a:r>
              <a:rPr lang="en-US" dirty="0" err="1"/>
              <a:t>conocí</a:t>
            </a:r>
            <a:r>
              <a:rPr lang="en-US" dirty="0"/>
              <a:t> en una </a:t>
            </a:r>
            <a:r>
              <a:rPr lang="en-US" dirty="0" err="1"/>
              <a:t>conferencia</a:t>
            </a:r>
            <a:r>
              <a:rPr lang="en-US" dirty="0"/>
              <a:t>, </a:t>
            </a:r>
            <a:r>
              <a:rPr lang="en-US" dirty="0" err="1"/>
              <a:t>visitaron</a:t>
            </a:r>
            <a:r>
              <a:rPr lang="en-US" dirty="0"/>
              <a:t> Bolivia con sus </a:t>
            </a:r>
            <a:r>
              <a:rPr lang="en-US" dirty="0" err="1"/>
              <a:t>estudiantes</a:t>
            </a:r>
            <a:r>
              <a:rPr lang="en-US" dirty="0"/>
              <a:t>. (</a:t>
            </a:r>
            <a:r>
              <a:rPr lang="en-US" i="1" dirty="0"/>
              <a:t>The professors, </a:t>
            </a:r>
            <a:r>
              <a:rPr lang="en-US" b="1" i="1" dirty="0"/>
              <a:t>whom</a:t>
            </a:r>
            <a:r>
              <a:rPr lang="en-US" i="1" dirty="0"/>
              <a:t> I met at a conference, visited Bolivia with their students.</a:t>
            </a:r>
            <a:r>
              <a:rPr lang="en-US" dirty="0"/>
              <a:t>)</a:t>
            </a:r>
          </a:p>
          <a:p>
            <a:pPr marL="285750" indent="-285750"/>
            <a:r>
              <a:rPr lang="en-US" dirty="0"/>
              <a:t>Los </a:t>
            </a:r>
            <a:r>
              <a:rPr lang="en-US" dirty="0" err="1"/>
              <a:t>estudiantes</a:t>
            </a:r>
            <a:r>
              <a:rPr lang="en-US" dirty="0"/>
              <a:t> de </a:t>
            </a:r>
            <a:r>
              <a:rPr lang="en-US" dirty="0" err="1"/>
              <a:t>español</a:t>
            </a:r>
            <a:r>
              <a:rPr lang="en-US" dirty="0"/>
              <a:t> y </a:t>
            </a:r>
            <a:r>
              <a:rPr lang="en-US" dirty="0" err="1"/>
              <a:t>ciencias</a:t>
            </a:r>
            <a:r>
              <a:rPr lang="en-US" dirty="0"/>
              <a:t> </a:t>
            </a:r>
            <a:r>
              <a:rPr lang="en-US" dirty="0" err="1"/>
              <a:t>políticas</a:t>
            </a:r>
            <a:r>
              <a:rPr lang="en-US" dirty="0"/>
              <a:t>, </a:t>
            </a:r>
            <a:r>
              <a:rPr lang="en-US" b="1" dirty="0" err="1"/>
              <a:t>quienes</a:t>
            </a:r>
            <a:r>
              <a:rPr lang="en-US" dirty="0"/>
              <a:t> </a:t>
            </a:r>
            <a:r>
              <a:rPr lang="en-US" dirty="0" err="1"/>
              <a:t>visitaron</a:t>
            </a:r>
            <a:r>
              <a:rPr lang="en-US" dirty="0"/>
              <a:t> Bolivia, </a:t>
            </a:r>
            <a:r>
              <a:rPr lang="en-US" dirty="0" err="1"/>
              <a:t>vieron</a:t>
            </a:r>
            <a:r>
              <a:rPr lang="en-US" dirty="0"/>
              <a:t> el </a:t>
            </a:r>
            <a:r>
              <a:rPr lang="en-US" dirty="0" err="1"/>
              <a:t>desierto</a:t>
            </a:r>
            <a:r>
              <a:rPr lang="en-US" dirty="0"/>
              <a:t> de </a:t>
            </a:r>
            <a:r>
              <a:rPr lang="en-US" dirty="0" err="1"/>
              <a:t>sal</a:t>
            </a:r>
            <a:r>
              <a:rPr lang="en-US" dirty="0"/>
              <a:t> </a:t>
            </a:r>
            <a:r>
              <a:rPr lang="en-US" dirty="0" err="1"/>
              <a:t>más</a:t>
            </a:r>
            <a:r>
              <a:rPr lang="en-US" dirty="0"/>
              <a:t> </a:t>
            </a:r>
            <a:r>
              <a:rPr lang="en-US" dirty="0" err="1"/>
              <a:t>grande</a:t>
            </a:r>
            <a:r>
              <a:rPr lang="en-US" dirty="0"/>
              <a:t> del </a:t>
            </a:r>
            <a:r>
              <a:rPr lang="en-US" dirty="0" err="1"/>
              <a:t>mundo</a:t>
            </a:r>
            <a:r>
              <a:rPr lang="en-US" dirty="0"/>
              <a:t>. (</a:t>
            </a:r>
            <a:r>
              <a:rPr lang="en-US" i="1" dirty="0"/>
              <a:t>The Spanish and Political Science students, </a:t>
            </a:r>
            <a:r>
              <a:rPr lang="en-US" b="1" i="1" dirty="0"/>
              <a:t>who</a:t>
            </a:r>
            <a:r>
              <a:rPr lang="en-US" i="1" dirty="0"/>
              <a:t> visited Bolivia, saw the largest salt desert in the world</a:t>
            </a:r>
            <a:r>
              <a:rPr lang="en-US" dirty="0"/>
              <a:t>.)</a:t>
            </a:r>
          </a:p>
          <a:p>
            <a:pPr marL="285750" indent="-285750"/>
            <a:r>
              <a:rPr lang="en-US" dirty="0"/>
              <a:t>La </a:t>
            </a:r>
            <a:r>
              <a:rPr lang="en-US" dirty="0" err="1"/>
              <a:t>profesora</a:t>
            </a:r>
            <a:r>
              <a:rPr lang="en-US" dirty="0"/>
              <a:t>, </a:t>
            </a:r>
            <a:r>
              <a:rPr lang="en-US" b="1" dirty="0" err="1"/>
              <a:t>quien</a:t>
            </a:r>
            <a:r>
              <a:rPr lang="en-US" dirty="0"/>
              <a:t> </a:t>
            </a:r>
            <a:r>
              <a:rPr lang="en-US" dirty="0" err="1"/>
              <a:t>llevó</a:t>
            </a:r>
            <a:r>
              <a:rPr lang="en-US" dirty="0"/>
              <a:t> a los </a:t>
            </a:r>
            <a:r>
              <a:rPr lang="en-US" dirty="0" err="1"/>
              <a:t>estudiantes</a:t>
            </a:r>
            <a:r>
              <a:rPr lang="en-US" dirty="0"/>
              <a:t> a Bolivia, </a:t>
            </a:r>
            <a:r>
              <a:rPr lang="en-US" dirty="0" err="1"/>
              <a:t>enseña</a:t>
            </a:r>
            <a:r>
              <a:rPr lang="en-US" dirty="0"/>
              <a:t> </a:t>
            </a:r>
            <a:r>
              <a:rPr lang="en-US" dirty="0" err="1"/>
              <a:t>español</a:t>
            </a:r>
            <a:r>
              <a:rPr lang="en-US" dirty="0"/>
              <a:t>. (</a:t>
            </a:r>
            <a:r>
              <a:rPr lang="en-US" i="1" dirty="0"/>
              <a:t>The female professor, </a:t>
            </a:r>
            <a:r>
              <a:rPr lang="en-US" b="1" i="1" dirty="0"/>
              <a:t>who</a:t>
            </a:r>
            <a:r>
              <a:rPr lang="en-US" i="1" dirty="0"/>
              <a:t> brought the students to Bolivia, teaches Spanish.</a:t>
            </a:r>
            <a:r>
              <a:rPr lang="en-US" dirty="0"/>
              <a:t>)</a:t>
            </a:r>
          </a:p>
          <a:p>
            <a:pPr marL="285750" indent="-285750"/>
            <a:r>
              <a:rPr lang="en-US" dirty="0"/>
              <a:t>El </a:t>
            </a:r>
            <a:r>
              <a:rPr lang="en-US" dirty="0" err="1"/>
              <a:t>profesor</a:t>
            </a:r>
            <a:r>
              <a:rPr lang="en-US" dirty="0"/>
              <a:t>, </a:t>
            </a:r>
            <a:r>
              <a:rPr lang="en-US" b="1" dirty="0" err="1"/>
              <a:t>quien</a:t>
            </a:r>
            <a:r>
              <a:rPr lang="en-US" dirty="0"/>
              <a:t> </a:t>
            </a:r>
            <a:r>
              <a:rPr lang="en-US" dirty="0" err="1"/>
              <a:t>enseña</a:t>
            </a:r>
            <a:r>
              <a:rPr lang="en-US" dirty="0"/>
              <a:t> </a:t>
            </a:r>
            <a:r>
              <a:rPr lang="en-US" dirty="0" err="1"/>
              <a:t>ciencias</a:t>
            </a:r>
            <a:r>
              <a:rPr lang="en-US" dirty="0"/>
              <a:t> </a:t>
            </a:r>
            <a:r>
              <a:rPr lang="en-US" dirty="0" err="1"/>
              <a:t>políticas</a:t>
            </a:r>
            <a:r>
              <a:rPr lang="en-US" dirty="0"/>
              <a:t>, </a:t>
            </a:r>
            <a:r>
              <a:rPr lang="en-US" dirty="0" err="1"/>
              <a:t>llevó</a:t>
            </a:r>
            <a:r>
              <a:rPr lang="en-US" dirty="0"/>
              <a:t> a los </a:t>
            </a:r>
            <a:r>
              <a:rPr lang="en-US" dirty="0" err="1"/>
              <a:t>estudiantes</a:t>
            </a:r>
            <a:r>
              <a:rPr lang="en-US" dirty="0"/>
              <a:t> a Bolivia con una </a:t>
            </a:r>
            <a:r>
              <a:rPr lang="en-US" dirty="0" err="1"/>
              <a:t>profesora</a:t>
            </a:r>
            <a:r>
              <a:rPr lang="en-US" dirty="0"/>
              <a:t> de </a:t>
            </a:r>
            <a:r>
              <a:rPr lang="en-US" dirty="0" err="1"/>
              <a:t>español</a:t>
            </a:r>
            <a:r>
              <a:rPr lang="en-US" dirty="0"/>
              <a:t>. (</a:t>
            </a:r>
            <a:r>
              <a:rPr lang="en-US" i="1" dirty="0"/>
              <a:t>The male professor, </a:t>
            </a:r>
            <a:r>
              <a:rPr lang="en-US" b="1" i="1" dirty="0"/>
              <a:t>who</a:t>
            </a:r>
            <a:r>
              <a:rPr lang="en-US" i="1" dirty="0"/>
              <a:t> teaches Political Science, brought the students to Bolivia with a Spanish professor.</a:t>
            </a:r>
            <a:r>
              <a:rPr lang="en-US" dirty="0"/>
              <a:t>)</a:t>
            </a:r>
          </a:p>
          <a:p>
            <a:pPr>
              <a:buNone/>
            </a:pPr>
            <a:br>
              <a:rPr lang="en-US" dirty="0"/>
            </a:br>
            <a:endParaRPr lang="en-US" dirty="0"/>
          </a:p>
        </p:txBody>
      </p:sp>
    </p:spTree>
    <p:extLst>
      <p:ext uri="{BB962C8B-B14F-4D97-AF65-F5344CB8AC3E}">
        <p14:creationId xmlns:p14="http://schemas.microsoft.com/office/powerpoint/2010/main" val="1377358533"/>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1184</Words>
  <Application>Microsoft Macintosh PowerPoint</Application>
  <PresentationFormat>Widescreen</PresentationFormat>
  <Paragraphs>116</Paragraphs>
  <Slides>16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Century Gothic</vt:lpstr>
      <vt:lpstr>spanish</vt:lpstr>
      <vt:lpstr>Introductory Spanish</vt:lpstr>
      <vt:lpstr>El hombre no puede vivir donde las flores degeneran</vt:lpstr>
      <vt:lpstr>Learning Outcomes: El hombre no puede vivir donde las flores degeneran</vt:lpstr>
      <vt:lpstr>Introduction to El hombre no puede vivir donde las flores degeneran</vt:lpstr>
      <vt:lpstr>Gramática: Los pronombres relativos</vt:lpstr>
      <vt:lpstr>Gramática: Que</vt:lpstr>
      <vt:lpstr>Gramática: Donde</vt:lpstr>
      <vt:lpstr>Gramática: Quien / Quienes</vt:lpstr>
      <vt:lpstr>Gramática: Quien / Quienes</vt:lpstr>
      <vt:lpstr>Ejercicios</vt:lpstr>
      <vt:lpstr>Actividad: ¿Que, quien, o quienes?</vt:lpstr>
      <vt:lpstr>Actividad: ¿Cómo fue?</vt:lpstr>
      <vt:lpstr>Actividad: Definiciones</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191</cp:revision>
  <dcterms:modified xsi:type="dcterms:W3CDTF">2020-07-06T19:46:01Z</dcterms:modified>
</cp:coreProperties>
</file>