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4" r:id="rId1"/>
  </p:sldMasterIdLst>
  <p:notesMasterIdLst>
    <p:notesMasterId r:id="rId21"/>
  </p:notesMasterIdLst>
  <p:sldIdLst>
    <p:sldId id="256" r:id="rId2"/>
    <p:sldId id="292" r:id="rId3"/>
    <p:sldId id="299" r:id="rId4"/>
    <p:sldId id="345" r:id="rId5"/>
    <p:sldId id="347" r:id="rId6"/>
    <p:sldId id="348" r:id="rId7"/>
    <p:sldId id="349" r:id="rId8"/>
    <p:sldId id="350" r:id="rId9"/>
    <p:sldId id="351" r:id="rId10"/>
    <p:sldId id="352" r:id="rId11"/>
    <p:sldId id="353" r:id="rId12"/>
    <p:sldId id="336" r:id="rId13"/>
    <p:sldId id="354" r:id="rId14"/>
    <p:sldId id="339" r:id="rId15"/>
    <p:sldId id="355" r:id="rId16"/>
    <p:sldId id="356" r:id="rId17"/>
    <p:sldId id="311" r:id="rId18"/>
    <p:sldId id="346" r:id="rId19"/>
    <p:sldId id="274" r:id="rId20"/>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102964-DB12-450C-8F0D-54114504E5C9}" v="1" dt="2020-02-28T03:30:29.400"/>
    <p1510:client id="{497A4D7E-35FF-4969-8D28-D357C561470E}" v="2" dt="2019-08-21T22:21:50.420"/>
    <p1510:client id="{4EE5810F-DB95-4C25-961A-F301BF59CC1F}" v="888" dt="2020-02-28T05:55:23.689"/>
    <p1510:client id="{819C097F-32CE-4FC0-AF92-6F5F93809BC0}" v="6" dt="2019-08-12T20:14:20.835"/>
    <p1510:client id="{A8FE0BC0-860E-48C2-BC44-F6D80E5828CF}" v="104" dt="2020-02-01T20:25:19.009"/>
    <p1510:client id="{FCC009FE-AD93-40A4-AF70-772EFB6F2CD6}" v="13" dt="2019-08-12T16:59:24.8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68"/>
  </p:normalViewPr>
  <p:slideViewPr>
    <p:cSldViewPr snapToGrid="0">
      <p:cViewPr varScale="1">
        <p:scale>
          <a:sx n="105" d="100"/>
          <a:sy n="105" d="100"/>
        </p:scale>
        <p:origin x="840" y="200"/>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est User" userId="e38cf5fff1ccbbef" providerId="Windows Live" clId="Web-{6DD811F6-0AAC-4193-8150-532F8CCCBC0A}"/>
    <pc:docChg chg="modSld">
      <pc:chgData name="Guest User" userId="e38cf5fff1ccbbef" providerId="Windows Live" clId="Web-{6DD811F6-0AAC-4193-8150-532F8CCCBC0A}" dt="2019-08-22T20:43:47.869" v="274"/>
      <pc:docMkLst>
        <pc:docMk/>
      </pc:docMkLst>
      <pc:sldChg chg="modNotes">
        <pc:chgData name="Guest User" userId="e38cf5fff1ccbbef" providerId="Windows Live" clId="Web-{6DD811F6-0AAC-4193-8150-532F8CCCBC0A}" dt="2019-08-22T20:38:52.246" v="41"/>
        <pc:sldMkLst>
          <pc:docMk/>
          <pc:sldMk cId="4097320238" sldId="332"/>
        </pc:sldMkLst>
      </pc:sldChg>
      <pc:sldChg chg="modNotes">
        <pc:chgData name="Guest User" userId="e38cf5fff1ccbbef" providerId="Windows Live" clId="Web-{6DD811F6-0AAC-4193-8150-532F8CCCBC0A}" dt="2019-08-22T20:43:07.510" v="232"/>
        <pc:sldMkLst>
          <pc:docMk/>
          <pc:sldMk cId="318780012" sldId="338"/>
        </pc:sldMkLst>
      </pc:sldChg>
      <pc:sldChg chg="modNotes">
        <pc:chgData name="Guest User" userId="e38cf5fff1ccbbef" providerId="Windows Live" clId="Web-{6DD811F6-0AAC-4193-8150-532F8CCCBC0A}" dt="2019-08-22T20:39:34.855" v="70"/>
        <pc:sldMkLst>
          <pc:docMk/>
          <pc:sldMk cId="3685413596" sldId="340"/>
        </pc:sldMkLst>
      </pc:sldChg>
      <pc:sldChg chg="modNotes">
        <pc:chgData name="Guest User" userId="e38cf5fff1ccbbef" providerId="Windows Live" clId="Web-{6DD811F6-0AAC-4193-8150-532F8CCCBC0A}" dt="2019-08-22T20:43:47.869" v="274"/>
        <pc:sldMkLst>
          <pc:docMk/>
          <pc:sldMk cId="2823414821" sldId="341"/>
        </pc:sldMkLst>
      </pc:sldChg>
    </pc:docChg>
  </pc:docChgLst>
  <pc:docChgLst>
    <pc:chgData name="Guest User" userId="e38cf5fff1ccbbef" providerId="Windows Live" clId="Web-{819C097F-32CE-4FC0-AF92-6F5F93809BC0}"/>
    <pc:docChg chg="modSld">
      <pc:chgData name="Guest User" userId="e38cf5fff1ccbbef" providerId="Windows Live" clId="Web-{819C097F-32CE-4FC0-AF92-6F5F93809BC0}" dt="2019-08-12T20:14:20.835" v="5" actId="20577"/>
      <pc:docMkLst>
        <pc:docMk/>
      </pc:docMkLst>
      <pc:sldChg chg="modSp">
        <pc:chgData name="Guest User" userId="e38cf5fff1ccbbef" providerId="Windows Live" clId="Web-{819C097F-32CE-4FC0-AF92-6F5F93809BC0}" dt="2019-08-12T20:08:55.289" v="2" actId="20577"/>
        <pc:sldMkLst>
          <pc:docMk/>
          <pc:sldMk cId="0" sldId="256"/>
        </pc:sldMkLst>
        <pc:spChg chg="mod">
          <ac:chgData name="Guest User" userId="e38cf5fff1ccbbef" providerId="Windows Live" clId="Web-{819C097F-32CE-4FC0-AF92-6F5F93809BC0}" dt="2019-08-12T20:08:55.289" v="2" actId="20577"/>
          <ac:spMkLst>
            <pc:docMk/>
            <pc:sldMk cId="0" sldId="256"/>
            <ac:spMk id="6" creationId="{7766042E-BEC4-904E-9FCA-2079983A42E9}"/>
          </ac:spMkLst>
        </pc:spChg>
      </pc:sldChg>
      <pc:sldChg chg="modSp">
        <pc:chgData name="Guest User" userId="e38cf5fff1ccbbef" providerId="Windows Live" clId="Web-{819C097F-32CE-4FC0-AF92-6F5F93809BC0}" dt="2019-08-12T20:14:20.835" v="5" actId="20577"/>
        <pc:sldMkLst>
          <pc:docMk/>
          <pc:sldMk cId="3005863671" sldId="307"/>
        </pc:sldMkLst>
        <pc:spChg chg="mod">
          <ac:chgData name="Guest User" userId="e38cf5fff1ccbbef" providerId="Windows Live" clId="Web-{819C097F-32CE-4FC0-AF92-6F5F93809BC0}" dt="2019-08-12T20:14:20.835" v="5" actId="20577"/>
          <ac:spMkLst>
            <pc:docMk/>
            <pc:sldMk cId="3005863671" sldId="307"/>
            <ac:spMk id="4" creationId="{DA67CFDE-E5A7-C84A-9B10-D2A33B362978}"/>
          </ac:spMkLst>
        </pc:spChg>
      </pc:sldChg>
    </pc:docChg>
  </pc:docChgLst>
  <pc:docChgLst>
    <pc:chgData name="Guest User" userId="e38cf5fff1ccbbef" providerId="Windows Live" clId="Web-{31D3A5C1-D8EB-4AC8-A4A0-415AF2B75AC7}"/>
    <pc:docChg chg="modSld">
      <pc:chgData name="Guest User" userId="e38cf5fff1ccbbef" providerId="Windows Live" clId="Web-{31D3A5C1-D8EB-4AC8-A4A0-415AF2B75AC7}" dt="2019-08-22T21:19:05.015" v="4" actId="20577"/>
      <pc:docMkLst>
        <pc:docMk/>
      </pc:docMkLst>
      <pc:sldChg chg="modSp">
        <pc:chgData name="Guest User" userId="e38cf5fff1ccbbef" providerId="Windows Live" clId="Web-{31D3A5C1-D8EB-4AC8-A4A0-415AF2B75AC7}" dt="2019-08-22T21:19:05.015" v="4" actId="20577"/>
        <pc:sldMkLst>
          <pc:docMk/>
          <pc:sldMk cId="0" sldId="331"/>
        </pc:sldMkLst>
        <pc:spChg chg="mod">
          <ac:chgData name="Guest User" userId="e38cf5fff1ccbbef" providerId="Windows Live" clId="Web-{31D3A5C1-D8EB-4AC8-A4A0-415AF2B75AC7}" dt="2019-08-22T21:19:05.015" v="4" actId="20577"/>
          <ac:spMkLst>
            <pc:docMk/>
            <pc:sldMk cId="0" sldId="331"/>
            <ac:spMk id="2" creationId="{00000000-0000-0000-0000-000000000000}"/>
          </ac:spMkLst>
        </pc:spChg>
      </pc:sldChg>
      <pc:sldChg chg="modSp">
        <pc:chgData name="Guest User" userId="e38cf5fff1ccbbef" providerId="Windows Live" clId="Web-{31D3A5C1-D8EB-4AC8-A4A0-415AF2B75AC7}" dt="2019-08-22T21:18:58.030" v="1" actId="20577"/>
        <pc:sldMkLst>
          <pc:docMk/>
          <pc:sldMk cId="3813879265" sldId="339"/>
        </pc:sldMkLst>
        <pc:spChg chg="mod">
          <ac:chgData name="Guest User" userId="e38cf5fff1ccbbef" providerId="Windows Live" clId="Web-{31D3A5C1-D8EB-4AC8-A4A0-415AF2B75AC7}" dt="2019-08-22T21:18:58.030" v="1" actId="20577"/>
          <ac:spMkLst>
            <pc:docMk/>
            <pc:sldMk cId="3813879265" sldId="339"/>
            <ac:spMk id="2" creationId="{00066170-BEE8-4679-9845-D12666BF1833}"/>
          </ac:spMkLst>
        </pc:spChg>
      </pc:sldChg>
    </pc:docChg>
  </pc:docChgLst>
  <pc:docChgLst>
    <pc:chgData name="Guest User" userId="e38cf5fff1ccbbef" providerId="Windows Live" clId="Web-{46AA7075-060D-4371-9CC8-E516CA3F3DA4}"/>
    <pc:docChg chg="addSld modSld">
      <pc:chgData name="Guest User" userId="e38cf5fff1ccbbef" providerId="Windows Live" clId="Web-{46AA7075-060D-4371-9CC8-E516CA3F3DA4}" dt="2019-08-23T18:32:57.683" v="33" actId="20577"/>
      <pc:docMkLst>
        <pc:docMk/>
      </pc:docMkLst>
      <pc:sldChg chg="modSp new">
        <pc:chgData name="Guest User" userId="e38cf5fff1ccbbef" providerId="Windows Live" clId="Web-{46AA7075-060D-4371-9CC8-E516CA3F3DA4}" dt="2019-08-23T18:32:57.683" v="33" actId="20577"/>
        <pc:sldMkLst>
          <pc:docMk/>
          <pc:sldMk cId="2094117202" sldId="345"/>
        </pc:sldMkLst>
        <pc:spChg chg="mod">
          <ac:chgData name="Guest User" userId="e38cf5fff1ccbbef" providerId="Windows Live" clId="Web-{46AA7075-060D-4371-9CC8-E516CA3F3DA4}" dt="2019-08-23T18:31:24.637" v="24" actId="20577"/>
          <ac:spMkLst>
            <pc:docMk/>
            <pc:sldMk cId="2094117202" sldId="345"/>
            <ac:spMk id="2" creationId="{2AF33A63-B4D7-4CC6-A805-1807F37AA4D9}"/>
          </ac:spMkLst>
        </pc:spChg>
        <pc:spChg chg="mod">
          <ac:chgData name="Guest User" userId="e38cf5fff1ccbbef" providerId="Windows Live" clId="Web-{46AA7075-060D-4371-9CC8-E516CA3F3DA4}" dt="2019-08-23T18:32:57.683" v="33" actId="20577"/>
          <ac:spMkLst>
            <pc:docMk/>
            <pc:sldMk cId="2094117202" sldId="345"/>
            <ac:spMk id="3" creationId="{825D01C3-6DF9-43AD-86EA-295337FBF9AC}"/>
          </ac:spMkLst>
        </pc:spChg>
      </pc:sldChg>
    </pc:docChg>
  </pc:docChgLst>
  <pc:docChgLst>
    <pc:chgData name="Guest User" userId="e38cf5fff1ccbbef" providerId="Windows Live" clId="Web-{4EE5810F-DB95-4C25-961A-F301BF59CC1F}"/>
    <pc:docChg chg="addSld modSld">
      <pc:chgData name="Guest User" userId="e38cf5fff1ccbbef" providerId="Windows Live" clId="Web-{4EE5810F-DB95-4C25-961A-F301BF59CC1F}" dt="2020-02-28T05:55:21.783" v="763" actId="20577"/>
      <pc:docMkLst>
        <pc:docMk/>
      </pc:docMkLst>
      <pc:sldChg chg="modSp">
        <pc:chgData name="Guest User" userId="e38cf5fff1ccbbef" providerId="Windows Live" clId="Web-{4EE5810F-DB95-4C25-961A-F301BF59CC1F}" dt="2020-02-28T05:55:21.783" v="763" actId="20577"/>
        <pc:sldMkLst>
          <pc:docMk/>
          <pc:sldMk cId="0" sldId="274"/>
        </pc:sldMkLst>
        <pc:spChg chg="mod">
          <ac:chgData name="Guest User" userId="e38cf5fff1ccbbef" providerId="Windows Live" clId="Web-{4EE5810F-DB95-4C25-961A-F301BF59CC1F}" dt="2020-02-28T05:55:21.783" v="763" actId="20577"/>
          <ac:spMkLst>
            <pc:docMk/>
            <pc:sldMk cId="0" sldId="274"/>
            <ac:spMk id="3" creationId="{825DF835-CFA2-0B45-9273-6EEA176391B8}"/>
          </ac:spMkLst>
        </pc:spChg>
      </pc:sldChg>
      <pc:sldChg chg="modSp">
        <pc:chgData name="Guest User" userId="e38cf5fff1ccbbef" providerId="Windows Live" clId="Web-{4EE5810F-DB95-4C25-961A-F301BF59CC1F}" dt="2020-02-28T05:27:41.473" v="1" actId="20577"/>
        <pc:sldMkLst>
          <pc:docMk/>
          <pc:sldMk cId="3177937676" sldId="292"/>
        </pc:sldMkLst>
        <pc:spChg chg="mod">
          <ac:chgData name="Guest User" userId="e38cf5fff1ccbbef" providerId="Windows Live" clId="Web-{4EE5810F-DB95-4C25-961A-F301BF59CC1F}" dt="2020-02-28T05:27:41.473" v="1" actId="20577"/>
          <ac:spMkLst>
            <pc:docMk/>
            <pc:sldMk cId="3177937676" sldId="292"/>
            <ac:spMk id="2" creationId="{B3CA7CCB-CF56-244B-9034-AE11AC11B77C}"/>
          </ac:spMkLst>
        </pc:spChg>
      </pc:sldChg>
      <pc:sldChg chg="modSp">
        <pc:chgData name="Guest User" userId="e38cf5fff1ccbbef" providerId="Windows Live" clId="Web-{4EE5810F-DB95-4C25-961A-F301BF59CC1F}" dt="2020-02-28T05:35:10.117" v="14" actId="20577"/>
        <pc:sldMkLst>
          <pc:docMk/>
          <pc:sldMk cId="2929006727" sldId="299"/>
        </pc:sldMkLst>
        <pc:spChg chg="mod">
          <ac:chgData name="Guest User" userId="e38cf5fff1ccbbef" providerId="Windows Live" clId="Web-{4EE5810F-DB95-4C25-961A-F301BF59CC1F}" dt="2020-02-28T05:27:55.582" v="3" actId="20577"/>
          <ac:spMkLst>
            <pc:docMk/>
            <pc:sldMk cId="2929006727" sldId="299"/>
            <ac:spMk id="3" creationId="{A4477EF2-C265-934A-B975-3E5D4088780C}"/>
          </ac:spMkLst>
        </pc:spChg>
        <pc:spChg chg="mod">
          <ac:chgData name="Guest User" userId="e38cf5fff1ccbbef" providerId="Windows Live" clId="Web-{4EE5810F-DB95-4C25-961A-F301BF59CC1F}" dt="2020-02-28T05:35:10.117" v="14" actId="20577"/>
          <ac:spMkLst>
            <pc:docMk/>
            <pc:sldMk cId="2929006727" sldId="299"/>
            <ac:spMk id="4" creationId="{93D99F56-4DB3-D14F-AA13-0FA8FD7AE0C7}"/>
          </ac:spMkLst>
        </pc:spChg>
      </pc:sldChg>
      <pc:sldChg chg="modSp modNotes">
        <pc:chgData name="Guest User" userId="e38cf5fff1ccbbef" providerId="Windows Live" clId="Web-{4EE5810F-DB95-4C25-961A-F301BF59CC1F}" dt="2020-02-28T05:49:06.583" v="573"/>
        <pc:sldMkLst>
          <pc:docMk/>
          <pc:sldMk cId="4253396331" sldId="311"/>
        </pc:sldMkLst>
        <pc:spChg chg="mod">
          <ac:chgData name="Guest User" userId="e38cf5fff1ccbbef" providerId="Windows Live" clId="Web-{4EE5810F-DB95-4C25-961A-F301BF59CC1F}" dt="2020-02-28T05:48:11.599" v="535" actId="20577"/>
          <ac:spMkLst>
            <pc:docMk/>
            <pc:sldMk cId="4253396331" sldId="311"/>
            <ac:spMk id="3" creationId="{1B39FA87-F59D-844F-B1A9-8A5ED869DC58}"/>
          </ac:spMkLst>
        </pc:spChg>
      </pc:sldChg>
      <pc:sldChg chg="modSp">
        <pc:chgData name="Guest User" userId="e38cf5fff1ccbbef" providerId="Windows Live" clId="Web-{4EE5810F-DB95-4C25-961A-F301BF59CC1F}" dt="2020-02-28T05:43:14.992" v="413" actId="20577"/>
        <pc:sldMkLst>
          <pc:docMk/>
          <pc:sldMk cId="2289254147" sldId="336"/>
        </pc:sldMkLst>
        <pc:spChg chg="mod">
          <ac:chgData name="Guest User" userId="e38cf5fff1ccbbef" providerId="Windows Live" clId="Web-{4EE5810F-DB95-4C25-961A-F301BF59CC1F}" dt="2020-02-28T05:43:14.992" v="413" actId="20577"/>
          <ac:spMkLst>
            <pc:docMk/>
            <pc:sldMk cId="2289254147" sldId="336"/>
            <ac:spMk id="3" creationId="{A2DFA820-1700-448D-99CA-451110C5B9CA}"/>
          </ac:spMkLst>
        </pc:spChg>
      </pc:sldChg>
      <pc:sldChg chg="modSp">
        <pc:chgData name="Guest User" userId="e38cf5fff1ccbbef" providerId="Windows Live" clId="Web-{4EE5810F-DB95-4C25-961A-F301BF59CC1F}" dt="2020-02-28T05:50:13.223" v="590" actId="20577"/>
        <pc:sldMkLst>
          <pc:docMk/>
          <pc:sldMk cId="3813879265" sldId="339"/>
        </pc:sldMkLst>
        <pc:spChg chg="mod">
          <ac:chgData name="Guest User" userId="e38cf5fff1ccbbef" providerId="Windows Live" clId="Web-{4EE5810F-DB95-4C25-961A-F301BF59CC1F}" dt="2020-02-28T05:49:23.911" v="576" actId="20577"/>
          <ac:spMkLst>
            <pc:docMk/>
            <pc:sldMk cId="3813879265" sldId="339"/>
            <ac:spMk id="2" creationId="{00066170-BEE8-4679-9845-D12666BF1833}"/>
          </ac:spMkLst>
        </pc:spChg>
        <pc:spChg chg="mod">
          <ac:chgData name="Guest User" userId="e38cf5fff1ccbbef" providerId="Windows Live" clId="Web-{4EE5810F-DB95-4C25-961A-F301BF59CC1F}" dt="2020-02-28T05:50:13.223" v="590" actId="20577"/>
          <ac:spMkLst>
            <pc:docMk/>
            <pc:sldMk cId="3813879265" sldId="339"/>
            <ac:spMk id="3" creationId="{5623DD62-E018-41C0-9618-4255DAA5DB5D}"/>
          </ac:spMkLst>
        </pc:spChg>
      </pc:sldChg>
      <pc:sldChg chg="modSp">
        <pc:chgData name="Guest User" userId="e38cf5fff1ccbbef" providerId="Windows Live" clId="Web-{4EE5810F-DB95-4C25-961A-F301BF59CC1F}" dt="2020-02-28T05:36:53.991" v="42" actId="20577"/>
        <pc:sldMkLst>
          <pc:docMk/>
          <pc:sldMk cId="2094117202" sldId="345"/>
        </pc:sldMkLst>
        <pc:spChg chg="mod">
          <ac:chgData name="Guest User" userId="e38cf5fff1ccbbef" providerId="Windows Live" clId="Web-{4EE5810F-DB95-4C25-961A-F301BF59CC1F}" dt="2020-02-28T05:36:45.210" v="40" actId="20577"/>
          <ac:spMkLst>
            <pc:docMk/>
            <pc:sldMk cId="2094117202" sldId="345"/>
            <ac:spMk id="2" creationId="{2AF33A63-B4D7-4CC6-A805-1807F37AA4D9}"/>
          </ac:spMkLst>
        </pc:spChg>
        <pc:spChg chg="mod">
          <ac:chgData name="Guest User" userId="e38cf5fff1ccbbef" providerId="Windows Live" clId="Web-{4EE5810F-DB95-4C25-961A-F301BF59CC1F}" dt="2020-02-28T05:36:53.991" v="42" actId="20577"/>
          <ac:spMkLst>
            <pc:docMk/>
            <pc:sldMk cId="2094117202" sldId="345"/>
            <ac:spMk id="3" creationId="{825D01C3-6DF9-43AD-86EA-295337FBF9AC}"/>
          </ac:spMkLst>
        </pc:spChg>
      </pc:sldChg>
      <pc:sldChg chg="modSp modNotes">
        <pc:chgData name="Guest User" userId="e38cf5fff1ccbbef" providerId="Windows Live" clId="Web-{4EE5810F-DB95-4C25-961A-F301BF59CC1F}" dt="2020-02-28T05:49:01.833" v="572"/>
        <pc:sldMkLst>
          <pc:docMk/>
          <pc:sldMk cId="1584528486" sldId="346"/>
        </pc:sldMkLst>
        <pc:spChg chg="mod">
          <ac:chgData name="Guest User" userId="e38cf5fff1ccbbef" providerId="Windows Live" clId="Web-{4EE5810F-DB95-4C25-961A-F301BF59CC1F}" dt="2020-02-28T05:48:53.521" v="571" actId="20577"/>
          <ac:spMkLst>
            <pc:docMk/>
            <pc:sldMk cId="1584528486" sldId="346"/>
            <ac:spMk id="3" creationId="{1B39FA87-F59D-844F-B1A9-8A5ED869DC58}"/>
          </ac:spMkLst>
        </pc:spChg>
      </pc:sldChg>
      <pc:sldChg chg="addSp modSp add replId">
        <pc:chgData name="Guest User" userId="e38cf5fff1ccbbef" providerId="Windows Live" clId="Web-{4EE5810F-DB95-4C25-961A-F301BF59CC1F}" dt="2020-02-28T05:40:18.693" v="307" actId="1076"/>
        <pc:sldMkLst>
          <pc:docMk/>
          <pc:sldMk cId="959617252" sldId="347"/>
        </pc:sldMkLst>
        <pc:spChg chg="mod">
          <ac:chgData name="Guest User" userId="e38cf5fff1ccbbef" providerId="Windows Live" clId="Web-{4EE5810F-DB95-4C25-961A-F301BF59CC1F}" dt="2020-02-28T05:37:20.491" v="114" actId="20577"/>
          <ac:spMkLst>
            <pc:docMk/>
            <pc:sldMk cId="959617252" sldId="347"/>
            <ac:spMk id="3" creationId="{825D01C3-6DF9-43AD-86EA-295337FBF9AC}"/>
          </ac:spMkLst>
        </pc:spChg>
        <pc:graphicFrameChg chg="add mod modGraphic">
          <ac:chgData name="Guest User" userId="e38cf5fff1ccbbef" providerId="Windows Live" clId="Web-{4EE5810F-DB95-4C25-961A-F301BF59CC1F}" dt="2020-02-28T05:40:18.693" v="307" actId="1076"/>
          <ac:graphicFrameMkLst>
            <pc:docMk/>
            <pc:sldMk cId="959617252" sldId="347"/>
            <ac:graphicFrameMk id="5" creationId="{A3F5D314-C40F-4262-9341-612741842990}"/>
          </ac:graphicFrameMkLst>
        </pc:graphicFrameChg>
      </pc:sldChg>
      <pc:sldChg chg="addSp delSp modSp add replId">
        <pc:chgData name="Guest User" userId="e38cf5fff1ccbbef" providerId="Windows Live" clId="Web-{4EE5810F-DB95-4C25-961A-F301BF59CC1F}" dt="2020-02-28T05:39:00.006" v="246" actId="1076"/>
        <pc:sldMkLst>
          <pc:docMk/>
          <pc:sldMk cId="2808299569" sldId="348"/>
        </pc:sldMkLst>
        <pc:spChg chg="mod">
          <ac:chgData name="Guest User" userId="e38cf5fff1ccbbef" providerId="Windows Live" clId="Web-{4EE5810F-DB95-4C25-961A-F301BF59CC1F}" dt="2020-02-28T05:38:16.647" v="192" actId="20577"/>
          <ac:spMkLst>
            <pc:docMk/>
            <pc:sldMk cId="2808299569" sldId="348"/>
            <ac:spMk id="3" creationId="{825D01C3-6DF9-43AD-86EA-295337FBF9AC}"/>
          </ac:spMkLst>
        </pc:spChg>
        <pc:graphicFrameChg chg="del">
          <ac:chgData name="Guest User" userId="e38cf5fff1ccbbef" providerId="Windows Live" clId="Web-{4EE5810F-DB95-4C25-961A-F301BF59CC1F}" dt="2020-02-28T05:37:45.803" v="122"/>
          <ac:graphicFrameMkLst>
            <pc:docMk/>
            <pc:sldMk cId="2808299569" sldId="348"/>
            <ac:graphicFrameMk id="5" creationId="{A3F5D314-C40F-4262-9341-612741842990}"/>
          </ac:graphicFrameMkLst>
        </pc:graphicFrameChg>
        <pc:graphicFrameChg chg="add mod modGraphic">
          <ac:chgData name="Guest User" userId="e38cf5fff1ccbbef" providerId="Windows Live" clId="Web-{4EE5810F-DB95-4C25-961A-F301BF59CC1F}" dt="2020-02-28T05:39:00.006" v="246" actId="1076"/>
          <ac:graphicFrameMkLst>
            <pc:docMk/>
            <pc:sldMk cId="2808299569" sldId="348"/>
            <ac:graphicFrameMk id="6" creationId="{317FB4CC-FD11-4182-80BC-7733DD257B69}"/>
          </ac:graphicFrameMkLst>
        </pc:graphicFrameChg>
      </pc:sldChg>
      <pc:sldChg chg="addSp delSp modSp add replId">
        <pc:chgData name="Guest User" userId="e38cf5fff1ccbbef" providerId="Windows Live" clId="Web-{4EE5810F-DB95-4C25-961A-F301BF59CC1F}" dt="2020-02-28T05:40:05.771" v="306" actId="1076"/>
        <pc:sldMkLst>
          <pc:docMk/>
          <pc:sldMk cId="1036792016" sldId="349"/>
        </pc:sldMkLst>
        <pc:spChg chg="mod">
          <ac:chgData name="Guest User" userId="e38cf5fff1ccbbef" providerId="Windows Live" clId="Web-{4EE5810F-DB95-4C25-961A-F301BF59CC1F}" dt="2020-02-28T05:38:33.725" v="197" actId="20577"/>
          <ac:spMkLst>
            <pc:docMk/>
            <pc:sldMk cId="1036792016" sldId="349"/>
            <ac:spMk id="3" creationId="{825D01C3-6DF9-43AD-86EA-295337FBF9AC}"/>
          </ac:spMkLst>
        </pc:spChg>
        <pc:graphicFrameChg chg="add mod modGraphic">
          <ac:chgData name="Guest User" userId="e38cf5fff1ccbbef" providerId="Windows Live" clId="Web-{4EE5810F-DB95-4C25-961A-F301BF59CC1F}" dt="2020-02-28T05:40:05.771" v="306" actId="1076"/>
          <ac:graphicFrameMkLst>
            <pc:docMk/>
            <pc:sldMk cId="1036792016" sldId="349"/>
            <ac:graphicFrameMk id="5" creationId="{4A95DFA4-CC5E-488B-9DAA-A59AACC8ECAC}"/>
          </ac:graphicFrameMkLst>
        </pc:graphicFrameChg>
        <pc:graphicFrameChg chg="del">
          <ac:chgData name="Guest User" userId="e38cf5fff1ccbbef" providerId="Windows Live" clId="Web-{4EE5810F-DB95-4C25-961A-F301BF59CC1F}" dt="2020-02-28T05:38:35.740" v="198"/>
          <ac:graphicFrameMkLst>
            <pc:docMk/>
            <pc:sldMk cId="1036792016" sldId="349"/>
            <ac:graphicFrameMk id="6" creationId="{317FB4CC-FD11-4182-80BC-7733DD257B69}"/>
          </ac:graphicFrameMkLst>
        </pc:graphicFrameChg>
      </pc:sldChg>
      <pc:sldChg chg="addSp delSp modSp add replId">
        <pc:chgData name="Guest User" userId="e38cf5fff1ccbbef" providerId="Windows Live" clId="Web-{4EE5810F-DB95-4C25-961A-F301BF59CC1F}" dt="2020-02-28T05:39:28.662" v="301" actId="1076"/>
        <pc:sldMkLst>
          <pc:docMk/>
          <pc:sldMk cId="3563437237" sldId="350"/>
        </pc:sldMkLst>
        <pc:spChg chg="mod">
          <ac:chgData name="Guest User" userId="e38cf5fff1ccbbef" providerId="Windows Live" clId="Web-{4EE5810F-DB95-4C25-961A-F301BF59CC1F}" dt="2020-02-28T05:39:16.287" v="254" actId="20577"/>
          <ac:spMkLst>
            <pc:docMk/>
            <pc:sldMk cId="3563437237" sldId="350"/>
            <ac:spMk id="3" creationId="{825D01C3-6DF9-43AD-86EA-295337FBF9AC}"/>
          </ac:spMkLst>
        </pc:spChg>
        <pc:graphicFrameChg chg="add mod modGraphic">
          <ac:chgData name="Guest User" userId="e38cf5fff1ccbbef" providerId="Windows Live" clId="Web-{4EE5810F-DB95-4C25-961A-F301BF59CC1F}" dt="2020-02-28T05:39:28.662" v="301" actId="1076"/>
          <ac:graphicFrameMkLst>
            <pc:docMk/>
            <pc:sldMk cId="3563437237" sldId="350"/>
            <ac:graphicFrameMk id="5" creationId="{3D1A52E4-1606-4065-849E-3E85D61339AF}"/>
          </ac:graphicFrameMkLst>
        </pc:graphicFrameChg>
        <pc:graphicFrameChg chg="del">
          <ac:chgData name="Guest User" userId="e38cf5fff1ccbbef" providerId="Windows Live" clId="Web-{4EE5810F-DB95-4C25-961A-F301BF59CC1F}" dt="2020-02-28T05:38:38.194" v="199"/>
          <ac:graphicFrameMkLst>
            <pc:docMk/>
            <pc:sldMk cId="3563437237" sldId="350"/>
            <ac:graphicFrameMk id="6" creationId="{317FB4CC-FD11-4182-80BC-7733DD257B69}"/>
          </ac:graphicFrameMkLst>
        </pc:graphicFrameChg>
      </pc:sldChg>
      <pc:sldChg chg="delSp modSp add replId">
        <pc:chgData name="Guest User" userId="e38cf5fff1ccbbef" providerId="Windows Live" clId="Web-{4EE5810F-DB95-4C25-961A-F301BF59CC1F}" dt="2020-02-28T05:41:09.650" v="351" actId="20577"/>
        <pc:sldMkLst>
          <pc:docMk/>
          <pc:sldMk cId="3042017240" sldId="351"/>
        </pc:sldMkLst>
        <pc:spChg chg="mod">
          <ac:chgData name="Guest User" userId="e38cf5fff1ccbbef" providerId="Windows Live" clId="Web-{4EE5810F-DB95-4C25-961A-F301BF59CC1F}" dt="2020-02-28T05:40:52.208" v="348" actId="20577"/>
          <ac:spMkLst>
            <pc:docMk/>
            <pc:sldMk cId="3042017240" sldId="351"/>
            <ac:spMk id="2" creationId="{2AF33A63-B4D7-4CC6-A805-1807F37AA4D9}"/>
          </ac:spMkLst>
        </pc:spChg>
        <pc:spChg chg="mod">
          <ac:chgData name="Guest User" userId="e38cf5fff1ccbbef" providerId="Windows Live" clId="Web-{4EE5810F-DB95-4C25-961A-F301BF59CC1F}" dt="2020-02-28T05:41:09.650" v="351" actId="20577"/>
          <ac:spMkLst>
            <pc:docMk/>
            <pc:sldMk cId="3042017240" sldId="351"/>
            <ac:spMk id="3" creationId="{825D01C3-6DF9-43AD-86EA-295337FBF9AC}"/>
          </ac:spMkLst>
        </pc:spChg>
        <pc:graphicFrameChg chg="del">
          <ac:chgData name="Guest User" userId="e38cf5fff1ccbbef" providerId="Windows Live" clId="Web-{4EE5810F-DB95-4C25-961A-F301BF59CC1F}" dt="2020-02-28T05:40:54.130" v="349"/>
          <ac:graphicFrameMkLst>
            <pc:docMk/>
            <pc:sldMk cId="3042017240" sldId="351"/>
            <ac:graphicFrameMk id="5" creationId="{3D1A52E4-1606-4065-849E-3E85D61339AF}"/>
          </ac:graphicFrameMkLst>
        </pc:graphicFrameChg>
      </pc:sldChg>
      <pc:sldChg chg="addSp delSp modSp add replId">
        <pc:chgData name="Guest User" userId="e38cf5fff1ccbbef" providerId="Windows Live" clId="Web-{4EE5810F-DB95-4C25-961A-F301BF59CC1F}" dt="2020-02-28T05:42:10.243" v="383"/>
        <pc:sldMkLst>
          <pc:docMk/>
          <pc:sldMk cId="2504411491" sldId="352"/>
        </pc:sldMkLst>
        <pc:spChg chg="del mod">
          <ac:chgData name="Guest User" userId="e38cf5fff1ccbbef" providerId="Windows Live" clId="Web-{4EE5810F-DB95-4C25-961A-F301BF59CC1F}" dt="2020-02-28T05:42:10.243" v="383"/>
          <ac:spMkLst>
            <pc:docMk/>
            <pc:sldMk cId="2504411491" sldId="352"/>
            <ac:spMk id="3" creationId="{825D01C3-6DF9-43AD-86EA-295337FBF9AC}"/>
          </ac:spMkLst>
        </pc:spChg>
        <pc:graphicFrameChg chg="add mod ord modGraphic">
          <ac:chgData name="Guest User" userId="e38cf5fff1ccbbef" providerId="Windows Live" clId="Web-{4EE5810F-DB95-4C25-961A-F301BF59CC1F}" dt="2020-02-28T05:42:09.008" v="382"/>
          <ac:graphicFrameMkLst>
            <pc:docMk/>
            <pc:sldMk cId="2504411491" sldId="352"/>
            <ac:graphicFrameMk id="5" creationId="{BE18C8EB-05CA-4252-98C0-13415685A9BC}"/>
          </ac:graphicFrameMkLst>
        </pc:graphicFrameChg>
      </pc:sldChg>
      <pc:sldChg chg="modSp new">
        <pc:chgData name="Guest User" userId="e38cf5fff1ccbbef" providerId="Windows Live" clId="Web-{4EE5810F-DB95-4C25-961A-F301BF59CC1F}" dt="2020-02-28T05:42:41.618" v="407" actId="20577"/>
        <pc:sldMkLst>
          <pc:docMk/>
          <pc:sldMk cId="63321665" sldId="353"/>
        </pc:sldMkLst>
        <pc:spChg chg="mod">
          <ac:chgData name="Guest User" userId="e38cf5fff1ccbbef" providerId="Windows Live" clId="Web-{4EE5810F-DB95-4C25-961A-F301BF59CC1F}" dt="2020-02-28T05:42:33.040" v="403" actId="20577"/>
          <ac:spMkLst>
            <pc:docMk/>
            <pc:sldMk cId="63321665" sldId="353"/>
            <ac:spMk id="2" creationId="{D96FF695-E565-4AA9-A432-65956487809D}"/>
          </ac:spMkLst>
        </pc:spChg>
        <pc:spChg chg="mod">
          <ac:chgData name="Guest User" userId="e38cf5fff1ccbbef" providerId="Windows Live" clId="Web-{4EE5810F-DB95-4C25-961A-F301BF59CC1F}" dt="2020-02-28T05:42:41.618" v="407" actId="20577"/>
          <ac:spMkLst>
            <pc:docMk/>
            <pc:sldMk cId="63321665" sldId="353"/>
            <ac:spMk id="3" creationId="{7048B6E1-06C9-4BE2-A40D-E10C9BE13C56}"/>
          </ac:spMkLst>
        </pc:spChg>
      </pc:sldChg>
      <pc:sldChg chg="modSp new">
        <pc:chgData name="Guest User" userId="e38cf5fff1ccbbef" providerId="Windows Live" clId="Web-{4EE5810F-DB95-4C25-961A-F301BF59CC1F}" dt="2020-02-28T05:46:49.022" v="489" actId="20577"/>
        <pc:sldMkLst>
          <pc:docMk/>
          <pc:sldMk cId="3227275081" sldId="354"/>
        </pc:sldMkLst>
        <pc:spChg chg="mod">
          <ac:chgData name="Guest User" userId="e38cf5fff1ccbbef" providerId="Windows Live" clId="Web-{4EE5810F-DB95-4C25-961A-F301BF59CC1F}" dt="2020-02-28T05:43:25.961" v="415" actId="20577"/>
          <ac:spMkLst>
            <pc:docMk/>
            <pc:sldMk cId="3227275081" sldId="354"/>
            <ac:spMk id="2" creationId="{B9C6CC53-B7CF-4204-9268-52A9CDD7BF6E}"/>
          </ac:spMkLst>
        </pc:spChg>
        <pc:spChg chg="mod">
          <ac:chgData name="Guest User" userId="e38cf5fff1ccbbef" providerId="Windows Live" clId="Web-{4EE5810F-DB95-4C25-961A-F301BF59CC1F}" dt="2020-02-28T05:46:49.022" v="489" actId="20577"/>
          <ac:spMkLst>
            <pc:docMk/>
            <pc:sldMk cId="3227275081" sldId="354"/>
            <ac:spMk id="3" creationId="{23A6BE88-6DD4-43D2-A75D-51E6A26A6FB9}"/>
          </ac:spMkLst>
        </pc:spChg>
      </pc:sldChg>
      <pc:sldChg chg="addSp delSp modSp add replId">
        <pc:chgData name="Guest User" userId="e38cf5fff1ccbbef" providerId="Windows Live" clId="Web-{4EE5810F-DB95-4C25-961A-F301BF59CC1F}" dt="2020-02-28T05:52:35.066" v="641" actId="1076"/>
        <pc:sldMkLst>
          <pc:docMk/>
          <pc:sldMk cId="1676044228" sldId="355"/>
        </pc:sldMkLst>
        <pc:spChg chg="mod">
          <ac:chgData name="Guest User" userId="e38cf5fff1ccbbef" providerId="Windows Live" clId="Web-{4EE5810F-DB95-4C25-961A-F301BF59CC1F}" dt="2020-02-28T05:50:48.817" v="606" actId="20577"/>
          <ac:spMkLst>
            <pc:docMk/>
            <pc:sldMk cId="1676044228" sldId="355"/>
            <ac:spMk id="2" creationId="{00066170-BEE8-4679-9845-D12666BF1833}"/>
          </ac:spMkLst>
        </pc:spChg>
        <pc:spChg chg="mod">
          <ac:chgData name="Guest User" userId="e38cf5fff1ccbbef" providerId="Windows Live" clId="Web-{4EE5810F-DB95-4C25-961A-F301BF59CC1F}" dt="2020-02-28T05:52:27.706" v="640" actId="20577"/>
          <ac:spMkLst>
            <pc:docMk/>
            <pc:sldMk cId="1676044228" sldId="355"/>
            <ac:spMk id="3" creationId="{5623DD62-E018-41C0-9618-4255DAA5DB5D}"/>
          </ac:spMkLst>
        </pc:spChg>
        <pc:spChg chg="add mod">
          <ac:chgData name="Guest User" userId="e38cf5fff1ccbbef" providerId="Windows Live" clId="Web-{4EE5810F-DB95-4C25-961A-F301BF59CC1F}" dt="2020-02-28T05:52:35.066" v="641" actId="1076"/>
          <ac:spMkLst>
            <pc:docMk/>
            <pc:sldMk cId="1676044228" sldId="355"/>
            <ac:spMk id="6" creationId="{4AE1A229-4354-4773-A68E-7A44DFF83A47}"/>
          </ac:spMkLst>
        </pc:spChg>
        <pc:graphicFrameChg chg="add del mod">
          <ac:chgData name="Guest User" userId="e38cf5fff1ccbbef" providerId="Windows Live" clId="Web-{4EE5810F-DB95-4C25-961A-F301BF59CC1F}" dt="2020-02-28T05:51:41.613" v="627"/>
          <ac:graphicFrameMkLst>
            <pc:docMk/>
            <pc:sldMk cId="1676044228" sldId="355"/>
            <ac:graphicFrameMk id="5" creationId="{1688BE7F-7BB4-4C69-8656-D8101320FD65}"/>
          </ac:graphicFrameMkLst>
        </pc:graphicFrameChg>
      </pc:sldChg>
      <pc:sldChg chg="modSp add replId">
        <pc:chgData name="Guest User" userId="e38cf5fff1ccbbef" providerId="Windows Live" clId="Web-{4EE5810F-DB95-4C25-961A-F301BF59CC1F}" dt="2020-02-28T05:53:14.362" v="662" actId="20577"/>
        <pc:sldMkLst>
          <pc:docMk/>
          <pc:sldMk cId="719484536" sldId="356"/>
        </pc:sldMkLst>
        <pc:spChg chg="mod">
          <ac:chgData name="Guest User" userId="e38cf5fff1ccbbef" providerId="Windows Live" clId="Web-{4EE5810F-DB95-4C25-961A-F301BF59CC1F}" dt="2020-02-28T05:52:51.253" v="648" actId="20577"/>
          <ac:spMkLst>
            <pc:docMk/>
            <pc:sldMk cId="719484536" sldId="356"/>
            <ac:spMk id="2" creationId="{00066170-BEE8-4679-9845-D12666BF1833}"/>
          </ac:spMkLst>
        </pc:spChg>
        <pc:spChg chg="mod">
          <ac:chgData name="Guest User" userId="e38cf5fff1ccbbef" providerId="Windows Live" clId="Web-{4EE5810F-DB95-4C25-961A-F301BF59CC1F}" dt="2020-02-28T05:53:14.362" v="662" actId="20577"/>
          <ac:spMkLst>
            <pc:docMk/>
            <pc:sldMk cId="719484536" sldId="356"/>
            <ac:spMk id="3" creationId="{5623DD62-E018-41C0-9618-4255DAA5DB5D}"/>
          </ac:spMkLst>
        </pc:spChg>
      </pc:sldChg>
    </pc:docChg>
  </pc:docChgLst>
  <pc:docChgLst>
    <pc:chgData name="Guest User" userId="e38cf5fff1ccbbef" providerId="Windows Live" clId="Web-{0E28E49C-4332-49C8-8760-C9B9A764E33B}"/>
    <pc:docChg chg="delSld modSld">
      <pc:chgData name="Guest User" userId="e38cf5fff1ccbbef" providerId="Windows Live" clId="Web-{0E28E49C-4332-49C8-8760-C9B9A764E33B}" dt="2019-08-13T16:25:15.219" v="11" actId="20577"/>
      <pc:docMkLst>
        <pc:docMk/>
      </pc:docMkLst>
      <pc:sldChg chg="del">
        <pc:chgData name="Guest User" userId="e38cf5fff1ccbbef" providerId="Windows Live" clId="Web-{0E28E49C-4332-49C8-8760-C9B9A764E33B}" dt="2019-08-13T16:24:18.750" v="0"/>
        <pc:sldMkLst>
          <pc:docMk/>
          <pc:sldMk cId="3005863671" sldId="307"/>
        </pc:sldMkLst>
      </pc:sldChg>
      <pc:sldChg chg="modSp">
        <pc:chgData name="Guest User" userId="e38cf5fff1ccbbef" providerId="Windows Live" clId="Web-{0E28E49C-4332-49C8-8760-C9B9A764E33B}" dt="2019-08-13T16:25:15.219" v="11" actId="20577"/>
        <pc:sldMkLst>
          <pc:docMk/>
          <pc:sldMk cId="2289254147" sldId="336"/>
        </pc:sldMkLst>
        <pc:spChg chg="mod">
          <ac:chgData name="Guest User" userId="e38cf5fff1ccbbef" providerId="Windows Live" clId="Web-{0E28E49C-4332-49C8-8760-C9B9A764E33B}" dt="2019-08-13T16:25:15.219" v="11" actId="20577"/>
          <ac:spMkLst>
            <pc:docMk/>
            <pc:sldMk cId="2289254147" sldId="336"/>
            <ac:spMk id="3" creationId="{A2DFA820-1700-448D-99CA-451110C5B9CA}"/>
          </ac:spMkLst>
        </pc:spChg>
      </pc:sldChg>
    </pc:docChg>
  </pc:docChgLst>
  <pc:docChgLst>
    <pc:chgData name="Guest User" userId="e38cf5fff1ccbbef" providerId="Windows Live" clId="Web-{39102964-DB12-450C-8F0D-54114504E5C9}"/>
    <pc:docChg chg="modSld">
      <pc:chgData name="Guest User" userId="e38cf5fff1ccbbef" providerId="Windows Live" clId="Web-{39102964-DB12-450C-8F0D-54114504E5C9}" dt="2020-02-28T03:30:29.400" v="0" actId="20577"/>
      <pc:docMkLst>
        <pc:docMk/>
      </pc:docMkLst>
      <pc:sldChg chg="modSp">
        <pc:chgData name="Guest User" userId="e38cf5fff1ccbbef" providerId="Windows Live" clId="Web-{39102964-DB12-450C-8F0D-54114504E5C9}" dt="2020-02-28T03:30:29.400" v="0" actId="20577"/>
        <pc:sldMkLst>
          <pc:docMk/>
          <pc:sldMk cId="0" sldId="256"/>
        </pc:sldMkLst>
        <pc:spChg chg="mod">
          <ac:chgData name="Guest User" userId="e38cf5fff1ccbbef" providerId="Windows Live" clId="Web-{39102964-DB12-450C-8F0D-54114504E5C9}" dt="2020-02-28T03:30:29.400" v="0" actId="20577"/>
          <ac:spMkLst>
            <pc:docMk/>
            <pc:sldMk cId="0" sldId="256"/>
            <ac:spMk id="6" creationId="{7766042E-BEC4-904E-9FCA-2079983A42E9}"/>
          </ac:spMkLst>
        </pc:spChg>
      </pc:sldChg>
    </pc:docChg>
  </pc:docChgLst>
  <pc:docChgLst>
    <pc:chgData name="Guest User" userId="e38cf5fff1ccbbef" providerId="Windows Live" clId="Web-{497A4D7E-35FF-4969-8D28-D357C561470E}"/>
    <pc:docChg chg="modSld">
      <pc:chgData name="Guest User" userId="e38cf5fff1ccbbef" providerId="Windows Live" clId="Web-{497A4D7E-35FF-4969-8D28-D357C561470E}" dt="2019-08-21T22:21:50.420" v="1" actId="20577"/>
      <pc:docMkLst>
        <pc:docMk/>
      </pc:docMkLst>
      <pc:sldChg chg="modSp">
        <pc:chgData name="Guest User" userId="e38cf5fff1ccbbef" providerId="Windows Live" clId="Web-{497A4D7E-35FF-4969-8D28-D357C561470E}" dt="2019-08-21T22:21:50.420" v="1" actId="20577"/>
        <pc:sldMkLst>
          <pc:docMk/>
          <pc:sldMk cId="1593680850" sldId="334"/>
        </pc:sldMkLst>
        <pc:spChg chg="mod">
          <ac:chgData name="Guest User" userId="e38cf5fff1ccbbef" providerId="Windows Live" clId="Web-{497A4D7E-35FF-4969-8D28-D357C561470E}" dt="2019-08-21T22:21:50.420" v="1" actId="20577"/>
          <ac:spMkLst>
            <pc:docMk/>
            <pc:sldMk cId="1593680850" sldId="334"/>
            <ac:spMk id="4" creationId="{93D99F56-4DB3-D14F-AA13-0FA8FD7AE0C7}"/>
          </ac:spMkLst>
        </pc:spChg>
      </pc:sldChg>
    </pc:docChg>
  </pc:docChgLst>
  <pc:docChgLst>
    <pc:chgData name="Guest User" userId="e38cf5fff1ccbbef" providerId="Windows Live" clId="Web-{FCC009FE-AD93-40A4-AF70-772EFB6F2CD6}"/>
    <pc:docChg chg="addSld modSld">
      <pc:chgData name="Guest User" userId="e38cf5fff1ccbbef" providerId="Windows Live" clId="Web-{FCC009FE-AD93-40A4-AF70-772EFB6F2CD6}" dt="2019-08-12T18:19:38.368" v="2098" actId="1076"/>
      <pc:docMkLst>
        <pc:docMk/>
      </pc:docMkLst>
      <pc:sldChg chg="modSp">
        <pc:chgData name="Guest User" userId="e38cf5fff1ccbbef" providerId="Windows Live" clId="Web-{FCC009FE-AD93-40A4-AF70-772EFB6F2CD6}" dt="2019-08-09T18:23:45.963" v="65" actId="20577"/>
        <pc:sldMkLst>
          <pc:docMk/>
          <pc:sldMk cId="0" sldId="256"/>
        </pc:sldMkLst>
        <pc:spChg chg="mod">
          <ac:chgData name="Guest User" userId="e38cf5fff1ccbbef" providerId="Windows Live" clId="Web-{FCC009FE-AD93-40A4-AF70-772EFB6F2CD6}" dt="2019-08-09T17:13:17.003" v="6" actId="20577"/>
          <ac:spMkLst>
            <pc:docMk/>
            <pc:sldMk cId="0" sldId="256"/>
            <ac:spMk id="4" creationId="{98CDC929-56E2-1842-B96F-EEEFC78FBE5A}"/>
          </ac:spMkLst>
        </pc:spChg>
        <pc:spChg chg="mod">
          <ac:chgData name="Guest User" userId="e38cf5fff1ccbbef" providerId="Windows Live" clId="Web-{FCC009FE-AD93-40A4-AF70-772EFB6F2CD6}" dt="2019-08-09T18:23:45.963" v="65" actId="20577"/>
          <ac:spMkLst>
            <pc:docMk/>
            <pc:sldMk cId="0" sldId="256"/>
            <ac:spMk id="6" creationId="{7766042E-BEC4-904E-9FCA-2079983A42E9}"/>
          </ac:spMkLst>
        </pc:spChg>
      </pc:sldChg>
      <pc:sldChg chg="modSp">
        <pc:chgData name="Guest User" userId="e38cf5fff1ccbbef" providerId="Windows Live" clId="Web-{FCC009FE-AD93-40A4-AF70-772EFB6F2CD6}" dt="2019-08-12T18:03:42.350" v="2049" actId="20577"/>
        <pc:sldMkLst>
          <pc:docMk/>
          <pc:sldMk cId="0" sldId="274"/>
        </pc:sldMkLst>
        <pc:spChg chg="mod">
          <ac:chgData name="Guest User" userId="e38cf5fff1ccbbef" providerId="Windows Live" clId="Web-{FCC009FE-AD93-40A4-AF70-772EFB6F2CD6}" dt="2019-08-12T18:03:42.350" v="2049" actId="20577"/>
          <ac:spMkLst>
            <pc:docMk/>
            <pc:sldMk cId="0" sldId="274"/>
            <ac:spMk id="3" creationId="{825DF835-CFA2-0B45-9273-6EEA176391B8}"/>
          </ac:spMkLst>
        </pc:spChg>
      </pc:sldChg>
      <pc:sldChg chg="modSp">
        <pc:chgData name="Guest User" userId="e38cf5fff1ccbbef" providerId="Windows Live" clId="Web-{FCC009FE-AD93-40A4-AF70-772EFB6F2CD6}" dt="2019-08-09T18:59:49.637" v="94" actId="20577"/>
        <pc:sldMkLst>
          <pc:docMk/>
          <pc:sldMk cId="3177937676" sldId="292"/>
        </pc:sldMkLst>
        <pc:spChg chg="mod">
          <ac:chgData name="Guest User" userId="e38cf5fff1ccbbef" providerId="Windows Live" clId="Web-{FCC009FE-AD93-40A4-AF70-772EFB6F2CD6}" dt="2019-08-09T18:59:49.637" v="94" actId="20577"/>
          <ac:spMkLst>
            <pc:docMk/>
            <pc:sldMk cId="3177937676" sldId="292"/>
            <ac:spMk id="2" creationId="{B3CA7CCB-CF56-244B-9034-AE11AC11B77C}"/>
          </ac:spMkLst>
        </pc:spChg>
      </pc:sldChg>
      <pc:sldChg chg="modSp">
        <pc:chgData name="Guest User" userId="e38cf5fff1ccbbef" providerId="Windows Live" clId="Web-{FCC009FE-AD93-40A4-AF70-772EFB6F2CD6}" dt="2019-08-12T17:42:39.878" v="1432" actId="20577"/>
        <pc:sldMkLst>
          <pc:docMk/>
          <pc:sldMk cId="2929006727" sldId="299"/>
        </pc:sldMkLst>
        <pc:spChg chg="mod">
          <ac:chgData name="Guest User" userId="e38cf5fff1ccbbef" providerId="Windows Live" clId="Web-{FCC009FE-AD93-40A4-AF70-772EFB6F2CD6}" dt="2019-08-09T18:59:58.309" v="99" actId="20577"/>
          <ac:spMkLst>
            <pc:docMk/>
            <pc:sldMk cId="2929006727" sldId="299"/>
            <ac:spMk id="3" creationId="{A4477EF2-C265-934A-B975-3E5D4088780C}"/>
          </ac:spMkLst>
        </pc:spChg>
        <pc:spChg chg="mod">
          <ac:chgData name="Guest User" userId="e38cf5fff1ccbbef" providerId="Windows Live" clId="Web-{FCC009FE-AD93-40A4-AF70-772EFB6F2CD6}" dt="2019-08-12T17:42:39.878" v="1432" actId="20577"/>
          <ac:spMkLst>
            <pc:docMk/>
            <pc:sldMk cId="2929006727" sldId="299"/>
            <ac:spMk id="4" creationId="{93D99F56-4DB3-D14F-AA13-0FA8FD7AE0C7}"/>
          </ac:spMkLst>
        </pc:spChg>
      </pc:sldChg>
      <pc:sldChg chg="modSp">
        <pc:chgData name="Guest User" userId="e38cf5fff1ccbbef" providerId="Windows Live" clId="Web-{FCC009FE-AD93-40A4-AF70-772EFB6F2CD6}" dt="2019-08-09T17:54:26.605" v="43" actId="20577"/>
        <pc:sldMkLst>
          <pc:docMk/>
          <pc:sldMk cId="3005863671" sldId="307"/>
        </pc:sldMkLst>
        <pc:spChg chg="mod">
          <ac:chgData name="Guest User" userId="e38cf5fff1ccbbef" providerId="Windows Live" clId="Web-{FCC009FE-AD93-40A4-AF70-772EFB6F2CD6}" dt="2019-08-09T17:54:26.605" v="43" actId="20577"/>
          <ac:spMkLst>
            <pc:docMk/>
            <pc:sldMk cId="3005863671" sldId="307"/>
            <ac:spMk id="4" creationId="{DA67CFDE-E5A7-C84A-9B10-D2A33B362978}"/>
          </ac:spMkLst>
        </pc:spChg>
      </pc:sldChg>
      <pc:sldChg chg="modSp">
        <pc:chgData name="Guest User" userId="e38cf5fff1ccbbef" providerId="Windows Live" clId="Web-{FCC009FE-AD93-40A4-AF70-772EFB6F2CD6}" dt="2019-08-12T18:04:19.475" v="2059" actId="20577"/>
        <pc:sldMkLst>
          <pc:docMk/>
          <pc:sldMk cId="0" sldId="331"/>
        </pc:sldMkLst>
        <pc:spChg chg="mod">
          <ac:chgData name="Guest User" userId="e38cf5fff1ccbbef" providerId="Windows Live" clId="Web-{FCC009FE-AD93-40A4-AF70-772EFB6F2CD6}" dt="2019-08-12T17:58:39.443" v="1881" actId="20577"/>
          <ac:spMkLst>
            <pc:docMk/>
            <pc:sldMk cId="0" sldId="331"/>
            <ac:spMk id="2" creationId="{00000000-0000-0000-0000-000000000000}"/>
          </ac:spMkLst>
        </pc:spChg>
        <pc:spChg chg="mod">
          <ac:chgData name="Guest User" userId="e38cf5fff1ccbbef" providerId="Windows Live" clId="Web-{FCC009FE-AD93-40A4-AF70-772EFB6F2CD6}" dt="2019-08-12T18:04:19.475" v="2059" actId="20577"/>
          <ac:spMkLst>
            <pc:docMk/>
            <pc:sldMk cId="0" sldId="331"/>
            <ac:spMk id="5" creationId="{3238DD02-3D01-0D40-AAA7-F081619299A6}"/>
          </ac:spMkLst>
        </pc:spChg>
      </pc:sldChg>
      <pc:sldChg chg="addSp modSp modNotes">
        <pc:chgData name="Guest User" userId="e38cf5fff1ccbbef" providerId="Windows Live" clId="Web-{FCC009FE-AD93-40A4-AF70-772EFB6F2CD6}" dt="2019-08-09T19:43:12.567" v="262" actId="20577"/>
        <pc:sldMkLst>
          <pc:docMk/>
          <pc:sldMk cId="4097320238" sldId="332"/>
        </pc:sldMkLst>
        <pc:spChg chg="mod">
          <ac:chgData name="Guest User" userId="e38cf5fff1ccbbef" providerId="Windows Live" clId="Web-{FCC009FE-AD93-40A4-AF70-772EFB6F2CD6}" dt="2019-08-09T19:37:33.858" v="167" actId="20577"/>
          <ac:spMkLst>
            <pc:docMk/>
            <pc:sldMk cId="4097320238" sldId="332"/>
            <ac:spMk id="2" creationId="{F2F44CEC-CA48-7B4F-BDE6-8B49F24F27D4}"/>
          </ac:spMkLst>
        </pc:spChg>
        <pc:spChg chg="mod">
          <ac:chgData name="Guest User" userId="e38cf5fff1ccbbef" providerId="Windows Live" clId="Web-{FCC009FE-AD93-40A4-AF70-772EFB6F2CD6}" dt="2019-08-09T19:43:12.567" v="262" actId="20577"/>
          <ac:spMkLst>
            <pc:docMk/>
            <pc:sldMk cId="4097320238" sldId="332"/>
            <ac:spMk id="3" creationId="{BD0EFB65-E843-A24B-9843-5728E4ED0DAC}"/>
          </ac:spMkLst>
        </pc:spChg>
        <pc:picChg chg="add mod">
          <ac:chgData name="Guest User" userId="e38cf5fff1ccbbef" providerId="Windows Live" clId="Web-{FCC009FE-AD93-40A4-AF70-772EFB6F2CD6}" dt="2019-08-09T19:40:56.300" v="216" actId="1076"/>
          <ac:picMkLst>
            <pc:docMk/>
            <pc:sldMk cId="4097320238" sldId="332"/>
            <ac:picMk id="4" creationId="{C1736142-0B33-42EE-8C88-BFCF8C049BCE}"/>
          </ac:picMkLst>
        </pc:picChg>
      </pc:sldChg>
      <pc:sldChg chg="addSp delSp modSp">
        <pc:chgData name="Guest User" userId="e38cf5fff1ccbbef" providerId="Windows Live" clId="Web-{FCC009FE-AD93-40A4-AF70-772EFB6F2CD6}" dt="2019-08-12T18:06:30.381" v="2072"/>
        <pc:sldMkLst>
          <pc:docMk/>
          <pc:sldMk cId="1581574247" sldId="333"/>
        </pc:sldMkLst>
        <pc:spChg chg="mod">
          <ac:chgData name="Guest User" userId="e38cf5fff1ccbbef" providerId="Windows Live" clId="Web-{FCC009FE-AD93-40A4-AF70-772EFB6F2CD6}" dt="2019-08-12T17:42:09.893" v="1431" actId="20577"/>
          <ac:spMkLst>
            <pc:docMk/>
            <pc:sldMk cId="1581574247" sldId="333"/>
            <ac:spMk id="2" creationId="{B3CA7CCB-CF56-244B-9034-AE11AC11B77C}"/>
          </ac:spMkLst>
        </pc:spChg>
        <pc:picChg chg="add del mod ord">
          <ac:chgData name="Guest User" userId="e38cf5fff1ccbbef" providerId="Windows Live" clId="Web-{FCC009FE-AD93-40A4-AF70-772EFB6F2CD6}" dt="2019-08-12T18:06:30.381" v="2072"/>
          <ac:picMkLst>
            <pc:docMk/>
            <pc:sldMk cId="1581574247" sldId="333"/>
            <ac:picMk id="3" creationId="{38A516C0-F8C5-44BF-80D1-DC87DF044B4F}"/>
          </ac:picMkLst>
        </pc:picChg>
      </pc:sldChg>
      <pc:sldChg chg="modSp">
        <pc:chgData name="Guest User" userId="e38cf5fff1ccbbef" providerId="Windows Live" clId="Web-{FCC009FE-AD93-40A4-AF70-772EFB6F2CD6}" dt="2019-08-12T17:43:03.315" v="1436" actId="20577"/>
        <pc:sldMkLst>
          <pc:docMk/>
          <pc:sldMk cId="1593680850" sldId="334"/>
        </pc:sldMkLst>
        <pc:spChg chg="mod">
          <ac:chgData name="Guest User" userId="e38cf5fff1ccbbef" providerId="Windows Live" clId="Web-{FCC009FE-AD93-40A4-AF70-772EFB6F2CD6}" dt="2019-08-12T17:43:03.315" v="1436" actId="20577"/>
          <ac:spMkLst>
            <pc:docMk/>
            <pc:sldMk cId="1593680850" sldId="334"/>
            <ac:spMk id="4" creationId="{93D99F56-4DB3-D14F-AA13-0FA8FD7AE0C7}"/>
          </ac:spMkLst>
        </pc:spChg>
      </pc:sldChg>
      <pc:sldChg chg="addSp delSp modSp new">
        <pc:chgData name="Guest User" userId="e38cf5fff1ccbbef" providerId="Windows Live" clId="Web-{FCC009FE-AD93-40A4-AF70-772EFB6F2CD6}" dt="2019-08-12T17:40:59.596" v="1427" actId="20577"/>
        <pc:sldMkLst>
          <pc:docMk/>
          <pc:sldMk cId="2039925233" sldId="335"/>
        </pc:sldMkLst>
        <pc:spChg chg="mod">
          <ac:chgData name="Guest User" userId="e38cf5fff1ccbbef" providerId="Windows Live" clId="Web-{FCC009FE-AD93-40A4-AF70-772EFB6F2CD6}" dt="2019-08-09T21:02:16.993" v="538" actId="20577"/>
          <ac:spMkLst>
            <pc:docMk/>
            <pc:sldMk cId="2039925233" sldId="335"/>
            <ac:spMk id="2" creationId="{64822D6A-DF2F-40EF-9D53-83DE5ECA9EEC}"/>
          </ac:spMkLst>
        </pc:spChg>
        <pc:spChg chg="mod">
          <ac:chgData name="Guest User" userId="e38cf5fff1ccbbef" providerId="Windows Live" clId="Web-{FCC009FE-AD93-40A4-AF70-772EFB6F2CD6}" dt="2019-08-12T17:40:59.596" v="1427" actId="20577"/>
          <ac:spMkLst>
            <pc:docMk/>
            <pc:sldMk cId="2039925233" sldId="335"/>
            <ac:spMk id="3" creationId="{775CAD25-AC27-43DC-8450-596CE68F3A39}"/>
          </ac:spMkLst>
        </pc:spChg>
        <pc:spChg chg="add mod">
          <ac:chgData name="Guest User" userId="e38cf5fff1ccbbef" providerId="Windows Live" clId="Web-{FCC009FE-AD93-40A4-AF70-772EFB6F2CD6}" dt="2019-08-12T17:40:49.705" v="1422" actId="20577"/>
          <ac:spMkLst>
            <pc:docMk/>
            <pc:sldMk cId="2039925233" sldId="335"/>
            <ac:spMk id="4" creationId="{2C91FA52-5EE9-4A3E-996A-42631631A68E}"/>
          </ac:spMkLst>
        </pc:spChg>
        <pc:spChg chg="add del mod">
          <ac:chgData name="Guest User" userId="e38cf5fff1ccbbef" providerId="Windows Live" clId="Web-{FCC009FE-AD93-40A4-AF70-772EFB6F2CD6}" dt="2019-08-09T21:08:52.340" v="786"/>
          <ac:spMkLst>
            <pc:docMk/>
            <pc:sldMk cId="2039925233" sldId="335"/>
            <ac:spMk id="4" creationId="{7B05F6E5-C4B7-4E1C-A518-8C2DC235DC9D}"/>
          </ac:spMkLst>
        </pc:spChg>
      </pc:sldChg>
      <pc:sldChg chg="modSp new">
        <pc:chgData name="Guest User" userId="e38cf5fff1ccbbef" providerId="Windows Live" clId="Web-{FCC009FE-AD93-40A4-AF70-772EFB6F2CD6}" dt="2019-08-12T17:28:12.922" v="1124" actId="20577"/>
        <pc:sldMkLst>
          <pc:docMk/>
          <pc:sldMk cId="2289254147" sldId="336"/>
        </pc:sldMkLst>
        <pc:spChg chg="mod">
          <ac:chgData name="Guest User" userId="e38cf5fff1ccbbef" providerId="Windows Live" clId="Web-{FCC009FE-AD93-40A4-AF70-772EFB6F2CD6}" dt="2019-08-09T20:13:05.800" v="386" actId="20577"/>
          <ac:spMkLst>
            <pc:docMk/>
            <pc:sldMk cId="2289254147" sldId="336"/>
            <ac:spMk id="2" creationId="{97E960A7-7227-4C28-9F92-59C78A5CC62E}"/>
          </ac:spMkLst>
        </pc:spChg>
        <pc:spChg chg="mod">
          <ac:chgData name="Guest User" userId="e38cf5fff1ccbbef" providerId="Windows Live" clId="Web-{FCC009FE-AD93-40A4-AF70-772EFB6F2CD6}" dt="2019-08-12T17:28:12.922" v="1124" actId="20577"/>
          <ac:spMkLst>
            <pc:docMk/>
            <pc:sldMk cId="2289254147" sldId="336"/>
            <ac:spMk id="3" creationId="{A2DFA820-1700-448D-99CA-451110C5B9CA}"/>
          </ac:spMkLst>
        </pc:spChg>
      </pc:sldChg>
      <pc:sldChg chg="modSp add replId">
        <pc:chgData name="Guest User" userId="e38cf5fff1ccbbef" providerId="Windows Live" clId="Web-{FCC009FE-AD93-40A4-AF70-772EFB6F2CD6}" dt="2019-08-12T17:28:06.313" v="1120" actId="20577"/>
        <pc:sldMkLst>
          <pc:docMk/>
          <pc:sldMk cId="3845030432" sldId="337"/>
        </pc:sldMkLst>
        <pc:spChg chg="mod">
          <ac:chgData name="Guest User" userId="e38cf5fff1ccbbef" providerId="Windows Live" clId="Web-{FCC009FE-AD93-40A4-AF70-772EFB6F2CD6}" dt="2019-08-12T17:28:06.313" v="1120" actId="20577"/>
          <ac:spMkLst>
            <pc:docMk/>
            <pc:sldMk cId="3845030432" sldId="337"/>
            <ac:spMk id="3" creationId="{A2DFA820-1700-448D-99CA-451110C5B9CA}"/>
          </ac:spMkLst>
        </pc:spChg>
      </pc:sldChg>
      <pc:sldChg chg="addSp delSp modSp new modNotes">
        <pc:chgData name="Guest User" userId="e38cf5fff1ccbbef" providerId="Windows Live" clId="Web-{FCC009FE-AD93-40A4-AF70-772EFB6F2CD6}" dt="2019-08-12T18:19:38.368" v="2098" actId="1076"/>
        <pc:sldMkLst>
          <pc:docMk/>
          <pc:sldMk cId="318780012" sldId="338"/>
        </pc:sldMkLst>
        <pc:spChg chg="mod">
          <ac:chgData name="Guest User" userId="e38cf5fff1ccbbef" providerId="Windows Live" clId="Web-{FCC009FE-AD93-40A4-AF70-772EFB6F2CD6}" dt="2019-08-09T21:01:18.836" v="526" actId="20577"/>
          <ac:spMkLst>
            <pc:docMk/>
            <pc:sldMk cId="318780012" sldId="338"/>
            <ac:spMk id="2" creationId="{00066170-BEE8-4679-9845-D12666BF1833}"/>
          </ac:spMkLst>
        </pc:spChg>
        <pc:spChg chg="mod">
          <ac:chgData name="Guest User" userId="e38cf5fff1ccbbef" providerId="Windows Live" clId="Web-{FCC009FE-AD93-40A4-AF70-772EFB6F2CD6}" dt="2019-08-09T20:53:55.224" v="478" actId="20577"/>
          <ac:spMkLst>
            <pc:docMk/>
            <pc:sldMk cId="318780012" sldId="338"/>
            <ac:spMk id="3" creationId="{5623DD62-E018-41C0-9618-4255DAA5DB5D}"/>
          </ac:spMkLst>
        </pc:spChg>
        <pc:picChg chg="add mod">
          <ac:chgData name="Guest User" userId="e38cf5fff1ccbbef" providerId="Windows Live" clId="Web-{FCC009FE-AD93-40A4-AF70-772EFB6F2CD6}" dt="2019-08-12T18:15:33.070" v="2086" actId="1076"/>
          <ac:picMkLst>
            <pc:docMk/>
            <pc:sldMk cId="318780012" sldId="338"/>
            <ac:picMk id="4" creationId="{01AA2F61-2141-4D29-BB95-1597D5DD58C2}"/>
          </ac:picMkLst>
        </pc:picChg>
        <pc:picChg chg="add del mod">
          <ac:chgData name="Guest User" userId="e38cf5fff1ccbbef" providerId="Windows Live" clId="Web-{FCC009FE-AD93-40A4-AF70-772EFB6F2CD6}" dt="2019-08-12T18:17:54.821" v="2091"/>
          <ac:picMkLst>
            <pc:docMk/>
            <pc:sldMk cId="318780012" sldId="338"/>
            <ac:picMk id="6" creationId="{2DDB7E31-E30E-4F0F-87EC-AE319122FFF6}"/>
          </ac:picMkLst>
        </pc:picChg>
        <pc:picChg chg="add del mod">
          <ac:chgData name="Guest User" userId="e38cf5fff1ccbbef" providerId="Windows Live" clId="Web-{FCC009FE-AD93-40A4-AF70-772EFB6F2CD6}" dt="2019-08-12T18:19:26.524" v="2094"/>
          <ac:picMkLst>
            <pc:docMk/>
            <pc:sldMk cId="318780012" sldId="338"/>
            <ac:picMk id="8" creationId="{1441EE06-81CF-4946-8037-E9E6988717A5}"/>
          </ac:picMkLst>
        </pc:picChg>
        <pc:picChg chg="add mod">
          <ac:chgData name="Guest User" userId="e38cf5fff1ccbbef" providerId="Windows Live" clId="Web-{FCC009FE-AD93-40A4-AF70-772EFB6F2CD6}" dt="2019-08-12T18:19:38.368" v="2098" actId="1076"/>
          <ac:picMkLst>
            <pc:docMk/>
            <pc:sldMk cId="318780012" sldId="338"/>
            <ac:picMk id="10" creationId="{9A33EB91-539A-4DEC-8F0D-CF89D8485FCF}"/>
          </ac:picMkLst>
        </pc:picChg>
        <pc:picChg chg="add mod">
          <ac:chgData name="Guest User" userId="e38cf5fff1ccbbef" providerId="Windows Live" clId="Web-{FCC009FE-AD93-40A4-AF70-772EFB6F2CD6}" dt="2019-08-12T18:19:31.743" v="2096" actId="14100"/>
          <ac:picMkLst>
            <pc:docMk/>
            <pc:sldMk cId="318780012" sldId="338"/>
            <ac:picMk id="12" creationId="{4ED70328-F373-4DA4-8929-52D067BAD47E}"/>
          </ac:picMkLst>
        </pc:picChg>
      </pc:sldChg>
      <pc:sldChg chg="modSp add replId">
        <pc:chgData name="Guest User" userId="e38cf5fff1ccbbef" providerId="Windows Live" clId="Web-{FCC009FE-AD93-40A4-AF70-772EFB6F2CD6}" dt="2019-08-09T21:01:05.555" v="506" actId="20577"/>
        <pc:sldMkLst>
          <pc:docMk/>
          <pc:sldMk cId="3813879265" sldId="339"/>
        </pc:sldMkLst>
        <pc:spChg chg="mod">
          <ac:chgData name="Guest User" userId="e38cf5fff1ccbbef" providerId="Windows Live" clId="Web-{FCC009FE-AD93-40A4-AF70-772EFB6F2CD6}" dt="2019-08-09T21:01:05.555" v="506" actId="20577"/>
          <ac:spMkLst>
            <pc:docMk/>
            <pc:sldMk cId="3813879265" sldId="339"/>
            <ac:spMk id="2" creationId="{00066170-BEE8-4679-9845-D12666BF1833}"/>
          </ac:spMkLst>
        </pc:spChg>
        <pc:spChg chg="mod">
          <ac:chgData name="Guest User" userId="e38cf5fff1ccbbef" providerId="Windows Live" clId="Web-{FCC009FE-AD93-40A4-AF70-772EFB6F2CD6}" dt="2019-08-09T20:54:00.052" v="479" actId="20577"/>
          <ac:spMkLst>
            <pc:docMk/>
            <pc:sldMk cId="3813879265" sldId="339"/>
            <ac:spMk id="3" creationId="{5623DD62-E018-41C0-9618-4255DAA5DB5D}"/>
          </ac:spMkLst>
        </pc:spChg>
      </pc:sldChg>
      <pc:sldChg chg="addSp delSp modSp add replId modNotes">
        <pc:chgData name="Guest User" userId="e38cf5fff1ccbbef" providerId="Windows Live" clId="Web-{FCC009FE-AD93-40A4-AF70-772EFB6F2CD6}" dt="2019-08-12T17:25:42.312" v="1093" actId="1076"/>
        <pc:sldMkLst>
          <pc:docMk/>
          <pc:sldMk cId="3685413596" sldId="340"/>
        </pc:sldMkLst>
        <pc:spChg chg="mod">
          <ac:chgData name="Guest User" userId="e38cf5fff1ccbbef" providerId="Windows Live" clId="Web-{FCC009FE-AD93-40A4-AF70-772EFB6F2CD6}" dt="2019-08-12T17:14:16.295" v="1000" actId="20577"/>
          <ac:spMkLst>
            <pc:docMk/>
            <pc:sldMk cId="3685413596" sldId="340"/>
            <ac:spMk id="2" creationId="{F2F44CEC-CA48-7B4F-BDE6-8B49F24F27D4}"/>
          </ac:spMkLst>
        </pc:spChg>
        <pc:spChg chg="mod">
          <ac:chgData name="Guest User" userId="e38cf5fff1ccbbef" providerId="Windows Live" clId="Web-{FCC009FE-AD93-40A4-AF70-772EFB6F2CD6}" dt="2019-08-12T17:25:30.969" v="1090" actId="14100"/>
          <ac:spMkLst>
            <pc:docMk/>
            <pc:sldMk cId="3685413596" sldId="340"/>
            <ac:spMk id="3" creationId="{BD0EFB65-E843-A24B-9843-5728E4ED0DAC}"/>
          </ac:spMkLst>
        </pc:spChg>
        <pc:picChg chg="del">
          <ac:chgData name="Guest User" userId="e38cf5fff1ccbbef" providerId="Windows Live" clId="Web-{FCC009FE-AD93-40A4-AF70-772EFB6F2CD6}" dt="2019-08-12T17:12:34.467" v="963"/>
          <ac:picMkLst>
            <pc:docMk/>
            <pc:sldMk cId="3685413596" sldId="340"/>
            <ac:picMk id="4" creationId="{C1736142-0B33-42EE-8C88-BFCF8C049BCE}"/>
          </ac:picMkLst>
        </pc:picChg>
        <pc:picChg chg="add mod">
          <ac:chgData name="Guest User" userId="e38cf5fff1ccbbef" providerId="Windows Live" clId="Web-{FCC009FE-AD93-40A4-AF70-772EFB6F2CD6}" dt="2019-08-12T17:25:42.312" v="1093" actId="1076"/>
          <ac:picMkLst>
            <pc:docMk/>
            <pc:sldMk cId="3685413596" sldId="340"/>
            <ac:picMk id="5" creationId="{3BAABA68-E977-4438-8553-6CA9634DD38C}"/>
          </ac:picMkLst>
        </pc:picChg>
      </pc:sldChg>
      <pc:sldChg chg="addSp modSp new modNotes">
        <pc:chgData name="Guest User" userId="e38cf5fff1ccbbef" providerId="Windows Live" clId="Web-{FCC009FE-AD93-40A4-AF70-772EFB6F2CD6}" dt="2019-08-12T18:04:48.725" v="2065" actId="1076"/>
        <pc:sldMkLst>
          <pc:docMk/>
          <pc:sldMk cId="2823414821" sldId="341"/>
        </pc:sldMkLst>
        <pc:spChg chg="mod">
          <ac:chgData name="Guest User" userId="e38cf5fff1ccbbef" providerId="Windows Live" clId="Web-{FCC009FE-AD93-40A4-AF70-772EFB6F2CD6}" dt="2019-08-12T17:43:32.753" v="1444" actId="20577"/>
          <ac:spMkLst>
            <pc:docMk/>
            <pc:sldMk cId="2823414821" sldId="341"/>
            <ac:spMk id="2" creationId="{4B8635F3-488A-4579-946D-874F22857B19}"/>
          </ac:spMkLst>
        </pc:spChg>
        <pc:spChg chg="mod">
          <ac:chgData name="Guest User" userId="e38cf5fff1ccbbef" providerId="Windows Live" clId="Web-{FCC009FE-AD93-40A4-AF70-772EFB6F2CD6}" dt="2019-08-12T17:50:27.473" v="1604" actId="20577"/>
          <ac:spMkLst>
            <pc:docMk/>
            <pc:sldMk cId="2823414821" sldId="341"/>
            <ac:spMk id="3" creationId="{9AAFC176-053D-488C-8C70-88BFDBA93085}"/>
          </ac:spMkLst>
        </pc:spChg>
        <pc:spChg chg="add mod">
          <ac:chgData name="Guest User" userId="e38cf5fff1ccbbef" providerId="Windows Live" clId="Web-{FCC009FE-AD93-40A4-AF70-772EFB6F2CD6}" dt="2019-08-12T17:51:23.582" v="1714" actId="20577"/>
          <ac:spMkLst>
            <pc:docMk/>
            <pc:sldMk cId="2823414821" sldId="341"/>
            <ac:spMk id="4" creationId="{20BEBDF5-AFA3-4087-984A-22C050694AA7}"/>
          </ac:spMkLst>
        </pc:spChg>
        <pc:spChg chg="add mod">
          <ac:chgData name="Guest User" userId="e38cf5fff1ccbbef" providerId="Windows Live" clId="Web-{FCC009FE-AD93-40A4-AF70-772EFB6F2CD6}" dt="2019-08-12T17:52:14.973" v="1845" actId="20577"/>
          <ac:spMkLst>
            <pc:docMk/>
            <pc:sldMk cId="2823414821" sldId="341"/>
            <ac:spMk id="5" creationId="{CD8009C7-3898-42FE-BAFA-F787EE4F3F3C}"/>
          </ac:spMkLst>
        </pc:spChg>
        <pc:picChg chg="add mod">
          <ac:chgData name="Guest User" userId="e38cf5fff1ccbbef" providerId="Windows Live" clId="Web-{FCC009FE-AD93-40A4-AF70-772EFB6F2CD6}" dt="2019-08-12T18:04:48.725" v="2065" actId="1076"/>
          <ac:picMkLst>
            <pc:docMk/>
            <pc:sldMk cId="2823414821" sldId="341"/>
            <ac:picMk id="6" creationId="{DEDC47DC-6EAF-498D-B5B4-6878FA018AD9}"/>
          </ac:picMkLst>
        </pc:picChg>
      </pc:sldChg>
    </pc:docChg>
  </pc:docChgLst>
  <pc:docChgLst>
    <pc:chgData name="Guest User" userId="e38cf5fff1ccbbef" providerId="Windows Live" clId="Web-{0D0EF517-CACE-4339-A123-06C0E18108A0}"/>
    <pc:docChg chg="modSld">
      <pc:chgData name="Guest User" userId="e38cf5fff1ccbbef" providerId="Windows Live" clId="Web-{0D0EF517-CACE-4339-A123-06C0E18108A0}" dt="2019-08-22T20:51:27.700" v="5"/>
      <pc:docMkLst>
        <pc:docMk/>
      </pc:docMkLst>
      <pc:sldChg chg="modSp">
        <pc:chgData name="Guest User" userId="e38cf5fff1ccbbef" providerId="Windows Live" clId="Web-{0D0EF517-CACE-4339-A123-06C0E18108A0}" dt="2019-08-22T20:50:24.512" v="0"/>
        <pc:sldMkLst>
          <pc:docMk/>
          <pc:sldMk cId="4097320238" sldId="332"/>
        </pc:sldMkLst>
        <pc:picChg chg="mod">
          <ac:chgData name="Guest User" userId="e38cf5fff1ccbbef" providerId="Windows Live" clId="Web-{0D0EF517-CACE-4339-A123-06C0E18108A0}" dt="2019-08-22T20:50:24.512" v="0"/>
          <ac:picMkLst>
            <pc:docMk/>
            <pc:sldMk cId="4097320238" sldId="332"/>
            <ac:picMk id="5" creationId="{24D0529B-7963-4BB2-8224-0FD6A00877E6}"/>
          </ac:picMkLst>
        </pc:picChg>
      </pc:sldChg>
      <pc:sldChg chg="modSp">
        <pc:chgData name="Guest User" userId="e38cf5fff1ccbbef" providerId="Windows Live" clId="Web-{0D0EF517-CACE-4339-A123-06C0E18108A0}" dt="2019-08-22T20:51:20.778" v="4"/>
        <pc:sldMkLst>
          <pc:docMk/>
          <pc:sldMk cId="318780012" sldId="338"/>
        </pc:sldMkLst>
        <pc:picChg chg="mod">
          <ac:chgData name="Guest User" userId="e38cf5fff1ccbbef" providerId="Windows Live" clId="Web-{0D0EF517-CACE-4339-A123-06C0E18108A0}" dt="2019-08-22T20:50:53.934" v="2"/>
          <ac:picMkLst>
            <pc:docMk/>
            <pc:sldMk cId="318780012" sldId="338"/>
            <ac:picMk id="4" creationId="{01AA2F61-2141-4D29-BB95-1597D5DD58C2}"/>
          </ac:picMkLst>
        </pc:picChg>
        <pc:picChg chg="mod">
          <ac:chgData name="Guest User" userId="e38cf5fff1ccbbef" providerId="Windows Live" clId="Web-{0D0EF517-CACE-4339-A123-06C0E18108A0}" dt="2019-08-22T20:51:20.778" v="4"/>
          <ac:picMkLst>
            <pc:docMk/>
            <pc:sldMk cId="318780012" sldId="338"/>
            <ac:picMk id="10" creationId="{9A33EB91-539A-4DEC-8F0D-CF89D8485FCF}"/>
          </ac:picMkLst>
        </pc:picChg>
        <pc:picChg chg="mod">
          <ac:chgData name="Guest User" userId="e38cf5fff1ccbbef" providerId="Windows Live" clId="Web-{0D0EF517-CACE-4339-A123-06C0E18108A0}" dt="2019-08-22T20:51:05.450" v="3"/>
          <ac:picMkLst>
            <pc:docMk/>
            <pc:sldMk cId="318780012" sldId="338"/>
            <ac:picMk id="12" creationId="{4ED70328-F373-4DA4-8929-52D067BAD47E}"/>
          </ac:picMkLst>
        </pc:picChg>
      </pc:sldChg>
      <pc:sldChg chg="modSp">
        <pc:chgData name="Guest User" userId="e38cf5fff1ccbbef" providerId="Windows Live" clId="Web-{0D0EF517-CACE-4339-A123-06C0E18108A0}" dt="2019-08-22T20:50:33.966" v="1"/>
        <pc:sldMkLst>
          <pc:docMk/>
          <pc:sldMk cId="3685413596" sldId="340"/>
        </pc:sldMkLst>
        <pc:picChg chg="mod">
          <ac:chgData name="Guest User" userId="e38cf5fff1ccbbef" providerId="Windows Live" clId="Web-{0D0EF517-CACE-4339-A123-06C0E18108A0}" dt="2019-08-22T20:50:33.966" v="1"/>
          <ac:picMkLst>
            <pc:docMk/>
            <pc:sldMk cId="3685413596" sldId="340"/>
            <ac:picMk id="5" creationId="{3BAABA68-E977-4438-8553-6CA9634DD38C}"/>
          </ac:picMkLst>
        </pc:picChg>
      </pc:sldChg>
      <pc:sldChg chg="modSp">
        <pc:chgData name="Guest User" userId="e38cf5fff1ccbbef" providerId="Windows Live" clId="Web-{0D0EF517-CACE-4339-A123-06C0E18108A0}" dt="2019-08-22T20:51:27.700" v="5"/>
        <pc:sldMkLst>
          <pc:docMk/>
          <pc:sldMk cId="2823414821" sldId="341"/>
        </pc:sldMkLst>
        <pc:picChg chg="mod">
          <ac:chgData name="Guest User" userId="e38cf5fff1ccbbef" providerId="Windows Live" clId="Web-{0D0EF517-CACE-4339-A123-06C0E18108A0}" dt="2019-08-22T20:51:27.700" v="5"/>
          <ac:picMkLst>
            <pc:docMk/>
            <pc:sldMk cId="2823414821" sldId="341"/>
            <ac:picMk id="6" creationId="{DEDC47DC-6EAF-498D-B5B4-6878FA018AD9}"/>
          </ac:picMkLst>
        </pc:picChg>
      </pc:sldChg>
    </pc:docChg>
  </pc:docChgLst>
  <pc:docChgLst>
    <pc:chgData name="Guest User" userId="e38cf5fff1ccbbef" providerId="Windows Live" clId="Web-{A8FE0BC0-860E-48C2-BC44-F6D80E5828CF}"/>
    <pc:docChg chg="addSld delSld modSld">
      <pc:chgData name="Guest User" userId="e38cf5fff1ccbbef" providerId="Windows Live" clId="Web-{A8FE0BC0-860E-48C2-BC44-F6D80E5828CF}" dt="2020-02-01T20:25:19.009" v="93" actId="20577"/>
      <pc:docMkLst>
        <pc:docMk/>
      </pc:docMkLst>
      <pc:sldChg chg="modSp">
        <pc:chgData name="Guest User" userId="e38cf5fff1ccbbef" providerId="Windows Live" clId="Web-{A8FE0BC0-860E-48C2-BC44-F6D80E5828CF}" dt="2020-02-01T20:23:02.430" v="14" actId="20577"/>
        <pc:sldMkLst>
          <pc:docMk/>
          <pc:sldMk cId="0" sldId="256"/>
        </pc:sldMkLst>
        <pc:spChg chg="mod">
          <ac:chgData name="Guest User" userId="e38cf5fff1ccbbef" providerId="Windows Live" clId="Web-{A8FE0BC0-860E-48C2-BC44-F6D80E5828CF}" dt="2020-02-01T20:19:29.392" v="8" actId="20577"/>
          <ac:spMkLst>
            <pc:docMk/>
            <pc:sldMk cId="0" sldId="256"/>
            <ac:spMk id="4" creationId="{98CDC929-56E2-1842-B96F-EEEFC78FBE5A}"/>
          </ac:spMkLst>
        </pc:spChg>
        <pc:spChg chg="mod">
          <ac:chgData name="Guest User" userId="e38cf5fff1ccbbef" providerId="Windows Live" clId="Web-{A8FE0BC0-860E-48C2-BC44-F6D80E5828CF}" dt="2020-02-01T20:23:02.430" v="14" actId="20577"/>
          <ac:spMkLst>
            <pc:docMk/>
            <pc:sldMk cId="0" sldId="256"/>
            <ac:spMk id="6" creationId="{7766042E-BEC4-904E-9FCA-2079983A42E9}"/>
          </ac:spMkLst>
        </pc:spChg>
      </pc:sldChg>
      <pc:sldChg chg="modSp">
        <pc:chgData name="Guest User" userId="e38cf5fff1ccbbef" providerId="Windows Live" clId="Web-{A8FE0BC0-860E-48C2-BC44-F6D80E5828CF}" dt="2020-02-01T20:25:19.009" v="93" actId="20577"/>
        <pc:sldMkLst>
          <pc:docMk/>
          <pc:sldMk cId="0" sldId="274"/>
        </pc:sldMkLst>
        <pc:spChg chg="mod">
          <ac:chgData name="Guest User" userId="e38cf5fff1ccbbef" providerId="Windows Live" clId="Web-{A8FE0BC0-860E-48C2-BC44-F6D80E5828CF}" dt="2020-02-01T20:25:19.009" v="93" actId="20577"/>
          <ac:spMkLst>
            <pc:docMk/>
            <pc:sldMk cId="0" sldId="274"/>
            <ac:spMk id="3" creationId="{825DF835-CFA2-0B45-9273-6EEA176391B8}"/>
          </ac:spMkLst>
        </pc:spChg>
      </pc:sldChg>
      <pc:sldChg chg="modSp">
        <pc:chgData name="Guest User" userId="e38cf5fff1ccbbef" providerId="Windows Live" clId="Web-{A8FE0BC0-860E-48C2-BC44-F6D80E5828CF}" dt="2020-02-01T20:23:19.431" v="19" actId="20577"/>
        <pc:sldMkLst>
          <pc:docMk/>
          <pc:sldMk cId="3177937676" sldId="292"/>
        </pc:sldMkLst>
        <pc:spChg chg="mod">
          <ac:chgData name="Guest User" userId="e38cf5fff1ccbbef" providerId="Windows Live" clId="Web-{A8FE0BC0-860E-48C2-BC44-F6D80E5828CF}" dt="2020-02-01T20:23:19.431" v="19" actId="20577"/>
          <ac:spMkLst>
            <pc:docMk/>
            <pc:sldMk cId="3177937676" sldId="292"/>
            <ac:spMk id="2" creationId="{B3CA7CCB-CF56-244B-9034-AE11AC11B77C}"/>
          </ac:spMkLst>
        </pc:spChg>
      </pc:sldChg>
      <pc:sldChg chg="modSp">
        <pc:chgData name="Guest User" userId="e38cf5fff1ccbbef" providerId="Windows Live" clId="Web-{A8FE0BC0-860E-48C2-BC44-F6D80E5828CF}" dt="2020-02-01T20:23:37.712" v="34" actId="20577"/>
        <pc:sldMkLst>
          <pc:docMk/>
          <pc:sldMk cId="2929006727" sldId="299"/>
        </pc:sldMkLst>
        <pc:spChg chg="mod">
          <ac:chgData name="Guest User" userId="e38cf5fff1ccbbef" providerId="Windows Live" clId="Web-{A8FE0BC0-860E-48C2-BC44-F6D80E5828CF}" dt="2020-02-01T20:23:22.884" v="25" actId="20577"/>
          <ac:spMkLst>
            <pc:docMk/>
            <pc:sldMk cId="2929006727" sldId="299"/>
            <ac:spMk id="3" creationId="{A4477EF2-C265-934A-B975-3E5D4088780C}"/>
          </ac:spMkLst>
        </pc:spChg>
        <pc:spChg chg="mod">
          <ac:chgData name="Guest User" userId="e38cf5fff1ccbbef" providerId="Windows Live" clId="Web-{A8FE0BC0-860E-48C2-BC44-F6D80E5828CF}" dt="2020-02-01T20:23:37.712" v="34" actId="20577"/>
          <ac:spMkLst>
            <pc:docMk/>
            <pc:sldMk cId="2929006727" sldId="299"/>
            <ac:spMk id="4" creationId="{93D99F56-4DB3-D14F-AA13-0FA8FD7AE0C7}"/>
          </ac:spMkLst>
        </pc:spChg>
      </pc:sldChg>
      <pc:sldChg chg="modSp modNotes">
        <pc:chgData name="Guest User" userId="e38cf5fff1ccbbef" providerId="Windows Live" clId="Web-{A8FE0BC0-860E-48C2-BC44-F6D80E5828CF}" dt="2020-02-01T20:25:07.681" v="87" actId="20577"/>
        <pc:sldMkLst>
          <pc:docMk/>
          <pc:sldMk cId="4253396331" sldId="311"/>
        </pc:sldMkLst>
        <pc:spChg chg="mod">
          <ac:chgData name="Guest User" userId="e38cf5fff1ccbbef" providerId="Windows Live" clId="Web-{A8FE0BC0-860E-48C2-BC44-F6D80E5828CF}" dt="2020-02-01T20:25:07.681" v="87" actId="20577"/>
          <ac:spMkLst>
            <pc:docMk/>
            <pc:sldMk cId="4253396331" sldId="311"/>
            <ac:spMk id="3" creationId="{1B39FA87-F59D-844F-B1A9-8A5ED869DC58}"/>
          </ac:spMkLst>
        </pc:spChg>
      </pc:sldChg>
      <pc:sldChg chg="del">
        <pc:chgData name="Guest User" userId="e38cf5fff1ccbbef" providerId="Windows Live" clId="Web-{A8FE0BC0-860E-48C2-BC44-F6D80E5828CF}" dt="2020-02-01T20:24:38.962" v="62"/>
        <pc:sldMkLst>
          <pc:docMk/>
          <pc:sldMk cId="0" sldId="331"/>
        </pc:sldMkLst>
      </pc:sldChg>
      <pc:sldChg chg="del">
        <pc:chgData name="Guest User" userId="e38cf5fff1ccbbef" providerId="Windows Live" clId="Web-{A8FE0BC0-860E-48C2-BC44-F6D80E5828CF}" dt="2020-02-01T20:23:48.712" v="43"/>
        <pc:sldMkLst>
          <pc:docMk/>
          <pc:sldMk cId="4097320238" sldId="332"/>
        </pc:sldMkLst>
      </pc:sldChg>
      <pc:sldChg chg="del">
        <pc:chgData name="Guest User" userId="e38cf5fff1ccbbef" providerId="Windows Live" clId="Web-{A8FE0BC0-860E-48C2-BC44-F6D80E5828CF}" dt="2020-02-01T20:24:38.978" v="65"/>
        <pc:sldMkLst>
          <pc:docMk/>
          <pc:sldMk cId="1581574247" sldId="333"/>
        </pc:sldMkLst>
      </pc:sldChg>
      <pc:sldChg chg="del">
        <pc:chgData name="Guest User" userId="e38cf5fff1ccbbef" providerId="Windows Live" clId="Web-{A8FE0BC0-860E-48C2-BC44-F6D80E5828CF}" dt="2020-02-01T20:24:38.978" v="64"/>
        <pc:sldMkLst>
          <pc:docMk/>
          <pc:sldMk cId="1593680850" sldId="334"/>
        </pc:sldMkLst>
      </pc:sldChg>
      <pc:sldChg chg="del">
        <pc:chgData name="Guest User" userId="e38cf5fff1ccbbef" providerId="Windows Live" clId="Web-{A8FE0BC0-860E-48C2-BC44-F6D80E5828CF}" dt="2020-02-01T20:24:16.165" v="44"/>
        <pc:sldMkLst>
          <pc:docMk/>
          <pc:sldMk cId="2039925233" sldId="335"/>
        </pc:sldMkLst>
      </pc:sldChg>
      <pc:sldChg chg="modSp">
        <pc:chgData name="Guest User" userId="e38cf5fff1ccbbef" providerId="Windows Live" clId="Web-{A8FE0BC0-860E-48C2-BC44-F6D80E5828CF}" dt="2020-02-01T20:24:18.947" v="46" actId="20577"/>
        <pc:sldMkLst>
          <pc:docMk/>
          <pc:sldMk cId="2289254147" sldId="336"/>
        </pc:sldMkLst>
        <pc:spChg chg="mod">
          <ac:chgData name="Guest User" userId="e38cf5fff1ccbbef" providerId="Windows Live" clId="Web-{A8FE0BC0-860E-48C2-BC44-F6D80E5828CF}" dt="2020-02-01T20:24:18.947" v="46" actId="20577"/>
          <ac:spMkLst>
            <pc:docMk/>
            <pc:sldMk cId="2289254147" sldId="336"/>
            <ac:spMk id="3" creationId="{A2DFA820-1700-448D-99CA-451110C5B9CA}"/>
          </ac:spMkLst>
        </pc:spChg>
      </pc:sldChg>
      <pc:sldChg chg="del">
        <pc:chgData name="Guest User" userId="e38cf5fff1ccbbef" providerId="Windows Live" clId="Web-{A8FE0BC0-860E-48C2-BC44-F6D80E5828CF}" dt="2020-02-01T20:24:21.197" v="47"/>
        <pc:sldMkLst>
          <pc:docMk/>
          <pc:sldMk cId="3845030432" sldId="337"/>
        </pc:sldMkLst>
      </pc:sldChg>
      <pc:sldChg chg="del">
        <pc:chgData name="Guest User" userId="e38cf5fff1ccbbef" providerId="Windows Live" clId="Web-{A8FE0BC0-860E-48C2-BC44-F6D80E5828CF}" dt="2020-02-01T20:24:25.290" v="48"/>
        <pc:sldMkLst>
          <pc:docMk/>
          <pc:sldMk cId="318780012" sldId="338"/>
        </pc:sldMkLst>
      </pc:sldChg>
      <pc:sldChg chg="modSp">
        <pc:chgData name="Guest User" userId="e38cf5fff1ccbbef" providerId="Windows Live" clId="Web-{A8FE0BC0-860E-48C2-BC44-F6D80E5828CF}" dt="2020-02-01T20:24:34.056" v="61" actId="20577"/>
        <pc:sldMkLst>
          <pc:docMk/>
          <pc:sldMk cId="3813879265" sldId="339"/>
        </pc:sldMkLst>
        <pc:spChg chg="mod">
          <ac:chgData name="Guest User" userId="e38cf5fff1ccbbef" providerId="Windows Live" clId="Web-{A8FE0BC0-860E-48C2-BC44-F6D80E5828CF}" dt="2020-02-01T20:24:34.056" v="61" actId="20577"/>
          <ac:spMkLst>
            <pc:docMk/>
            <pc:sldMk cId="3813879265" sldId="339"/>
            <ac:spMk id="2" creationId="{00066170-BEE8-4679-9845-D12666BF1833}"/>
          </ac:spMkLst>
        </pc:spChg>
        <pc:spChg chg="mod">
          <ac:chgData name="Guest User" userId="e38cf5fff1ccbbef" providerId="Windows Live" clId="Web-{A8FE0BC0-860E-48C2-BC44-F6D80E5828CF}" dt="2020-02-01T20:24:27.681" v="49" actId="20577"/>
          <ac:spMkLst>
            <pc:docMk/>
            <pc:sldMk cId="3813879265" sldId="339"/>
            <ac:spMk id="3" creationId="{5623DD62-E018-41C0-9618-4255DAA5DB5D}"/>
          </ac:spMkLst>
        </pc:spChg>
      </pc:sldChg>
      <pc:sldChg chg="del">
        <pc:chgData name="Guest User" userId="e38cf5fff1ccbbef" providerId="Windows Live" clId="Web-{A8FE0BC0-860E-48C2-BC44-F6D80E5828CF}" dt="2020-02-01T20:24:16.165" v="45"/>
        <pc:sldMkLst>
          <pc:docMk/>
          <pc:sldMk cId="3685413596" sldId="340"/>
        </pc:sldMkLst>
      </pc:sldChg>
      <pc:sldChg chg="del">
        <pc:chgData name="Guest User" userId="e38cf5fff1ccbbef" providerId="Windows Live" clId="Web-{A8FE0BC0-860E-48C2-BC44-F6D80E5828CF}" dt="2020-02-01T20:24:38.978" v="63"/>
        <pc:sldMkLst>
          <pc:docMk/>
          <pc:sldMk cId="2823414821" sldId="341"/>
        </pc:sldMkLst>
      </pc:sldChg>
      <pc:sldChg chg="del">
        <pc:chgData name="Guest User" userId="e38cf5fff1ccbbef" providerId="Windows Live" clId="Web-{A8FE0BC0-860E-48C2-BC44-F6D80E5828CF}" dt="2020-02-01T20:25:16.478" v="92"/>
        <pc:sldMkLst>
          <pc:docMk/>
          <pc:sldMk cId="3957957532" sldId="342"/>
        </pc:sldMkLst>
      </pc:sldChg>
      <pc:sldChg chg="del">
        <pc:chgData name="Guest User" userId="e38cf5fff1ccbbef" providerId="Windows Live" clId="Web-{A8FE0BC0-860E-48C2-BC44-F6D80E5828CF}" dt="2020-02-01T20:25:16.478" v="91"/>
        <pc:sldMkLst>
          <pc:docMk/>
          <pc:sldMk cId="1944992741" sldId="343"/>
        </pc:sldMkLst>
      </pc:sldChg>
      <pc:sldChg chg="del">
        <pc:chgData name="Guest User" userId="e38cf5fff1ccbbef" providerId="Windows Live" clId="Web-{A8FE0BC0-860E-48C2-BC44-F6D80E5828CF}" dt="2020-02-01T20:25:16.478" v="90"/>
        <pc:sldMkLst>
          <pc:docMk/>
          <pc:sldMk cId="2718716916" sldId="344"/>
        </pc:sldMkLst>
      </pc:sldChg>
      <pc:sldChg chg="modSp">
        <pc:chgData name="Guest User" userId="e38cf5fff1ccbbef" providerId="Windows Live" clId="Web-{A8FE0BC0-860E-48C2-BC44-F6D80E5828CF}" dt="2020-02-01T20:23:44.868" v="42" actId="20577"/>
        <pc:sldMkLst>
          <pc:docMk/>
          <pc:sldMk cId="2094117202" sldId="345"/>
        </pc:sldMkLst>
        <pc:spChg chg="mod">
          <ac:chgData name="Guest User" userId="e38cf5fff1ccbbef" providerId="Windows Live" clId="Web-{A8FE0BC0-860E-48C2-BC44-F6D80E5828CF}" dt="2020-02-01T20:23:42.040" v="40" actId="20577"/>
          <ac:spMkLst>
            <pc:docMk/>
            <pc:sldMk cId="2094117202" sldId="345"/>
            <ac:spMk id="2" creationId="{2AF33A63-B4D7-4CC6-A805-1807F37AA4D9}"/>
          </ac:spMkLst>
        </pc:spChg>
        <pc:spChg chg="mod">
          <ac:chgData name="Guest User" userId="e38cf5fff1ccbbef" providerId="Windows Live" clId="Web-{A8FE0BC0-860E-48C2-BC44-F6D80E5828CF}" dt="2020-02-01T20:23:44.868" v="42" actId="20577"/>
          <ac:spMkLst>
            <pc:docMk/>
            <pc:sldMk cId="2094117202" sldId="345"/>
            <ac:spMk id="3" creationId="{825D01C3-6DF9-43AD-86EA-295337FBF9AC}"/>
          </ac:spMkLst>
        </pc:spChg>
      </pc:sldChg>
      <pc:sldChg chg="modSp add replId">
        <pc:chgData name="Guest User" userId="e38cf5fff1ccbbef" providerId="Windows Live" clId="Web-{A8FE0BC0-860E-48C2-BC44-F6D80E5828CF}" dt="2020-02-01T20:25:13.713" v="89" actId="20577"/>
        <pc:sldMkLst>
          <pc:docMk/>
          <pc:sldMk cId="1584528486" sldId="346"/>
        </pc:sldMkLst>
        <pc:spChg chg="mod">
          <ac:chgData name="Guest User" userId="e38cf5fff1ccbbef" providerId="Windows Live" clId="Web-{A8FE0BC0-860E-48C2-BC44-F6D80E5828CF}" dt="2020-02-01T20:25:13.713" v="89" actId="20577"/>
          <ac:spMkLst>
            <pc:docMk/>
            <pc:sldMk cId="1584528486" sldId="346"/>
            <ac:spMk id="2" creationId="{BC1D05DE-DB03-DA41-8335-4E880F4F4E3A}"/>
          </ac:spMkLst>
        </pc:spChg>
      </pc:sldChg>
    </pc:docChg>
  </pc:docChgLst>
  <pc:docChgLst>
    <pc:chgData name="Guest User" userId="e38cf5fff1ccbbef" providerId="Windows Live" clId="Web-{2830B3F5-47E4-4661-9935-2AAC9BCFCAB6}"/>
    <pc:docChg chg="addSld delSld modSld sldOrd">
      <pc:chgData name="Guest User" userId="e38cf5fff1ccbbef" providerId="Windows Live" clId="Web-{2830B3F5-47E4-4661-9935-2AAC9BCFCAB6}" dt="2019-08-21T18:36:52.571" v="525"/>
      <pc:docMkLst>
        <pc:docMk/>
      </pc:docMkLst>
      <pc:sldChg chg="modNotes">
        <pc:chgData name="Guest User" userId="e38cf5fff1ccbbef" providerId="Windows Live" clId="Web-{2830B3F5-47E4-4661-9935-2AAC9BCFCAB6}" dt="2019-08-21T18:36:52.571" v="525"/>
        <pc:sldMkLst>
          <pc:docMk/>
          <pc:sldMk cId="0" sldId="256"/>
        </pc:sldMkLst>
      </pc:sldChg>
      <pc:sldChg chg="modSp ord">
        <pc:chgData name="Guest User" userId="e38cf5fff1ccbbef" providerId="Windows Live" clId="Web-{2830B3F5-47E4-4661-9935-2AAC9BCFCAB6}" dt="2019-08-21T18:10:31.382" v="322" actId="20577"/>
        <pc:sldMkLst>
          <pc:docMk/>
          <pc:sldMk cId="4253396331" sldId="311"/>
        </pc:sldMkLst>
        <pc:spChg chg="mod">
          <ac:chgData name="Guest User" userId="e38cf5fff1ccbbef" providerId="Windows Live" clId="Web-{2830B3F5-47E4-4661-9935-2AAC9BCFCAB6}" dt="2019-08-21T18:10:31.382" v="322" actId="20577"/>
          <ac:spMkLst>
            <pc:docMk/>
            <pc:sldMk cId="4253396331" sldId="311"/>
            <ac:spMk id="3" creationId="{1B39FA87-F59D-844F-B1A9-8A5ED869DC58}"/>
          </ac:spMkLst>
        </pc:spChg>
      </pc:sldChg>
      <pc:sldChg chg="addSp delSp modSp">
        <pc:chgData name="Guest User" userId="e38cf5fff1ccbbef" providerId="Windows Live" clId="Web-{2830B3F5-47E4-4661-9935-2AAC9BCFCAB6}" dt="2019-08-21T18:28:50.368" v="521" actId="1076"/>
        <pc:sldMkLst>
          <pc:docMk/>
          <pc:sldMk cId="4097320238" sldId="332"/>
        </pc:sldMkLst>
        <pc:picChg chg="del">
          <ac:chgData name="Guest User" userId="e38cf5fff1ccbbef" providerId="Windows Live" clId="Web-{2830B3F5-47E4-4661-9935-2AAC9BCFCAB6}" dt="2019-08-21T18:28:41.805" v="519"/>
          <ac:picMkLst>
            <pc:docMk/>
            <pc:sldMk cId="4097320238" sldId="332"/>
            <ac:picMk id="4" creationId="{C1736142-0B33-42EE-8C88-BFCF8C049BCE}"/>
          </ac:picMkLst>
        </pc:picChg>
        <pc:picChg chg="add mod">
          <ac:chgData name="Guest User" userId="e38cf5fff1ccbbef" providerId="Windows Live" clId="Web-{2830B3F5-47E4-4661-9935-2AAC9BCFCAB6}" dt="2019-08-21T18:28:50.368" v="521" actId="1076"/>
          <ac:picMkLst>
            <pc:docMk/>
            <pc:sldMk cId="4097320238" sldId="332"/>
            <ac:picMk id="5" creationId="{24D0529B-7963-4BB2-8224-0FD6A00877E6}"/>
          </ac:picMkLst>
        </pc:picChg>
      </pc:sldChg>
      <pc:sldChg chg="modSp">
        <pc:chgData name="Guest User" userId="e38cf5fff1ccbbef" providerId="Windows Live" clId="Web-{2830B3F5-47E4-4661-9935-2AAC9BCFCAB6}" dt="2019-08-21T18:19:29.086" v="413" actId="20577"/>
        <pc:sldMkLst>
          <pc:docMk/>
          <pc:sldMk cId="1593680850" sldId="334"/>
        </pc:sldMkLst>
        <pc:spChg chg="mod">
          <ac:chgData name="Guest User" userId="e38cf5fff1ccbbef" providerId="Windows Live" clId="Web-{2830B3F5-47E4-4661-9935-2AAC9BCFCAB6}" dt="2019-08-21T18:19:29.086" v="413" actId="20577"/>
          <ac:spMkLst>
            <pc:docMk/>
            <pc:sldMk cId="1593680850" sldId="334"/>
            <ac:spMk id="3" creationId="{A4477EF2-C265-934A-B975-3E5D4088780C}"/>
          </ac:spMkLst>
        </pc:spChg>
        <pc:spChg chg="mod">
          <ac:chgData name="Guest User" userId="e38cf5fff1ccbbef" providerId="Windows Live" clId="Web-{2830B3F5-47E4-4661-9935-2AAC9BCFCAB6}" dt="2019-08-21T18:19:25.398" v="408" actId="20577"/>
          <ac:spMkLst>
            <pc:docMk/>
            <pc:sldMk cId="1593680850" sldId="334"/>
            <ac:spMk id="4" creationId="{93D99F56-4DB3-D14F-AA13-0FA8FD7AE0C7}"/>
          </ac:spMkLst>
        </pc:spChg>
      </pc:sldChg>
      <pc:sldChg chg="modSp">
        <pc:chgData name="Guest User" userId="e38cf5fff1ccbbef" providerId="Windows Live" clId="Web-{2830B3F5-47E4-4661-9935-2AAC9BCFCAB6}" dt="2019-08-21T17:57:22.695" v="2" actId="20577"/>
        <pc:sldMkLst>
          <pc:docMk/>
          <pc:sldMk cId="2039925233" sldId="335"/>
        </pc:sldMkLst>
        <pc:spChg chg="mod">
          <ac:chgData name="Guest User" userId="e38cf5fff1ccbbef" providerId="Windows Live" clId="Web-{2830B3F5-47E4-4661-9935-2AAC9BCFCAB6}" dt="2019-08-21T17:57:22.695" v="2" actId="20577"/>
          <ac:spMkLst>
            <pc:docMk/>
            <pc:sldMk cId="2039925233" sldId="335"/>
            <ac:spMk id="3" creationId="{775CAD25-AC27-43DC-8450-596CE68F3A39}"/>
          </ac:spMkLst>
        </pc:spChg>
      </pc:sldChg>
      <pc:sldChg chg="modSp">
        <pc:chgData name="Guest User" userId="e38cf5fff1ccbbef" providerId="Windows Live" clId="Web-{2830B3F5-47E4-4661-9935-2AAC9BCFCAB6}" dt="2019-08-21T17:57:55.132" v="11" actId="1076"/>
        <pc:sldMkLst>
          <pc:docMk/>
          <pc:sldMk cId="2289254147" sldId="336"/>
        </pc:sldMkLst>
        <pc:spChg chg="mod">
          <ac:chgData name="Guest User" userId="e38cf5fff1ccbbef" providerId="Windows Live" clId="Web-{2830B3F5-47E4-4661-9935-2AAC9BCFCAB6}" dt="2019-08-21T17:57:55.132" v="11" actId="1076"/>
          <ac:spMkLst>
            <pc:docMk/>
            <pc:sldMk cId="2289254147" sldId="336"/>
            <ac:spMk id="3" creationId="{A2DFA820-1700-448D-99CA-451110C5B9CA}"/>
          </ac:spMkLst>
        </pc:spChg>
      </pc:sldChg>
      <pc:sldChg chg="modSp">
        <pc:chgData name="Guest User" userId="e38cf5fff1ccbbef" providerId="Windows Live" clId="Web-{2830B3F5-47E4-4661-9935-2AAC9BCFCAB6}" dt="2019-08-21T17:58:10.101" v="13" actId="14100"/>
        <pc:sldMkLst>
          <pc:docMk/>
          <pc:sldMk cId="3845030432" sldId="337"/>
        </pc:sldMkLst>
        <pc:spChg chg="mod">
          <ac:chgData name="Guest User" userId="e38cf5fff1ccbbef" providerId="Windows Live" clId="Web-{2830B3F5-47E4-4661-9935-2AAC9BCFCAB6}" dt="2019-08-21T17:58:10.101" v="13" actId="14100"/>
          <ac:spMkLst>
            <pc:docMk/>
            <pc:sldMk cId="3845030432" sldId="337"/>
            <ac:spMk id="3" creationId="{A2DFA820-1700-448D-99CA-451110C5B9CA}"/>
          </ac:spMkLst>
        </pc:spChg>
      </pc:sldChg>
      <pc:sldChg chg="modSp">
        <pc:chgData name="Guest User" userId="e38cf5fff1ccbbef" providerId="Windows Live" clId="Web-{2830B3F5-47E4-4661-9935-2AAC9BCFCAB6}" dt="2019-08-21T17:57:31.757" v="10" actId="20577"/>
        <pc:sldMkLst>
          <pc:docMk/>
          <pc:sldMk cId="3685413596" sldId="340"/>
        </pc:sldMkLst>
        <pc:spChg chg="mod">
          <ac:chgData name="Guest User" userId="e38cf5fff1ccbbef" providerId="Windows Live" clId="Web-{2830B3F5-47E4-4661-9935-2AAC9BCFCAB6}" dt="2019-08-21T17:57:31.757" v="10" actId="20577"/>
          <ac:spMkLst>
            <pc:docMk/>
            <pc:sldMk cId="3685413596" sldId="340"/>
            <ac:spMk id="3" creationId="{BD0EFB65-E843-A24B-9843-5728E4ED0DAC}"/>
          </ac:spMkLst>
        </pc:spChg>
      </pc:sldChg>
      <pc:sldChg chg="modSp add ord replId modNotes">
        <pc:chgData name="Guest User" userId="e38cf5fff1ccbbef" providerId="Windows Live" clId="Web-{2830B3F5-47E4-4661-9935-2AAC9BCFCAB6}" dt="2019-08-21T18:07:59.554" v="202"/>
        <pc:sldMkLst>
          <pc:docMk/>
          <pc:sldMk cId="3957957532" sldId="342"/>
        </pc:sldMkLst>
        <pc:spChg chg="mod">
          <ac:chgData name="Guest User" userId="e38cf5fff1ccbbef" providerId="Windows Live" clId="Web-{2830B3F5-47E4-4661-9935-2AAC9BCFCAB6}" dt="2019-08-21T18:02:04.851" v="66" actId="20577"/>
          <ac:spMkLst>
            <pc:docMk/>
            <pc:sldMk cId="3957957532" sldId="342"/>
            <ac:spMk id="2" creationId="{BC1D05DE-DB03-DA41-8335-4E880F4F4E3A}"/>
          </ac:spMkLst>
        </pc:spChg>
        <pc:spChg chg="mod">
          <ac:chgData name="Guest User" userId="e38cf5fff1ccbbef" providerId="Windows Live" clId="Web-{2830B3F5-47E4-4661-9935-2AAC9BCFCAB6}" dt="2019-08-21T18:07:57.226" v="201" actId="20577"/>
          <ac:spMkLst>
            <pc:docMk/>
            <pc:sldMk cId="3957957532" sldId="342"/>
            <ac:spMk id="3" creationId="{1B39FA87-F59D-844F-B1A9-8A5ED869DC58}"/>
          </ac:spMkLst>
        </pc:spChg>
      </pc:sldChg>
      <pc:sldChg chg="modSp add ord replId modNotes">
        <pc:chgData name="Guest User" userId="e38cf5fff1ccbbef" providerId="Windows Live" clId="Web-{2830B3F5-47E4-4661-9935-2AAC9BCFCAB6}" dt="2019-08-21T18:11:24.617" v="389"/>
        <pc:sldMkLst>
          <pc:docMk/>
          <pc:sldMk cId="1944992741" sldId="343"/>
        </pc:sldMkLst>
        <pc:spChg chg="mod">
          <ac:chgData name="Guest User" userId="e38cf5fff1ccbbef" providerId="Windows Live" clId="Web-{2830B3F5-47E4-4661-9935-2AAC9BCFCAB6}" dt="2019-08-21T18:02:08.335" v="67" actId="20577"/>
          <ac:spMkLst>
            <pc:docMk/>
            <pc:sldMk cId="1944992741" sldId="343"/>
            <ac:spMk id="2" creationId="{BC1D05DE-DB03-DA41-8335-4E880F4F4E3A}"/>
          </ac:spMkLst>
        </pc:spChg>
        <pc:spChg chg="mod">
          <ac:chgData name="Guest User" userId="e38cf5fff1ccbbef" providerId="Windows Live" clId="Web-{2830B3F5-47E4-4661-9935-2AAC9BCFCAB6}" dt="2019-08-21T18:11:22.586" v="388" actId="20577"/>
          <ac:spMkLst>
            <pc:docMk/>
            <pc:sldMk cId="1944992741" sldId="343"/>
            <ac:spMk id="3" creationId="{1B39FA87-F59D-844F-B1A9-8A5ED869DC58}"/>
          </ac:spMkLst>
        </pc:spChg>
      </pc:sldChg>
      <pc:sldChg chg="modSp add replId modNotes">
        <pc:chgData name="Guest User" userId="e38cf5fff1ccbbef" providerId="Windows Live" clId="Web-{2830B3F5-47E4-4661-9935-2AAC9BCFCAB6}" dt="2019-08-21T18:27:59.977" v="514" actId="20577"/>
        <pc:sldMkLst>
          <pc:docMk/>
          <pc:sldMk cId="2718716916" sldId="344"/>
        </pc:sldMkLst>
        <pc:spChg chg="mod">
          <ac:chgData name="Guest User" userId="e38cf5fff1ccbbef" providerId="Windows Live" clId="Web-{2830B3F5-47E4-4661-9935-2AAC9BCFCAB6}" dt="2019-08-21T18:25:22.664" v="452" actId="20577"/>
          <ac:spMkLst>
            <pc:docMk/>
            <pc:sldMk cId="2718716916" sldId="344"/>
            <ac:spMk id="2" creationId="{BC1D05DE-DB03-DA41-8335-4E880F4F4E3A}"/>
          </ac:spMkLst>
        </pc:spChg>
        <pc:spChg chg="mod">
          <ac:chgData name="Guest User" userId="e38cf5fff1ccbbef" providerId="Windows Live" clId="Web-{2830B3F5-47E4-4661-9935-2AAC9BCFCAB6}" dt="2019-08-21T18:27:59.977" v="514" actId="20577"/>
          <ac:spMkLst>
            <pc:docMk/>
            <pc:sldMk cId="2718716916" sldId="344"/>
            <ac:spMk id="3" creationId="{1B39FA87-F59D-844F-B1A9-8A5ED869DC58}"/>
          </ac:spMkLst>
        </pc:spChg>
      </pc:sldChg>
      <pc:sldChg chg="modSp add del replId">
        <pc:chgData name="Guest User" userId="e38cf5fff1ccbbef" providerId="Windows Live" clId="Web-{2830B3F5-47E4-4661-9935-2AAC9BCFCAB6}" dt="2019-08-21T18:25:18.539" v="450"/>
        <pc:sldMkLst>
          <pc:docMk/>
          <pc:sldMk cId="3888652646" sldId="345"/>
        </pc:sldMkLst>
        <pc:spChg chg="mod">
          <ac:chgData name="Guest User" userId="e38cf5fff1ccbbef" providerId="Windows Live" clId="Web-{2830B3F5-47E4-4661-9935-2AAC9BCFCAB6}" dt="2019-08-21T18:02:13.695" v="69" actId="20577"/>
          <ac:spMkLst>
            <pc:docMk/>
            <pc:sldMk cId="3888652646" sldId="345"/>
            <ac:spMk id="2" creationId="{BC1D05DE-DB03-DA41-8335-4E880F4F4E3A}"/>
          </ac:spMkLst>
        </pc:spChg>
      </pc:sldChg>
      <pc:sldChg chg="modSp add del replId">
        <pc:chgData name="Guest User" userId="e38cf5fff1ccbbef" providerId="Windows Live" clId="Web-{2830B3F5-47E4-4661-9935-2AAC9BCFCAB6}" dt="2019-08-21T18:25:18.539" v="451"/>
        <pc:sldMkLst>
          <pc:docMk/>
          <pc:sldMk cId="1989948546" sldId="346"/>
        </pc:sldMkLst>
        <pc:spChg chg="mod">
          <ac:chgData name="Guest User" userId="e38cf5fff1ccbbef" providerId="Windows Live" clId="Web-{2830B3F5-47E4-4661-9935-2AAC9BCFCAB6}" dt="2019-08-21T18:02:10.913" v="68" actId="20577"/>
          <ac:spMkLst>
            <pc:docMk/>
            <pc:sldMk cId="1989948546" sldId="346"/>
            <ac:spMk id="2" creationId="{BC1D05DE-DB03-DA41-8335-4E880F4F4E3A}"/>
          </ac:spMkLst>
        </pc:spChg>
        <pc:spChg chg="mod">
          <ac:chgData name="Guest User" userId="e38cf5fff1ccbbef" providerId="Windows Live" clId="Web-{2830B3F5-47E4-4661-9935-2AAC9BCFCAB6}" dt="2019-08-21T18:25:18.039" v="449" actId="20577"/>
          <ac:spMkLst>
            <pc:docMk/>
            <pc:sldMk cId="1989948546" sldId="346"/>
            <ac:spMk id="3" creationId="{1B39FA87-F59D-844F-B1A9-8A5ED869DC58}"/>
          </ac:spMkLst>
        </pc:spChg>
      </pc:sldChg>
      <pc:sldChg chg="modSp add del ord replId">
        <pc:chgData name="Guest User" userId="e38cf5fff1ccbbef" providerId="Windows Live" clId="Web-{2830B3F5-47E4-4661-9935-2AAC9BCFCAB6}" dt="2019-08-21T18:18:52.961" v="400"/>
        <pc:sldMkLst>
          <pc:docMk/>
          <pc:sldMk cId="841353035" sldId="347"/>
        </pc:sldMkLst>
        <pc:spChg chg="mod">
          <ac:chgData name="Guest User" userId="e38cf5fff1ccbbef" providerId="Windows Live" clId="Web-{2830B3F5-47E4-4661-9935-2AAC9BCFCAB6}" dt="2019-08-21T18:18:41.476" v="395" actId="20577"/>
          <ac:spMkLst>
            <pc:docMk/>
            <pc:sldMk cId="841353035" sldId="347"/>
            <ac:spMk id="3" creationId="{A4477EF2-C265-934A-B975-3E5D4088780C}"/>
          </ac:spMkLst>
        </pc:spChg>
        <pc:spChg chg="mod">
          <ac:chgData name="Guest User" userId="e38cf5fff1ccbbef" providerId="Windows Live" clId="Web-{2830B3F5-47E4-4661-9935-2AAC9BCFCAB6}" dt="2019-08-21T18:18:52.539" v="399" actId="20577"/>
          <ac:spMkLst>
            <pc:docMk/>
            <pc:sldMk cId="841353035" sldId="347"/>
            <ac:spMk id="4" creationId="{93D99F56-4DB3-D14F-AA13-0FA8FD7AE0C7}"/>
          </ac:spMkLst>
        </pc:spChg>
      </pc:sldChg>
    </pc:docChg>
  </pc:docChgLst>
  <pc:docChgLst>
    <pc:chgData name="Guest User" userId="e38cf5fff1ccbbef" providerId="Windows Live" clId="Web-{3F84D753-8A36-4DFC-9FD4-CFF79C75548A}"/>
    <pc:docChg chg="modSld">
      <pc:chgData name="Guest User" userId="e38cf5fff1ccbbef" providerId="Windows Live" clId="Web-{3F84D753-8A36-4DFC-9FD4-CFF79C75548A}" dt="2019-08-21T22:08:59.534" v="3" actId="20577"/>
      <pc:docMkLst>
        <pc:docMk/>
      </pc:docMkLst>
      <pc:sldChg chg="modSp">
        <pc:chgData name="Guest User" userId="e38cf5fff1ccbbef" providerId="Windows Live" clId="Web-{3F84D753-8A36-4DFC-9FD4-CFF79C75548A}" dt="2019-08-21T22:08:59.534" v="3" actId="20577"/>
        <pc:sldMkLst>
          <pc:docMk/>
          <pc:sldMk cId="2929006727" sldId="299"/>
        </pc:sldMkLst>
        <pc:spChg chg="mod">
          <ac:chgData name="Guest User" userId="e38cf5fff1ccbbef" providerId="Windows Live" clId="Web-{3F84D753-8A36-4DFC-9FD4-CFF79C75548A}" dt="2019-08-21T22:08:59.534" v="3" actId="20577"/>
          <ac:spMkLst>
            <pc:docMk/>
            <pc:sldMk cId="2929006727" sldId="299"/>
            <ac:spMk id="4" creationId="{93D99F56-4DB3-D14F-AA13-0FA8FD7AE0C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200" b="0" i="0" u="none" strike="noStrike" cap="none">
                <a:solidFill>
                  <a:schemeClr val="dk1"/>
                </a:solidFill>
                <a:latin typeface="Calibri"/>
                <a:ea typeface="Calibri"/>
                <a:cs typeface="Calibri"/>
                <a:sym typeface="Calibri"/>
              </a:defRPr>
            </a:lvl2pPr>
            <a:lvl3pPr marL="914400" marR="0" lvl="2" indent="0" algn="l" rtl="0">
              <a:spcBef>
                <a:spcPts val="0"/>
              </a:spcBef>
              <a:buNone/>
              <a:defRPr sz="1200" b="0" i="0" u="none" strike="noStrike" cap="none">
                <a:solidFill>
                  <a:schemeClr val="dk1"/>
                </a:solidFill>
                <a:latin typeface="Calibri"/>
                <a:ea typeface="Calibri"/>
                <a:cs typeface="Calibri"/>
                <a:sym typeface="Calibri"/>
              </a:defRPr>
            </a:lvl3pPr>
            <a:lvl4pPr marL="1371600" marR="0" lvl="3" indent="0" algn="l" rtl="0">
              <a:spcBef>
                <a:spcPts val="0"/>
              </a:spcBef>
              <a:buNone/>
              <a:defRPr sz="1200" b="0" i="0" u="none" strike="noStrike" cap="none">
                <a:solidFill>
                  <a:schemeClr val="dk1"/>
                </a:solidFill>
                <a:latin typeface="Calibri"/>
                <a:ea typeface="Calibri"/>
                <a:cs typeface="Calibri"/>
                <a:sym typeface="Calibri"/>
              </a:defRPr>
            </a:lvl4pPr>
            <a:lvl5pPr marL="1828800" marR="0" lvl="4" indent="0" algn="l" rtl="0">
              <a:spcBef>
                <a:spcPts val="0"/>
              </a:spcBef>
              <a:buNone/>
              <a:defRPr sz="1200" b="0" i="0" u="none" strike="noStrike" cap="none">
                <a:solidFill>
                  <a:schemeClr val="dk1"/>
                </a:solidFill>
                <a:latin typeface="Calibri"/>
                <a:ea typeface="Calibri"/>
                <a:cs typeface="Calibri"/>
                <a:sym typeface="Calibri"/>
              </a:defRPr>
            </a:lvl5pPr>
            <a:lvl6pPr marL="2286000" marR="0" lvl="5" indent="0" algn="l" rtl="0">
              <a:spcBef>
                <a:spcPts val="0"/>
              </a:spcBef>
              <a:buNone/>
              <a:defRPr sz="1200" b="0" i="0" u="none" strike="noStrike" cap="none">
                <a:solidFill>
                  <a:schemeClr val="dk1"/>
                </a:solidFill>
                <a:latin typeface="Calibri"/>
                <a:ea typeface="Calibri"/>
                <a:cs typeface="Calibri"/>
                <a:sym typeface="Calibri"/>
              </a:defRPr>
            </a:lvl6pPr>
            <a:lvl7pPr marL="2743200" marR="0" lvl="6" indent="0" algn="l" rtl="0">
              <a:spcBef>
                <a:spcPts val="0"/>
              </a:spcBef>
              <a:buNone/>
              <a:defRPr sz="1200" b="0" i="0" u="none" strike="noStrike" cap="none">
                <a:solidFill>
                  <a:schemeClr val="dk1"/>
                </a:solidFill>
                <a:latin typeface="Calibri"/>
                <a:ea typeface="Calibri"/>
                <a:cs typeface="Calibri"/>
                <a:sym typeface="Calibri"/>
              </a:defRPr>
            </a:lvl7pPr>
            <a:lvl8pPr marL="3200400" marR="0" lvl="7" indent="0" algn="l" rtl="0">
              <a:spcBef>
                <a:spcPts val="0"/>
              </a:spcBef>
              <a:buNone/>
              <a:defRPr sz="1200" b="0" i="0" u="none" strike="noStrike" cap="none">
                <a:solidFill>
                  <a:schemeClr val="dk1"/>
                </a:solidFill>
                <a:latin typeface="Calibri"/>
                <a:ea typeface="Calibri"/>
                <a:cs typeface="Calibri"/>
                <a:sym typeface="Calibri"/>
              </a:defRPr>
            </a:lvl8pPr>
            <a:lvl9pPr marL="3657600" marR="0" lvl="8" indent="0" algn="l" rtl="0">
              <a:spcBef>
                <a:spcPts val="0"/>
              </a:spcBef>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buSzPct val="25000"/>
                <a:buNone/>
              </a:pPr>
              <a:t>‹#›</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8394029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courses.lumenlearning.com/wm-spanish1/"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86" name="Shape 86"/>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kern="1200" cap="none">
                <a:solidFill>
                  <a:schemeClr val="tx1"/>
                </a:solidFill>
                <a:effectLst/>
                <a:latin typeface="Calibri"/>
                <a:ea typeface="Calibri"/>
                <a:cs typeface="Calibri"/>
                <a:sym typeface="Calibri"/>
              </a:rPr>
              <a:t>All text in these slides is taken from</a:t>
            </a:r>
            <a:r>
              <a:rPr lang="en-US">
                <a:solidFill>
                  <a:schemeClr val="tx1"/>
                </a:solidFill>
              </a:rPr>
              <a:t> </a:t>
            </a:r>
            <a:r>
              <a:rPr lang="en-US">
                <a:hlinkClick r:id="rId3"/>
              </a:rPr>
              <a:t>https://courses.lumenlearning.com/wm-spanish1/</a:t>
            </a:r>
            <a:r>
              <a:rPr lang="en-US">
                <a:solidFill>
                  <a:schemeClr val="tx1"/>
                </a:solidFill>
              </a:rPr>
              <a:t> </a:t>
            </a:r>
            <a:r>
              <a:rPr lang="en-US" sz="1200" b="0" i="0" u="none" strike="noStrike" kern="1200" cap="none">
                <a:solidFill>
                  <a:schemeClr val="tx1"/>
                </a:solidFill>
                <a:effectLst/>
                <a:latin typeface="Calibri"/>
                <a:ea typeface="Calibri"/>
                <a:cs typeface="Calibri"/>
                <a:sym typeface="Calibri"/>
              </a:rPr>
              <a:t>where it is published under one or more open licenses.</a:t>
            </a:r>
            <a:endParaRPr lang="en-US"/>
          </a:p>
          <a:p>
            <a:r>
              <a:rPr lang="en-US" sz="1200" b="0" i="0" u="none" strike="noStrike" kern="1200" cap="none">
                <a:solidFill>
                  <a:schemeClr val="tx1"/>
                </a:solidFill>
                <a:effectLst/>
                <a:latin typeface="Calibri"/>
                <a:ea typeface="Calibri"/>
                <a:cs typeface="Calibri"/>
                <a:sym typeface="Calibri"/>
              </a:rPr>
              <a:t>All images in these slides are attributed in the notes of the slide on which they appear and licensed as indicated. </a:t>
            </a:r>
          </a:p>
        </p:txBody>
      </p:sp>
      <p:sp>
        <p:nvSpPr>
          <p:cNvPr id="87" name="Shape 87"/>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buSzPct val="25000"/>
                <a:buNone/>
              </a:pPr>
              <a:t>1</a:t>
            </a:fld>
            <a:endParaRPr lang="en-US"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Answer</a:t>
            </a:r>
            <a:r>
              <a:rPr lang="en-US" baseline="0" dirty="0"/>
              <a:t> is </a:t>
            </a:r>
            <a:r>
              <a:rPr lang="en-US" dirty="0"/>
              <a:t>B</a:t>
            </a:r>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pPr marL="0" marR="0" lvl="0" indent="0" algn="r" rtl="0">
                <a:spcBef>
                  <a:spcPts val="0"/>
                </a:spcBef>
                <a:buSzPct val="25000"/>
                <a:buNone/>
              </a:pPr>
              <a:t>17</a:t>
            </a:fld>
            <a:endParaRPr lang="en-US"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Answer</a:t>
            </a:r>
            <a:r>
              <a:rPr lang="en-US" baseline="0" dirty="0"/>
              <a:t> is </a:t>
            </a:r>
            <a:r>
              <a:rPr lang="en-US" dirty="0"/>
              <a:t>C</a:t>
            </a:r>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pPr marL="0" marR="0" lvl="0" indent="0" algn="r" rtl="0">
                <a:spcBef>
                  <a:spcPts val="0"/>
                </a:spcBef>
                <a:buSzPct val="25000"/>
                <a:buNone/>
              </a:pPr>
              <a:t>18</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17024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2" name="Shape 32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323" name="Shape 3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bg>
      <p:bgPr>
        <a:blipFill dpi="0" rotWithShape="1">
          <a:blip r:embed="rId2">
            <a:lum/>
          </a:blip>
          <a:srcRect/>
          <a:stretch>
            <a:fillRect t="-61000" b="-61000"/>
          </a:stretch>
        </a:blipFill>
        <a:effectLst/>
      </p:bgPr>
    </p:bg>
    <p:spTree>
      <p:nvGrpSpPr>
        <p:cNvPr id="1" name="Shape 9"/>
        <p:cNvGrpSpPr/>
        <p:nvPr/>
      </p:nvGrpSpPr>
      <p:grpSpPr>
        <a:xfrm>
          <a:off x="0" y="0"/>
          <a:ext cx="0" cy="0"/>
          <a:chOff x="0" y="0"/>
          <a:chExt cx="0" cy="0"/>
        </a:xfrm>
      </p:grpSpPr>
      <p:sp>
        <p:nvSpPr>
          <p:cNvPr id="5" name="Google Shape;14;p3">
            <a:extLst>
              <a:ext uri="{FF2B5EF4-FFF2-40B4-BE49-F238E27FC236}">
                <a16:creationId xmlns:a16="http://schemas.microsoft.com/office/drawing/2014/main" id="{DB391CD0-B0FF-7C47-AEC7-712743E719D1}"/>
              </a:ext>
            </a:extLst>
          </p:cNvPr>
          <p:cNvSpPr/>
          <p:nvPr/>
        </p:nvSpPr>
        <p:spPr>
          <a:xfrm>
            <a:off x="0" y="552196"/>
            <a:ext cx="12207240" cy="268833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
        <p:nvSpPr>
          <p:cNvPr id="11" name="Google Shape;11;p2"/>
          <p:cNvSpPr txBox="1">
            <a:spLocks noGrp="1"/>
          </p:cNvSpPr>
          <p:nvPr>
            <p:ph type="ctrTitle" hasCustomPrompt="1"/>
          </p:nvPr>
        </p:nvSpPr>
        <p:spPr>
          <a:xfrm>
            <a:off x="1519519" y="0"/>
            <a:ext cx="9144000" cy="2387600"/>
          </a:xfrm>
          <a:prstGeom prst="rect">
            <a:avLst/>
          </a:prstGeom>
          <a:noFill/>
          <a:ln>
            <a:noFill/>
          </a:ln>
        </p:spPr>
        <p:txBody>
          <a:bodyPr spcFirstLastPara="1" wrap="square" lIns="91425" tIns="45700" rIns="91425" bIns="45700" anchor="b" anchorCtr="0"/>
          <a:lstStyle>
            <a:lvl1pPr marR="0" lvl="0" algn="ctr" rtl="0">
              <a:lnSpc>
                <a:spcPct val="90000"/>
              </a:lnSpc>
              <a:spcBef>
                <a:spcPts val="0"/>
              </a:spcBef>
              <a:spcAft>
                <a:spcPts val="0"/>
              </a:spcAft>
              <a:buClr>
                <a:srgbClr val="F1F7FB"/>
              </a:buClr>
              <a:buSzPts val="5500"/>
              <a:buFont typeface="Century Gothic"/>
              <a:buNone/>
              <a:defRPr sz="4125" b="0" i="0" u="none" strike="noStrike" cap="none">
                <a:solidFill>
                  <a:srgbClr val="F1F7FB"/>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dirty="0"/>
              <a:t>Course Title</a:t>
            </a:r>
            <a:endParaRPr dirty="0"/>
          </a:p>
        </p:txBody>
      </p:sp>
      <p:sp>
        <p:nvSpPr>
          <p:cNvPr id="12" name="Google Shape;12;p2"/>
          <p:cNvSpPr txBox="1">
            <a:spLocks noGrp="1"/>
          </p:cNvSpPr>
          <p:nvPr>
            <p:ph type="subTitle" idx="1" hasCustomPrompt="1"/>
          </p:nvPr>
        </p:nvSpPr>
        <p:spPr>
          <a:xfrm>
            <a:off x="0" y="2661428"/>
            <a:ext cx="12192000" cy="1655762"/>
          </a:xfrm>
          <a:prstGeom prst="rect">
            <a:avLst/>
          </a:prstGeom>
          <a:noFill/>
          <a:ln>
            <a:noFill/>
          </a:ln>
        </p:spPr>
        <p:txBody>
          <a:bodyPr spcFirstLastPara="1" wrap="square" lIns="91425" tIns="45700" rIns="91425" bIns="45700" anchor="t" anchorCtr="0"/>
          <a:lstStyle>
            <a:lvl1pPr marR="0" lvl="0" algn="ctr" rtl="0">
              <a:lnSpc>
                <a:spcPct val="90000"/>
              </a:lnSpc>
              <a:spcBef>
                <a:spcPts val="750"/>
              </a:spcBef>
              <a:spcAft>
                <a:spcPts val="0"/>
              </a:spcAft>
              <a:buClr>
                <a:srgbClr val="F1F7FB"/>
              </a:buClr>
              <a:buSzPts val="2400"/>
              <a:buFont typeface="Arial"/>
              <a:buNone/>
              <a:defRPr sz="1800" b="0" i="0" u="none" strike="noStrike" cap="none">
                <a:solidFill>
                  <a:srgbClr val="F1F7FB"/>
                </a:solidFill>
                <a:latin typeface="Century Gothic"/>
                <a:ea typeface="Century Gothic"/>
                <a:cs typeface="Century Gothic"/>
                <a:sym typeface="Century Gothic"/>
              </a:defRPr>
            </a:lvl1pPr>
            <a:lvl2pPr marR="0" lvl="1" algn="ctr" rtl="0">
              <a:lnSpc>
                <a:spcPct val="90000"/>
              </a:lnSpc>
              <a:spcBef>
                <a:spcPts val="375"/>
              </a:spcBef>
              <a:spcAft>
                <a:spcPts val="0"/>
              </a:spcAft>
              <a:buClr>
                <a:schemeClr val="dk1"/>
              </a:buClr>
              <a:buSzPts val="2000"/>
              <a:buFont typeface="Arial"/>
              <a:buNone/>
              <a:defRPr sz="1500" b="0" i="0" u="none" strike="noStrike" cap="none">
                <a:solidFill>
                  <a:schemeClr val="dk1"/>
                </a:solidFill>
                <a:latin typeface="Century Gothic"/>
                <a:ea typeface="Century Gothic"/>
                <a:cs typeface="Century Gothic"/>
                <a:sym typeface="Century Gothic"/>
              </a:defRPr>
            </a:lvl2pPr>
            <a:lvl3pPr marR="0" lvl="2" algn="ctr" rtl="0">
              <a:lnSpc>
                <a:spcPct val="90000"/>
              </a:lnSpc>
              <a:spcBef>
                <a:spcPts val="375"/>
              </a:spcBef>
              <a:spcAft>
                <a:spcPts val="0"/>
              </a:spcAft>
              <a:buClr>
                <a:schemeClr val="dk1"/>
              </a:buClr>
              <a:buSzPts val="1800"/>
              <a:buFont typeface="Arial"/>
              <a:buNone/>
              <a:defRPr sz="1350" b="0" i="0" u="none" strike="noStrike" cap="none">
                <a:solidFill>
                  <a:schemeClr val="dk1"/>
                </a:solidFill>
                <a:latin typeface="Century Gothic"/>
                <a:ea typeface="Century Gothic"/>
                <a:cs typeface="Century Gothic"/>
                <a:sym typeface="Century Gothic"/>
              </a:defRPr>
            </a:lvl3pPr>
            <a:lvl4pPr marR="0" lvl="3"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4pPr>
            <a:lvl5pPr marR="0" lvl="4"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5pPr>
            <a:lvl6pPr marR="0" lvl="5"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6pPr>
            <a:lvl7pPr marR="0" lvl="6"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7pPr>
            <a:lvl8pPr marR="0" lvl="7"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8pPr>
            <a:lvl9pPr marR="0" lvl="8"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9pPr>
          </a:lstStyle>
          <a:p>
            <a:r>
              <a:rPr lang="en-US" dirty="0"/>
              <a:t>Module: </a:t>
            </a:r>
            <a:endParaRPr dirty="0"/>
          </a:p>
        </p:txBody>
      </p:sp>
    </p:spTree>
    <p:extLst>
      <p:ext uri="{BB962C8B-B14F-4D97-AF65-F5344CB8AC3E}">
        <p14:creationId xmlns:p14="http://schemas.microsoft.com/office/powerpoint/2010/main" val="552375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preserve="1">
  <p:cSld name="Section Header">
    <p:spTree>
      <p:nvGrpSpPr>
        <p:cNvPr id="1" name="Shape 13"/>
        <p:cNvGrpSpPr/>
        <p:nvPr/>
      </p:nvGrpSpPr>
      <p:grpSpPr>
        <a:xfrm>
          <a:off x="0" y="0"/>
          <a:ext cx="0" cy="0"/>
          <a:chOff x="0" y="0"/>
          <a:chExt cx="0" cy="0"/>
        </a:xfrm>
      </p:grpSpPr>
      <p:sp>
        <p:nvSpPr>
          <p:cNvPr id="14" name="Google Shape;14;p3"/>
          <p:cNvSpPr/>
          <p:nvPr/>
        </p:nvSpPr>
        <p:spPr>
          <a:xfrm>
            <a:off x="0" y="537882"/>
            <a:ext cx="12192000" cy="2689412"/>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
        <p:nvSpPr>
          <p:cNvPr id="15" name="Google Shape;15;p3"/>
          <p:cNvSpPr txBox="1">
            <a:spLocks noGrp="1"/>
          </p:cNvSpPr>
          <p:nvPr>
            <p:ph type="title"/>
          </p:nvPr>
        </p:nvSpPr>
        <p:spPr>
          <a:xfrm>
            <a:off x="838200" y="537883"/>
            <a:ext cx="10515600" cy="2689412"/>
          </a:xfrm>
          <a:prstGeom prst="rect">
            <a:avLst/>
          </a:prstGeom>
          <a:noFill/>
          <a:ln>
            <a:noFill/>
          </a:ln>
        </p:spPr>
        <p:txBody>
          <a:bodyPr spcFirstLastPara="1" wrap="square" lIns="91425" tIns="45700" rIns="91425" bIns="45700" anchor="ctr" anchorCtr="0"/>
          <a:lstStyle>
            <a:lvl1pPr marR="0" lvl="0" algn="ctr" rtl="0">
              <a:lnSpc>
                <a:spcPct val="90000"/>
              </a:lnSpc>
              <a:spcBef>
                <a:spcPts val="0"/>
              </a:spcBef>
              <a:spcAft>
                <a:spcPts val="0"/>
              </a:spcAft>
              <a:buClr>
                <a:schemeClr val="dk1"/>
              </a:buClr>
              <a:buSzPts val="5000"/>
              <a:buFont typeface="Century Gothic"/>
              <a:buNone/>
              <a:defRPr sz="3750" b="0" i="0" u="none" strike="noStrike" cap="none">
                <a:solidFill>
                  <a:schemeClr val="bg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dirty="0"/>
          </a:p>
        </p:txBody>
      </p:sp>
    </p:spTree>
    <p:extLst>
      <p:ext uri="{BB962C8B-B14F-4D97-AF65-F5344CB8AC3E}">
        <p14:creationId xmlns:p14="http://schemas.microsoft.com/office/powerpoint/2010/main" val="2327549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reserve="1">
  <p:cSld name="Title and Content">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33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18" name="Google Shape;18;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19" name="Google Shape;19;p4"/>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6" name="Google Shape;20;p4">
            <a:extLst>
              <a:ext uri="{FF2B5EF4-FFF2-40B4-BE49-F238E27FC236}">
                <a16:creationId xmlns:a16="http://schemas.microsoft.com/office/drawing/2014/main" id="{AAE7BF4A-9551-9C45-B7D9-6E6531C8E0A8}"/>
              </a:ext>
            </a:extLst>
          </p:cNvPr>
          <p:cNvSpPr/>
          <p:nvPr/>
        </p:nvSpPr>
        <p:spPr>
          <a:xfrm rot="5400000">
            <a:off x="-3183272" y="3127248"/>
            <a:ext cx="6912864" cy="58521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2306848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9"/>
        <p:cNvGrpSpPr/>
        <p:nvPr/>
      </p:nvGrpSpPr>
      <p:grpSpPr>
        <a:xfrm>
          <a:off x="0" y="0"/>
          <a:ext cx="0" cy="0"/>
          <a:chOff x="0" y="0"/>
          <a:chExt cx="0" cy="0"/>
        </a:xfrm>
      </p:grpSpPr>
      <p:sp>
        <p:nvSpPr>
          <p:cNvPr id="40" name="Google Shape;40;p8"/>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4" name="Google Shape;20;p4">
            <a:extLst>
              <a:ext uri="{FF2B5EF4-FFF2-40B4-BE49-F238E27FC236}">
                <a16:creationId xmlns:a16="http://schemas.microsoft.com/office/drawing/2014/main" id="{866938FD-48A8-C945-8F8D-948D6ACBB765}"/>
              </a:ext>
            </a:extLst>
          </p:cNvPr>
          <p:cNvSpPr/>
          <p:nvPr/>
        </p:nvSpPr>
        <p:spPr>
          <a:xfrm rot="5400000">
            <a:off x="-3137554" y="3137552"/>
            <a:ext cx="6858002" cy="582894"/>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1366495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54"/>
        <p:cNvGrpSpPr/>
        <p:nvPr/>
      </p:nvGrpSpPr>
      <p:grpSpPr>
        <a:xfrm>
          <a:off x="0" y="0"/>
          <a:ext cx="0" cy="0"/>
          <a:chOff x="0" y="0"/>
          <a:chExt cx="0" cy="0"/>
        </a:xfrm>
      </p:grpSpPr>
      <p:sp>
        <p:nvSpPr>
          <p:cNvPr id="55" name="Google Shape;55;p1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33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56" name="Google Shape;56;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57" name="Google Shape;57;p11"/>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7" name="Google Shape;20;p4">
            <a:extLst>
              <a:ext uri="{FF2B5EF4-FFF2-40B4-BE49-F238E27FC236}">
                <a16:creationId xmlns:a16="http://schemas.microsoft.com/office/drawing/2014/main" id="{EE238881-7684-6E45-838B-2C5185AA693E}"/>
              </a:ext>
            </a:extLst>
          </p:cNvPr>
          <p:cNvSpPr/>
          <p:nvPr/>
        </p:nvSpPr>
        <p:spPr>
          <a:xfrm rot="5400000">
            <a:off x="-3183272" y="3127248"/>
            <a:ext cx="6912864" cy="58521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1108467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59"/>
        <p:cNvGrpSpPr/>
        <p:nvPr/>
      </p:nvGrpSpPr>
      <p:grpSpPr>
        <a:xfrm>
          <a:off x="0" y="0"/>
          <a:ext cx="0" cy="0"/>
          <a:chOff x="0" y="0"/>
          <a:chExt cx="0" cy="0"/>
        </a:xfrm>
      </p:grpSpPr>
      <p:sp>
        <p:nvSpPr>
          <p:cNvPr id="60" name="Google Shape;60;p12"/>
          <p:cNvSpPr txBox="1">
            <a:spLocks noGrp="1"/>
          </p:cNvSpPr>
          <p:nvPr>
            <p:ph type="title"/>
          </p:nvPr>
        </p:nvSpPr>
        <p:spPr>
          <a:xfrm rot="5400000">
            <a:off x="7133432" y="1956595"/>
            <a:ext cx="5811838" cy="2628900"/>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33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61" name="Google Shape;61;p12"/>
          <p:cNvSpPr txBox="1">
            <a:spLocks noGrp="1"/>
          </p:cNvSpPr>
          <p:nvPr>
            <p:ph type="body" idx="1"/>
          </p:nvPr>
        </p:nvSpPr>
        <p:spPr>
          <a:xfrm rot="5400000">
            <a:off x="1799432" y="-596105"/>
            <a:ext cx="5811838" cy="7734300"/>
          </a:xfrm>
          <a:prstGeom prst="rect">
            <a:avLst/>
          </a:prstGeom>
          <a:noFill/>
          <a:ln>
            <a:noFill/>
          </a:ln>
        </p:spPr>
        <p:txBody>
          <a:bodyPr spcFirstLastPara="1" wrap="square" lIns="91425" tIns="45700" rIns="91425" bIns="45700"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62" name="Google Shape;62;p12"/>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8" name="Google Shape;20;p4">
            <a:extLst>
              <a:ext uri="{FF2B5EF4-FFF2-40B4-BE49-F238E27FC236}">
                <a16:creationId xmlns:a16="http://schemas.microsoft.com/office/drawing/2014/main" id="{52CFC662-DA86-E347-B571-4CAF57F1AA26}"/>
              </a:ext>
            </a:extLst>
          </p:cNvPr>
          <p:cNvSpPr/>
          <p:nvPr/>
        </p:nvSpPr>
        <p:spPr>
          <a:xfrm rot="5400000">
            <a:off x="-3183272" y="3127248"/>
            <a:ext cx="6912864" cy="58521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395606545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1F7FB">
            <a:alpha val="80000"/>
          </a:srgbClr>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44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9pPr>
          </a:lstStyle>
          <a:p>
            <a:endParaRPr dirty="0"/>
          </a:p>
        </p:txBody>
      </p:sp>
      <p:sp>
        <p:nvSpPr>
          <p:cNvPr id="8" name="Google Shape;8;p1"/>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Tree>
    <p:extLst>
      <p:ext uri="{BB962C8B-B14F-4D97-AF65-F5344CB8AC3E}">
        <p14:creationId xmlns:p14="http://schemas.microsoft.com/office/powerpoint/2010/main" val="1537554785"/>
      </p:ext>
    </p:extLst>
  </p:cSld>
  <p:clrMap bg1="lt1" tx1="dk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Lst>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L="565150" marR="0" lvl="0" indent="-514350" algn="l" rtl="0" eaLnBrk="1" hangingPunct="1">
        <a:lnSpc>
          <a:spcPct val="100000"/>
        </a:lnSpc>
        <a:spcBef>
          <a:spcPts val="0"/>
        </a:spcBef>
        <a:spcAft>
          <a:spcPts val="0"/>
        </a:spcAft>
        <a:buClr>
          <a:srgbClr val="000000"/>
        </a:buClr>
        <a:buSzPct val="75000"/>
        <a:buFont typeface="+mj-lt"/>
        <a:buAutoNum type="arabicPeriod"/>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4" name="Title 3">
            <a:extLst>
              <a:ext uri="{FF2B5EF4-FFF2-40B4-BE49-F238E27FC236}">
                <a16:creationId xmlns:a16="http://schemas.microsoft.com/office/drawing/2014/main" id="{98CDC929-56E2-1842-B96F-EEEFC78FBE5A}"/>
              </a:ext>
            </a:extLst>
          </p:cNvPr>
          <p:cNvSpPr>
            <a:spLocks noGrp="1"/>
          </p:cNvSpPr>
          <p:nvPr>
            <p:ph type="ctrTitle"/>
          </p:nvPr>
        </p:nvSpPr>
        <p:spPr/>
        <p:txBody>
          <a:bodyPr/>
          <a:lstStyle/>
          <a:p>
            <a:r>
              <a:rPr lang="en-US" sz="4100" dirty="0"/>
              <a:t>Introductory Spanish</a:t>
            </a:r>
            <a:endParaRPr lang="en-US" dirty="0"/>
          </a:p>
        </p:txBody>
      </p:sp>
      <p:sp>
        <p:nvSpPr>
          <p:cNvPr id="6" name="Subtitle 5">
            <a:extLst>
              <a:ext uri="{FF2B5EF4-FFF2-40B4-BE49-F238E27FC236}">
                <a16:creationId xmlns:a16="http://schemas.microsoft.com/office/drawing/2014/main" id="{7766042E-BEC4-904E-9FCA-2079983A42E9}"/>
              </a:ext>
            </a:extLst>
          </p:cNvPr>
          <p:cNvSpPr>
            <a:spLocks noGrp="1"/>
          </p:cNvSpPr>
          <p:nvPr>
            <p:ph type="subTitle" idx="1"/>
          </p:nvPr>
        </p:nvSpPr>
        <p:spPr/>
        <p:txBody>
          <a:bodyPr/>
          <a:lstStyle/>
          <a:p>
            <a:r>
              <a:rPr lang="en-US"/>
              <a:t>Si cuidamos la tierra, la tierra nos cuidará</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BE18C8EB-05CA-4252-98C0-13415685A9BC}"/>
              </a:ext>
            </a:extLst>
          </p:cNvPr>
          <p:cNvGraphicFramePr>
            <a:graphicFrameLocks noGrp="1"/>
          </p:cNvGraphicFramePr>
          <p:nvPr>
            <p:extLst>
              <p:ext uri="{D42A27DB-BD31-4B8C-83A1-F6EECF244321}">
                <p14:modId xmlns:p14="http://schemas.microsoft.com/office/powerpoint/2010/main" val="3521479984"/>
              </p:ext>
            </p:extLst>
          </p:nvPr>
        </p:nvGraphicFramePr>
        <p:xfrm>
          <a:off x="762000" y="1635240"/>
          <a:ext cx="11247378" cy="5072578"/>
        </p:xfrm>
        <a:graphic>
          <a:graphicData uri="http://schemas.openxmlformats.org/drawingml/2006/table">
            <a:tbl>
              <a:tblPr firstRow="1" bandRow="1">
                <a:tableStyleId>{5C22544A-7EE6-4342-B048-85BDC9FD1C3A}</a:tableStyleId>
              </a:tblPr>
              <a:tblGrid>
                <a:gridCol w="5623689">
                  <a:extLst>
                    <a:ext uri="{9D8B030D-6E8A-4147-A177-3AD203B41FA5}">
                      <a16:colId xmlns:a16="http://schemas.microsoft.com/office/drawing/2014/main" val="783323308"/>
                    </a:ext>
                  </a:extLst>
                </a:gridCol>
                <a:gridCol w="5623689">
                  <a:extLst>
                    <a:ext uri="{9D8B030D-6E8A-4147-A177-3AD203B41FA5}">
                      <a16:colId xmlns:a16="http://schemas.microsoft.com/office/drawing/2014/main" val="2840858681"/>
                    </a:ext>
                  </a:extLst>
                </a:gridCol>
              </a:tblGrid>
              <a:tr h="491323">
                <a:tc>
                  <a:txBody>
                    <a:bodyPr/>
                    <a:lstStyle/>
                    <a:p>
                      <a:pPr algn="ctr" fontAlgn="ctr"/>
                      <a:r>
                        <a:rPr lang="en-US" sz="2000" dirty="0">
                          <a:effectLst/>
                          <a:latin typeface="Century Gothic"/>
                        </a:rPr>
                        <a:t>Future periphrastic</a:t>
                      </a:r>
                    </a:p>
                  </a:txBody>
                  <a:tcPr marL="114300" marR="114300" marT="85725" marB="85725" anchor="ctr"/>
                </a:tc>
                <a:tc>
                  <a:txBody>
                    <a:bodyPr/>
                    <a:lstStyle/>
                    <a:p>
                      <a:pPr algn="ctr" fontAlgn="ctr"/>
                      <a:r>
                        <a:rPr lang="en-US" sz="2000" dirty="0">
                          <a:effectLst/>
                          <a:latin typeface="Century Gothic"/>
                        </a:rPr>
                        <a:t>Simple future</a:t>
                      </a:r>
                    </a:p>
                  </a:txBody>
                  <a:tcPr marL="114300" marR="114300" marT="85725" marB="85725" anchor="ctr"/>
                </a:tc>
                <a:extLst>
                  <a:ext uri="{0D108BD9-81ED-4DB2-BD59-A6C34878D82A}">
                    <a16:rowId xmlns:a16="http://schemas.microsoft.com/office/drawing/2014/main" val="1813661466"/>
                  </a:ext>
                </a:extLst>
              </a:tr>
              <a:tr h="4581255">
                <a:tc>
                  <a:txBody>
                    <a:bodyPr/>
                    <a:lstStyle/>
                    <a:p>
                      <a:pPr algn="l" fontAlgn="base">
                        <a:buFont typeface="Arial" panose="020B0604020202020204" pitchFamily="34" charset="0"/>
                        <a:buChar char="•"/>
                      </a:pPr>
                      <a:r>
                        <a:rPr lang="en-US" sz="2000" err="1">
                          <a:effectLst/>
                          <a:latin typeface="Century Gothic"/>
                        </a:rPr>
                        <a:t>Vamos</a:t>
                      </a:r>
                      <a:r>
                        <a:rPr lang="en-US" sz="2000" dirty="0">
                          <a:effectLst/>
                          <a:latin typeface="Century Gothic"/>
                        </a:rPr>
                        <a:t> a </a:t>
                      </a:r>
                      <a:r>
                        <a:rPr lang="en-US" sz="2000" err="1">
                          <a:effectLst/>
                          <a:latin typeface="Century Gothic"/>
                        </a:rPr>
                        <a:t>colaborar</a:t>
                      </a:r>
                      <a:r>
                        <a:rPr lang="en-US" sz="2000" dirty="0">
                          <a:effectLst/>
                          <a:latin typeface="Century Gothic"/>
                        </a:rPr>
                        <a:t> con la </a:t>
                      </a:r>
                      <a:r>
                        <a:rPr lang="en-US" sz="2000" err="1">
                          <a:effectLst/>
                          <a:latin typeface="Century Gothic"/>
                        </a:rPr>
                        <a:t>reducción</a:t>
                      </a:r>
                      <a:r>
                        <a:rPr lang="en-US" sz="2000" dirty="0">
                          <a:effectLst/>
                          <a:latin typeface="Century Gothic"/>
                        </a:rPr>
                        <a:t> de la </a:t>
                      </a:r>
                      <a:r>
                        <a:rPr lang="en-US" sz="2000" err="1">
                          <a:effectLst/>
                          <a:latin typeface="Century Gothic"/>
                        </a:rPr>
                        <a:t>contaminación</a:t>
                      </a:r>
                      <a:r>
                        <a:rPr lang="en-US" sz="2000" dirty="0">
                          <a:effectLst/>
                          <a:latin typeface="Century Gothic"/>
                        </a:rPr>
                        <a:t> </a:t>
                      </a:r>
                      <a:r>
                        <a:rPr lang="en-US" sz="2000" err="1">
                          <a:effectLst/>
                          <a:latin typeface="Century Gothic"/>
                        </a:rPr>
                        <a:t>si</a:t>
                      </a:r>
                      <a:r>
                        <a:rPr lang="en-US" sz="2000" dirty="0">
                          <a:effectLst/>
                          <a:latin typeface="Century Gothic"/>
                        </a:rPr>
                        <a:t> </a:t>
                      </a:r>
                      <a:r>
                        <a:rPr lang="en-US" sz="2000" err="1">
                          <a:effectLst/>
                          <a:latin typeface="Century Gothic"/>
                        </a:rPr>
                        <a:t>reciclamos</a:t>
                      </a:r>
                      <a:r>
                        <a:rPr lang="en-US" sz="2000" dirty="0">
                          <a:effectLst/>
                          <a:latin typeface="Century Gothic"/>
                        </a:rPr>
                        <a:t>. (We are going to collaborate on reducing pollution, if we recycle.)</a:t>
                      </a:r>
                    </a:p>
                    <a:p>
                      <a:pPr algn="l" fontAlgn="base">
                        <a:buFont typeface="Arial" panose="020B0604020202020204" pitchFamily="34" charset="0"/>
                        <a:buChar char="•"/>
                      </a:pPr>
                      <a:r>
                        <a:rPr lang="en-US" sz="2000" dirty="0">
                          <a:effectLst/>
                          <a:latin typeface="Century Gothic"/>
                        </a:rPr>
                        <a:t>El </a:t>
                      </a:r>
                      <a:r>
                        <a:rPr lang="en-US" sz="2000" err="1">
                          <a:effectLst/>
                          <a:latin typeface="Century Gothic"/>
                        </a:rPr>
                        <a:t>planeta</a:t>
                      </a:r>
                      <a:r>
                        <a:rPr lang="en-US" sz="2000" dirty="0">
                          <a:effectLst/>
                          <a:latin typeface="Century Gothic"/>
                        </a:rPr>
                        <a:t> </a:t>
                      </a:r>
                      <a:r>
                        <a:rPr lang="en-US" sz="2000" err="1">
                          <a:effectLst/>
                          <a:latin typeface="Century Gothic"/>
                        </a:rPr>
                        <a:t>va</a:t>
                      </a:r>
                      <a:r>
                        <a:rPr lang="en-US" sz="2000" dirty="0">
                          <a:effectLst/>
                          <a:latin typeface="Century Gothic"/>
                        </a:rPr>
                        <a:t> a </a:t>
                      </a:r>
                      <a:r>
                        <a:rPr lang="en-US" sz="2000" err="1">
                          <a:effectLst/>
                          <a:latin typeface="Century Gothic"/>
                        </a:rPr>
                        <a:t>calentarse</a:t>
                      </a:r>
                      <a:r>
                        <a:rPr lang="en-US" sz="2000" dirty="0">
                          <a:effectLst/>
                          <a:latin typeface="Century Gothic"/>
                        </a:rPr>
                        <a:t> </a:t>
                      </a:r>
                      <a:r>
                        <a:rPr lang="en-US" sz="2000" err="1">
                          <a:effectLst/>
                          <a:latin typeface="Century Gothic"/>
                        </a:rPr>
                        <a:t>rápidamente</a:t>
                      </a:r>
                      <a:r>
                        <a:rPr lang="en-US" sz="2000" dirty="0">
                          <a:effectLst/>
                          <a:latin typeface="Century Gothic"/>
                        </a:rPr>
                        <a:t>. (The planet is going to warm up quickly.)</a:t>
                      </a:r>
                    </a:p>
                    <a:p>
                      <a:pPr algn="l" fontAlgn="base">
                        <a:buFont typeface="Arial" panose="020B0604020202020204" pitchFamily="34" charset="0"/>
                        <a:buChar char="•"/>
                      </a:pPr>
                      <a:r>
                        <a:rPr lang="en-US" sz="2000" dirty="0">
                          <a:effectLst/>
                          <a:latin typeface="Century Gothic"/>
                        </a:rPr>
                        <a:t>Nada </a:t>
                      </a:r>
                      <a:r>
                        <a:rPr lang="en-US" sz="2000" err="1">
                          <a:effectLst/>
                          <a:latin typeface="Century Gothic"/>
                        </a:rPr>
                        <a:t>va</a:t>
                      </a:r>
                      <a:r>
                        <a:rPr lang="en-US" sz="2000" dirty="0">
                          <a:effectLst/>
                          <a:latin typeface="Century Gothic"/>
                        </a:rPr>
                        <a:t> a resolver el </a:t>
                      </a:r>
                      <a:r>
                        <a:rPr lang="en-US" sz="2000" err="1">
                          <a:effectLst/>
                          <a:latin typeface="Century Gothic"/>
                        </a:rPr>
                        <a:t>problema</a:t>
                      </a:r>
                      <a:r>
                        <a:rPr lang="en-US" sz="2000" dirty="0">
                          <a:effectLst/>
                          <a:latin typeface="Century Gothic"/>
                        </a:rPr>
                        <a:t> de </a:t>
                      </a:r>
                      <a:r>
                        <a:rPr lang="en-US" sz="2000" err="1">
                          <a:effectLst/>
                          <a:latin typeface="Century Gothic"/>
                        </a:rPr>
                        <a:t>nuestro</a:t>
                      </a:r>
                      <a:r>
                        <a:rPr lang="en-US" sz="2000" dirty="0">
                          <a:effectLst/>
                          <a:latin typeface="Century Gothic"/>
                        </a:rPr>
                        <a:t> </a:t>
                      </a:r>
                      <a:r>
                        <a:rPr lang="en-US" sz="2000" err="1">
                          <a:effectLst/>
                          <a:latin typeface="Century Gothic"/>
                        </a:rPr>
                        <a:t>planeta</a:t>
                      </a:r>
                      <a:r>
                        <a:rPr lang="en-US" sz="2000" dirty="0">
                          <a:effectLst/>
                          <a:latin typeface="Century Gothic"/>
                        </a:rPr>
                        <a:t> </a:t>
                      </a:r>
                      <a:r>
                        <a:rPr lang="en-US" sz="2000" err="1">
                          <a:effectLst/>
                          <a:latin typeface="Century Gothic"/>
                        </a:rPr>
                        <a:t>si</a:t>
                      </a:r>
                      <a:r>
                        <a:rPr lang="en-US" sz="2000" dirty="0">
                          <a:effectLst/>
                          <a:latin typeface="Century Gothic"/>
                        </a:rPr>
                        <a:t> </a:t>
                      </a:r>
                      <a:r>
                        <a:rPr lang="en-US" sz="2000" err="1">
                          <a:effectLst/>
                          <a:latin typeface="Century Gothic"/>
                        </a:rPr>
                        <a:t>seguimos</a:t>
                      </a:r>
                      <a:r>
                        <a:rPr lang="en-US" sz="2000" dirty="0">
                          <a:effectLst/>
                          <a:latin typeface="Century Gothic"/>
                        </a:rPr>
                        <a:t> </a:t>
                      </a:r>
                      <a:r>
                        <a:rPr lang="en-US" sz="2000" err="1">
                          <a:effectLst/>
                          <a:latin typeface="Century Gothic"/>
                        </a:rPr>
                        <a:t>insistiendo</a:t>
                      </a:r>
                      <a:r>
                        <a:rPr lang="en-US" sz="2000" dirty="0">
                          <a:effectLst/>
                          <a:latin typeface="Century Gothic"/>
                        </a:rPr>
                        <a:t> en </a:t>
                      </a:r>
                      <a:r>
                        <a:rPr lang="en-US" sz="2000" err="1">
                          <a:effectLst/>
                          <a:latin typeface="Century Gothic"/>
                        </a:rPr>
                        <a:t>guerras</a:t>
                      </a:r>
                      <a:r>
                        <a:rPr lang="en-US" sz="2000" dirty="0">
                          <a:effectLst/>
                          <a:latin typeface="Century Gothic"/>
                        </a:rPr>
                        <a:t>. (Nothing is going to resolve the problem of our planet, if we continue insisting on wars.)</a:t>
                      </a:r>
                    </a:p>
                    <a:p>
                      <a:pPr algn="l" fontAlgn="base">
                        <a:buFont typeface="Arial" panose="020B0604020202020204" pitchFamily="34" charset="0"/>
                        <a:buChar char="•"/>
                      </a:pPr>
                      <a:r>
                        <a:rPr lang="en-US" sz="2000" dirty="0">
                          <a:effectLst/>
                          <a:latin typeface="Century Gothic"/>
                        </a:rPr>
                        <a:t>Las </a:t>
                      </a:r>
                      <a:r>
                        <a:rPr lang="en-US" sz="2000" err="1">
                          <a:effectLst/>
                          <a:latin typeface="Century Gothic"/>
                        </a:rPr>
                        <a:t>futuras</a:t>
                      </a:r>
                      <a:r>
                        <a:rPr lang="en-US" sz="2000" dirty="0">
                          <a:effectLst/>
                          <a:latin typeface="Century Gothic"/>
                        </a:rPr>
                        <a:t> </a:t>
                      </a:r>
                      <a:r>
                        <a:rPr lang="en-US" sz="2000" err="1">
                          <a:effectLst/>
                          <a:latin typeface="Century Gothic"/>
                        </a:rPr>
                        <a:t>generaciones</a:t>
                      </a:r>
                      <a:r>
                        <a:rPr lang="en-US" sz="2000" dirty="0">
                          <a:effectLst/>
                          <a:latin typeface="Century Gothic"/>
                        </a:rPr>
                        <a:t> no van a </a:t>
                      </a:r>
                      <a:r>
                        <a:rPr lang="en-US" sz="2000" err="1">
                          <a:effectLst/>
                          <a:latin typeface="Century Gothic"/>
                        </a:rPr>
                        <a:t>tener</a:t>
                      </a:r>
                      <a:r>
                        <a:rPr lang="en-US" sz="2000" dirty="0">
                          <a:effectLst/>
                          <a:latin typeface="Century Gothic"/>
                        </a:rPr>
                        <a:t> </a:t>
                      </a:r>
                      <a:r>
                        <a:rPr lang="en-US" sz="2000" err="1">
                          <a:effectLst/>
                          <a:latin typeface="Century Gothic"/>
                        </a:rPr>
                        <a:t>mucha</a:t>
                      </a:r>
                      <a:r>
                        <a:rPr lang="en-US" sz="2000" dirty="0">
                          <a:effectLst/>
                          <a:latin typeface="Century Gothic"/>
                        </a:rPr>
                        <a:t> </a:t>
                      </a:r>
                      <a:r>
                        <a:rPr lang="en-US" sz="2000" err="1">
                          <a:effectLst/>
                          <a:latin typeface="Century Gothic"/>
                        </a:rPr>
                        <a:t>agua</a:t>
                      </a:r>
                      <a:r>
                        <a:rPr lang="en-US" sz="2000" dirty="0">
                          <a:effectLst/>
                          <a:latin typeface="Century Gothic"/>
                        </a:rPr>
                        <a:t> </a:t>
                      </a:r>
                      <a:r>
                        <a:rPr lang="en-US" sz="2000" err="1">
                          <a:effectLst/>
                          <a:latin typeface="Century Gothic"/>
                        </a:rPr>
                        <a:t>limpia</a:t>
                      </a:r>
                      <a:r>
                        <a:rPr lang="en-US" sz="2000" dirty="0">
                          <a:effectLst/>
                          <a:latin typeface="Century Gothic"/>
                        </a:rPr>
                        <a:t>. (Future generations are not going to have much clean water.)</a:t>
                      </a:r>
                    </a:p>
                  </a:txBody>
                  <a:tcPr marL="114300" marR="114300" marT="85725" marB="85725" anchor="ctr"/>
                </a:tc>
                <a:tc>
                  <a:txBody>
                    <a:bodyPr/>
                    <a:lstStyle/>
                    <a:p>
                      <a:pPr algn="l" fontAlgn="base">
                        <a:buFont typeface="Arial" panose="020B0604020202020204" pitchFamily="34" charset="0"/>
                        <a:buChar char="•"/>
                      </a:pPr>
                      <a:r>
                        <a:rPr lang="en-US" sz="2000" err="1">
                          <a:effectLst/>
                          <a:latin typeface="Century Gothic"/>
                        </a:rPr>
                        <a:t>Colaboraremos</a:t>
                      </a:r>
                      <a:r>
                        <a:rPr lang="en-US" sz="2000" dirty="0">
                          <a:effectLst/>
                          <a:latin typeface="Century Gothic"/>
                        </a:rPr>
                        <a:t> con la </a:t>
                      </a:r>
                      <a:r>
                        <a:rPr lang="en-US" sz="2000" err="1">
                          <a:effectLst/>
                          <a:latin typeface="Century Gothic"/>
                        </a:rPr>
                        <a:t>reducción</a:t>
                      </a:r>
                      <a:r>
                        <a:rPr lang="en-US" sz="2000" dirty="0">
                          <a:effectLst/>
                          <a:latin typeface="Century Gothic"/>
                        </a:rPr>
                        <a:t> de la </a:t>
                      </a:r>
                      <a:r>
                        <a:rPr lang="en-US" sz="2000" err="1">
                          <a:effectLst/>
                          <a:latin typeface="Century Gothic"/>
                        </a:rPr>
                        <a:t>contaminación</a:t>
                      </a:r>
                      <a:r>
                        <a:rPr lang="en-US" sz="2000" dirty="0">
                          <a:effectLst/>
                          <a:latin typeface="Century Gothic"/>
                        </a:rPr>
                        <a:t> </a:t>
                      </a:r>
                      <a:r>
                        <a:rPr lang="en-US" sz="2000" err="1">
                          <a:effectLst/>
                          <a:latin typeface="Century Gothic"/>
                        </a:rPr>
                        <a:t>si</a:t>
                      </a:r>
                      <a:r>
                        <a:rPr lang="en-US" sz="2000" dirty="0">
                          <a:effectLst/>
                          <a:latin typeface="Century Gothic"/>
                        </a:rPr>
                        <a:t> </a:t>
                      </a:r>
                      <a:r>
                        <a:rPr lang="en-US" sz="2000" err="1">
                          <a:effectLst/>
                          <a:latin typeface="Century Gothic"/>
                        </a:rPr>
                        <a:t>reciclamos</a:t>
                      </a:r>
                      <a:r>
                        <a:rPr lang="en-US" sz="2000" dirty="0">
                          <a:effectLst/>
                          <a:latin typeface="Century Gothic"/>
                        </a:rPr>
                        <a:t>. (We will collaborate on reducing pollution, if we recycle.)</a:t>
                      </a:r>
                    </a:p>
                    <a:p>
                      <a:pPr algn="l" fontAlgn="base">
                        <a:buFont typeface="Arial" panose="020B0604020202020204" pitchFamily="34" charset="0"/>
                        <a:buChar char="•"/>
                      </a:pPr>
                      <a:r>
                        <a:rPr lang="en-US" sz="2000" dirty="0">
                          <a:effectLst/>
                          <a:latin typeface="Century Gothic"/>
                        </a:rPr>
                        <a:t>El </a:t>
                      </a:r>
                      <a:r>
                        <a:rPr lang="en-US" sz="2000" err="1">
                          <a:effectLst/>
                          <a:latin typeface="Century Gothic"/>
                        </a:rPr>
                        <a:t>planeta</a:t>
                      </a:r>
                      <a:r>
                        <a:rPr lang="en-US" sz="2000" dirty="0">
                          <a:effectLst/>
                          <a:latin typeface="Century Gothic"/>
                        </a:rPr>
                        <a:t> se </a:t>
                      </a:r>
                      <a:r>
                        <a:rPr lang="en-US" sz="2000" err="1">
                          <a:effectLst/>
                          <a:latin typeface="Century Gothic"/>
                        </a:rPr>
                        <a:t>calentará</a:t>
                      </a:r>
                      <a:r>
                        <a:rPr lang="en-US" sz="2000" dirty="0">
                          <a:effectLst/>
                          <a:latin typeface="Century Gothic"/>
                        </a:rPr>
                        <a:t> </a:t>
                      </a:r>
                      <a:r>
                        <a:rPr lang="en-US" sz="2000" err="1">
                          <a:effectLst/>
                          <a:latin typeface="Century Gothic"/>
                        </a:rPr>
                        <a:t>rápidamente</a:t>
                      </a:r>
                      <a:r>
                        <a:rPr lang="en-US" sz="2000" dirty="0">
                          <a:effectLst/>
                          <a:latin typeface="Century Gothic"/>
                        </a:rPr>
                        <a:t>. (The planet will warm up quickly.)</a:t>
                      </a:r>
                    </a:p>
                    <a:p>
                      <a:pPr algn="l" fontAlgn="base">
                        <a:buFont typeface="Arial" panose="020B0604020202020204" pitchFamily="34" charset="0"/>
                        <a:buChar char="•"/>
                      </a:pPr>
                      <a:r>
                        <a:rPr lang="en-US" sz="2000" dirty="0">
                          <a:effectLst/>
                          <a:latin typeface="Century Gothic"/>
                        </a:rPr>
                        <a:t>Nada </a:t>
                      </a:r>
                      <a:r>
                        <a:rPr lang="en-US" sz="2000" dirty="0" err="1">
                          <a:effectLst/>
                          <a:latin typeface="Century Gothic"/>
                        </a:rPr>
                        <a:t>resolverá</a:t>
                      </a:r>
                      <a:r>
                        <a:rPr lang="en-US" sz="2000" dirty="0">
                          <a:effectLst/>
                          <a:latin typeface="Century Gothic"/>
                        </a:rPr>
                        <a:t> el </a:t>
                      </a:r>
                      <a:r>
                        <a:rPr lang="en-US" sz="2000" dirty="0" err="1">
                          <a:effectLst/>
                          <a:latin typeface="Century Gothic"/>
                        </a:rPr>
                        <a:t>problema</a:t>
                      </a:r>
                      <a:r>
                        <a:rPr lang="en-US" sz="2000" dirty="0">
                          <a:effectLst/>
                          <a:latin typeface="Century Gothic"/>
                        </a:rPr>
                        <a:t> de </a:t>
                      </a:r>
                      <a:r>
                        <a:rPr lang="en-US" sz="2000" dirty="0" err="1">
                          <a:effectLst/>
                          <a:latin typeface="Century Gothic"/>
                        </a:rPr>
                        <a:t>nuestro</a:t>
                      </a:r>
                      <a:r>
                        <a:rPr lang="en-US" sz="2000" dirty="0">
                          <a:effectLst/>
                          <a:latin typeface="Century Gothic"/>
                        </a:rPr>
                        <a:t> </a:t>
                      </a:r>
                      <a:r>
                        <a:rPr lang="en-US" sz="2000" dirty="0" err="1">
                          <a:effectLst/>
                          <a:latin typeface="Century Gothic"/>
                        </a:rPr>
                        <a:t>planeta</a:t>
                      </a:r>
                      <a:r>
                        <a:rPr lang="en-US" sz="2000" dirty="0">
                          <a:effectLst/>
                          <a:latin typeface="Century Gothic"/>
                        </a:rPr>
                        <a:t> </a:t>
                      </a:r>
                      <a:r>
                        <a:rPr lang="en-US" sz="2000" dirty="0" err="1">
                          <a:effectLst/>
                          <a:latin typeface="Century Gothic"/>
                        </a:rPr>
                        <a:t>si</a:t>
                      </a:r>
                      <a:r>
                        <a:rPr lang="en-US" sz="2000" dirty="0">
                          <a:effectLst/>
                          <a:latin typeface="Century Gothic"/>
                        </a:rPr>
                        <a:t> </a:t>
                      </a:r>
                      <a:r>
                        <a:rPr lang="en-US" sz="2000" dirty="0" err="1">
                          <a:effectLst/>
                          <a:latin typeface="Century Gothic"/>
                        </a:rPr>
                        <a:t>seguimos</a:t>
                      </a:r>
                      <a:r>
                        <a:rPr lang="en-US" sz="2000" dirty="0">
                          <a:effectLst/>
                          <a:latin typeface="Century Gothic"/>
                        </a:rPr>
                        <a:t> </a:t>
                      </a:r>
                      <a:r>
                        <a:rPr lang="en-US" sz="2000" dirty="0" err="1">
                          <a:effectLst/>
                          <a:latin typeface="Century Gothic"/>
                        </a:rPr>
                        <a:t>insistiendo</a:t>
                      </a:r>
                      <a:r>
                        <a:rPr lang="en-US" sz="2000" dirty="0">
                          <a:effectLst/>
                          <a:latin typeface="Century Gothic"/>
                        </a:rPr>
                        <a:t> en </a:t>
                      </a:r>
                      <a:r>
                        <a:rPr lang="en-US" sz="2000" dirty="0" err="1">
                          <a:effectLst/>
                          <a:latin typeface="Century Gothic"/>
                        </a:rPr>
                        <a:t>guerras</a:t>
                      </a:r>
                      <a:r>
                        <a:rPr lang="en-US" sz="2000" dirty="0">
                          <a:effectLst/>
                          <a:latin typeface="Century Gothic"/>
                        </a:rPr>
                        <a:t>. (Nothing will resolve the problem of our planet, if we continue insisting on wars.)</a:t>
                      </a:r>
                    </a:p>
                    <a:p>
                      <a:pPr algn="l" fontAlgn="base">
                        <a:buFont typeface="Arial" panose="020B0604020202020204" pitchFamily="34" charset="0"/>
                        <a:buChar char="•"/>
                      </a:pPr>
                      <a:r>
                        <a:rPr lang="en-US" sz="2000" dirty="0">
                          <a:effectLst/>
                          <a:latin typeface="Century Gothic"/>
                        </a:rPr>
                        <a:t>Las </a:t>
                      </a:r>
                      <a:r>
                        <a:rPr lang="en-US" sz="2000" err="1">
                          <a:effectLst/>
                          <a:latin typeface="Century Gothic"/>
                        </a:rPr>
                        <a:t>futuras</a:t>
                      </a:r>
                      <a:r>
                        <a:rPr lang="en-US" sz="2000" dirty="0">
                          <a:effectLst/>
                          <a:latin typeface="Century Gothic"/>
                        </a:rPr>
                        <a:t> </a:t>
                      </a:r>
                      <a:r>
                        <a:rPr lang="en-US" sz="2000" err="1">
                          <a:effectLst/>
                          <a:latin typeface="Century Gothic"/>
                        </a:rPr>
                        <a:t>generaciones</a:t>
                      </a:r>
                      <a:r>
                        <a:rPr lang="en-US" sz="2000" dirty="0">
                          <a:effectLst/>
                          <a:latin typeface="Century Gothic"/>
                        </a:rPr>
                        <a:t> no </a:t>
                      </a:r>
                      <a:r>
                        <a:rPr lang="en-US" sz="2000" err="1">
                          <a:effectLst/>
                          <a:latin typeface="Century Gothic"/>
                        </a:rPr>
                        <a:t>tendrán</a:t>
                      </a:r>
                      <a:r>
                        <a:rPr lang="en-US" sz="2000" dirty="0">
                          <a:effectLst/>
                          <a:latin typeface="Century Gothic"/>
                        </a:rPr>
                        <a:t> </a:t>
                      </a:r>
                      <a:r>
                        <a:rPr lang="en-US" sz="2000" err="1">
                          <a:effectLst/>
                          <a:latin typeface="Century Gothic"/>
                        </a:rPr>
                        <a:t>mucha</a:t>
                      </a:r>
                      <a:r>
                        <a:rPr lang="en-US" sz="2000" dirty="0">
                          <a:effectLst/>
                          <a:latin typeface="Century Gothic"/>
                        </a:rPr>
                        <a:t> </a:t>
                      </a:r>
                      <a:r>
                        <a:rPr lang="en-US" sz="2000" err="1">
                          <a:effectLst/>
                          <a:latin typeface="Century Gothic"/>
                        </a:rPr>
                        <a:t>agua</a:t>
                      </a:r>
                      <a:r>
                        <a:rPr lang="en-US" sz="2000" dirty="0">
                          <a:effectLst/>
                          <a:latin typeface="Century Gothic"/>
                        </a:rPr>
                        <a:t> </a:t>
                      </a:r>
                      <a:r>
                        <a:rPr lang="en-US" sz="2000" err="1">
                          <a:effectLst/>
                          <a:latin typeface="Century Gothic"/>
                        </a:rPr>
                        <a:t>limpia</a:t>
                      </a:r>
                      <a:r>
                        <a:rPr lang="en-US" sz="2000" dirty="0">
                          <a:effectLst/>
                          <a:latin typeface="Century Gothic"/>
                        </a:rPr>
                        <a:t>. (Future generations will not have much clean water.)</a:t>
                      </a:r>
                    </a:p>
                  </a:txBody>
                  <a:tcPr marL="114300" marR="114300" marT="85725" marB="85725" anchor="ctr"/>
                </a:tc>
                <a:extLst>
                  <a:ext uri="{0D108BD9-81ED-4DB2-BD59-A6C34878D82A}">
                    <a16:rowId xmlns:a16="http://schemas.microsoft.com/office/drawing/2014/main" val="2654876546"/>
                  </a:ext>
                </a:extLst>
              </a:tr>
            </a:tbl>
          </a:graphicData>
        </a:graphic>
      </p:graphicFrame>
      <p:sp>
        <p:nvSpPr>
          <p:cNvPr id="2" name="Title 1">
            <a:extLst>
              <a:ext uri="{FF2B5EF4-FFF2-40B4-BE49-F238E27FC236}">
                <a16:creationId xmlns:a16="http://schemas.microsoft.com/office/drawing/2014/main" id="{2AF33A63-B4D7-4CC6-A805-1807F37AA4D9}"/>
              </a:ext>
            </a:extLst>
          </p:cNvPr>
          <p:cNvSpPr>
            <a:spLocks noGrp="1"/>
          </p:cNvSpPr>
          <p:nvPr>
            <p:ph type="title"/>
          </p:nvPr>
        </p:nvSpPr>
        <p:spPr/>
        <p:txBody>
          <a:bodyPr/>
          <a:lstStyle/>
          <a:p>
            <a:r>
              <a:rPr lang="en-US" dirty="0" err="1"/>
              <a:t>Gramática</a:t>
            </a:r>
            <a:r>
              <a:rPr lang="en-US" dirty="0"/>
              <a:t>: The future periphrastic vs. the simple future</a:t>
            </a:r>
            <a:endParaRPr lang="en-US" dirty="0" err="1"/>
          </a:p>
        </p:txBody>
      </p:sp>
    </p:spTree>
    <p:extLst>
      <p:ext uri="{BB962C8B-B14F-4D97-AF65-F5344CB8AC3E}">
        <p14:creationId xmlns:p14="http://schemas.microsoft.com/office/powerpoint/2010/main" val="25044114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FF695-E565-4AA9-A432-65956487809D}"/>
              </a:ext>
            </a:extLst>
          </p:cNvPr>
          <p:cNvSpPr>
            <a:spLocks noGrp="1"/>
          </p:cNvSpPr>
          <p:nvPr>
            <p:ph type="title"/>
          </p:nvPr>
        </p:nvSpPr>
        <p:spPr/>
        <p:txBody>
          <a:bodyPr/>
          <a:lstStyle/>
          <a:p>
            <a:r>
              <a:rPr lang="en-US" dirty="0" err="1"/>
              <a:t>Gramática</a:t>
            </a:r>
            <a:r>
              <a:rPr lang="en-US" dirty="0"/>
              <a:t>: The future of probability</a:t>
            </a:r>
          </a:p>
        </p:txBody>
      </p:sp>
      <p:sp>
        <p:nvSpPr>
          <p:cNvPr id="3" name="Text Placeholder 2">
            <a:extLst>
              <a:ext uri="{FF2B5EF4-FFF2-40B4-BE49-F238E27FC236}">
                <a16:creationId xmlns:a16="http://schemas.microsoft.com/office/drawing/2014/main" id="{7048B6E1-06C9-4BE2-A40D-E10C9BE13C56}"/>
              </a:ext>
            </a:extLst>
          </p:cNvPr>
          <p:cNvSpPr>
            <a:spLocks noGrp="1"/>
          </p:cNvSpPr>
          <p:nvPr>
            <p:ph type="body" idx="1"/>
          </p:nvPr>
        </p:nvSpPr>
        <p:spPr/>
        <p:txBody>
          <a:bodyPr/>
          <a:lstStyle/>
          <a:p>
            <a:pPr marL="38100" indent="0">
              <a:buNone/>
            </a:pPr>
            <a:r>
              <a:rPr lang="en-US" dirty="0"/>
              <a:t>There is a very common, colloquial use of the simple future tense to express that something is probable, or to speculate about what is likely to be true—not in the future, but in the present. In English we often use words such as “could” or “might” to convey the same sense of conjecture or speculation.</a:t>
            </a:r>
          </a:p>
          <a:p>
            <a:pPr marL="38100" indent="0">
              <a:buNone/>
            </a:pPr>
            <a:endParaRPr lang="en-US" dirty="0"/>
          </a:p>
          <a:p>
            <a:r>
              <a:rPr lang="en-US" dirty="0" err="1"/>
              <a:t>Suena</a:t>
            </a:r>
            <a:r>
              <a:rPr lang="en-US" dirty="0"/>
              <a:t> el timbre de la </a:t>
            </a:r>
            <a:r>
              <a:rPr lang="en-US" dirty="0" err="1"/>
              <a:t>puerta</a:t>
            </a:r>
            <a:r>
              <a:rPr lang="en-US" dirty="0"/>
              <a:t> a medianoche. “¿</a:t>
            </a:r>
            <a:r>
              <a:rPr lang="en-US" b="1" dirty="0" err="1"/>
              <a:t>Quién</a:t>
            </a:r>
            <a:r>
              <a:rPr lang="en-US" b="1" dirty="0"/>
              <a:t> </a:t>
            </a:r>
            <a:r>
              <a:rPr lang="en-US" b="1" dirty="0" err="1"/>
              <a:t>será</a:t>
            </a:r>
            <a:r>
              <a:rPr lang="en-US" dirty="0"/>
              <a:t> a </a:t>
            </a:r>
            <a:r>
              <a:rPr lang="en-US" dirty="0" err="1"/>
              <a:t>estas</a:t>
            </a:r>
            <a:r>
              <a:rPr lang="en-US" dirty="0"/>
              <a:t> horas?” (</a:t>
            </a:r>
            <a:r>
              <a:rPr lang="en-US" i="1" dirty="0"/>
              <a:t>The doorbell rings at midnight. “</a:t>
            </a:r>
            <a:r>
              <a:rPr lang="en-US" b="1" i="1" dirty="0"/>
              <a:t>Who could it be</a:t>
            </a:r>
            <a:r>
              <a:rPr lang="en-US" i="1" dirty="0"/>
              <a:t> at this hour?”</a:t>
            </a:r>
            <a:r>
              <a:rPr lang="en-US" dirty="0"/>
              <a:t>)</a:t>
            </a:r>
          </a:p>
          <a:p>
            <a:r>
              <a:rPr lang="en-US" dirty="0"/>
              <a:t>“¿</a:t>
            </a:r>
            <a:r>
              <a:rPr lang="en-US" dirty="0" err="1"/>
              <a:t>Sabes</a:t>
            </a:r>
            <a:r>
              <a:rPr lang="en-US" dirty="0"/>
              <a:t> la </a:t>
            </a:r>
            <a:r>
              <a:rPr lang="en-US" dirty="0" err="1"/>
              <a:t>cantidad</a:t>
            </a:r>
            <a:r>
              <a:rPr lang="en-US" dirty="0"/>
              <a:t> de </a:t>
            </a:r>
            <a:r>
              <a:rPr lang="en-US" dirty="0" err="1"/>
              <a:t>basura</a:t>
            </a:r>
            <a:r>
              <a:rPr lang="en-US" dirty="0"/>
              <a:t> que produces </a:t>
            </a:r>
            <a:r>
              <a:rPr lang="en-US" dirty="0" err="1"/>
              <a:t>cada</a:t>
            </a:r>
            <a:r>
              <a:rPr lang="en-US" dirty="0"/>
              <a:t> </a:t>
            </a:r>
            <a:r>
              <a:rPr lang="en-US" dirty="0" err="1"/>
              <a:t>año</a:t>
            </a:r>
            <a:r>
              <a:rPr lang="en-US" dirty="0"/>
              <a:t>?” “Bueno, el </a:t>
            </a:r>
            <a:r>
              <a:rPr lang="en-US" dirty="0" err="1"/>
              <a:t>norteamericano</a:t>
            </a:r>
            <a:r>
              <a:rPr lang="en-US" dirty="0"/>
              <a:t> </a:t>
            </a:r>
            <a:r>
              <a:rPr lang="en-US" dirty="0" err="1"/>
              <a:t>promedio</a:t>
            </a:r>
            <a:r>
              <a:rPr lang="en-US" dirty="0"/>
              <a:t> produce 1.600 libras de </a:t>
            </a:r>
            <a:r>
              <a:rPr lang="en-US" dirty="0" err="1"/>
              <a:t>basura</a:t>
            </a:r>
            <a:r>
              <a:rPr lang="en-US" dirty="0"/>
              <a:t> al </a:t>
            </a:r>
            <a:r>
              <a:rPr lang="en-US" dirty="0" err="1"/>
              <a:t>año</a:t>
            </a:r>
            <a:r>
              <a:rPr lang="en-US" dirty="0"/>
              <a:t>; </a:t>
            </a:r>
            <a:r>
              <a:rPr lang="en-US" b="1" dirty="0"/>
              <a:t>mi </a:t>
            </a:r>
            <a:r>
              <a:rPr lang="en-US" b="1" dirty="0" err="1"/>
              <a:t>familia</a:t>
            </a:r>
            <a:r>
              <a:rPr lang="en-US" b="1" dirty="0"/>
              <a:t> </a:t>
            </a:r>
            <a:r>
              <a:rPr lang="en-US" b="1" dirty="0" err="1"/>
              <a:t>producirá</a:t>
            </a:r>
            <a:r>
              <a:rPr lang="en-US" dirty="0"/>
              <a:t> </a:t>
            </a:r>
            <a:r>
              <a:rPr lang="en-US" dirty="0" err="1"/>
              <a:t>algo</a:t>
            </a:r>
            <a:r>
              <a:rPr lang="en-US" dirty="0"/>
              <a:t> </a:t>
            </a:r>
            <a:r>
              <a:rPr lang="en-US" dirty="0" err="1"/>
              <a:t>menos</a:t>
            </a:r>
            <a:r>
              <a:rPr lang="en-US" dirty="0"/>
              <a:t> </a:t>
            </a:r>
            <a:r>
              <a:rPr lang="en-US" dirty="0" err="1"/>
              <a:t>porque</a:t>
            </a:r>
            <a:r>
              <a:rPr lang="en-US" dirty="0"/>
              <a:t> </a:t>
            </a:r>
            <a:r>
              <a:rPr lang="en-US" dirty="0" err="1"/>
              <a:t>tenemos</a:t>
            </a:r>
            <a:r>
              <a:rPr lang="en-US" dirty="0"/>
              <a:t> </a:t>
            </a:r>
            <a:r>
              <a:rPr lang="en-US" dirty="0" err="1"/>
              <a:t>bolsas</a:t>
            </a:r>
            <a:r>
              <a:rPr lang="en-US" dirty="0"/>
              <a:t> y </a:t>
            </a:r>
            <a:r>
              <a:rPr lang="en-US" dirty="0" err="1"/>
              <a:t>botellas</a:t>
            </a:r>
            <a:r>
              <a:rPr lang="en-US" dirty="0"/>
              <a:t> reusables, no de </a:t>
            </a:r>
            <a:r>
              <a:rPr lang="en-US" dirty="0" err="1"/>
              <a:t>plástico</a:t>
            </a:r>
            <a:r>
              <a:rPr lang="en-US" dirty="0"/>
              <a:t>. (</a:t>
            </a:r>
            <a:r>
              <a:rPr lang="en-US" i="1" dirty="0"/>
              <a:t>“Do you know how much garbage you produce each year?” “Well, the average North American produces 1,600 pounds of garbage each year; </a:t>
            </a:r>
            <a:r>
              <a:rPr lang="en-US" b="1" i="1" dirty="0"/>
              <a:t>my family probably produces</a:t>
            </a:r>
            <a:r>
              <a:rPr lang="en-US" i="1" dirty="0"/>
              <a:t> something less because we have reusable bags and bottles, not plastic.”</a:t>
            </a:r>
            <a:r>
              <a:rPr lang="en-US" dirty="0"/>
              <a:t>)</a:t>
            </a:r>
          </a:p>
          <a:p>
            <a:endParaRPr lang="en-US" dirty="0"/>
          </a:p>
        </p:txBody>
      </p:sp>
    </p:spTree>
    <p:extLst>
      <p:ext uri="{BB962C8B-B14F-4D97-AF65-F5344CB8AC3E}">
        <p14:creationId xmlns:p14="http://schemas.microsoft.com/office/powerpoint/2010/main" val="633216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960A7-7227-4C28-9F92-59C78A5CC62E}"/>
              </a:ext>
            </a:extLst>
          </p:cNvPr>
          <p:cNvSpPr>
            <a:spLocks noGrp="1"/>
          </p:cNvSpPr>
          <p:nvPr>
            <p:ph type="title"/>
          </p:nvPr>
        </p:nvSpPr>
        <p:spPr/>
        <p:txBody>
          <a:bodyPr/>
          <a:lstStyle/>
          <a:p>
            <a:r>
              <a:rPr lang="en-US"/>
              <a:t>Ejercicios</a:t>
            </a:r>
          </a:p>
        </p:txBody>
      </p:sp>
      <p:sp>
        <p:nvSpPr>
          <p:cNvPr id="3" name="Text Placeholder 2">
            <a:extLst>
              <a:ext uri="{FF2B5EF4-FFF2-40B4-BE49-F238E27FC236}">
                <a16:creationId xmlns:a16="http://schemas.microsoft.com/office/drawing/2014/main" id="{A2DFA820-1700-448D-99CA-451110C5B9CA}"/>
              </a:ext>
            </a:extLst>
          </p:cNvPr>
          <p:cNvSpPr>
            <a:spLocks noGrp="1"/>
          </p:cNvSpPr>
          <p:nvPr>
            <p:ph type="body" idx="1"/>
          </p:nvPr>
        </p:nvSpPr>
        <p:spPr>
          <a:xfrm>
            <a:off x="836635" y="1655795"/>
            <a:ext cx="10515600" cy="4351338"/>
          </a:xfrm>
        </p:spPr>
        <p:txBody>
          <a:bodyPr/>
          <a:lstStyle/>
          <a:p>
            <a:pPr>
              <a:buNone/>
            </a:pPr>
            <a:r>
              <a:rPr lang="en-US" dirty="0"/>
              <a:t>Imagina </a:t>
            </a:r>
            <a:r>
              <a:rPr lang="en-US" dirty="0" err="1"/>
              <a:t>cómo</a:t>
            </a:r>
            <a:r>
              <a:rPr lang="en-US" dirty="0"/>
              <a:t> </a:t>
            </a:r>
            <a:r>
              <a:rPr lang="en-US" dirty="0" err="1"/>
              <a:t>va</a:t>
            </a:r>
            <a:r>
              <a:rPr lang="en-US" dirty="0"/>
              <a:t> a ser </a:t>
            </a:r>
            <a:r>
              <a:rPr lang="en-US" dirty="0" err="1"/>
              <a:t>tu</a:t>
            </a:r>
            <a:r>
              <a:rPr lang="en-US" dirty="0"/>
              <a:t> </a:t>
            </a:r>
            <a:r>
              <a:rPr lang="en-US" dirty="0" err="1"/>
              <a:t>vida</a:t>
            </a:r>
            <a:r>
              <a:rPr lang="en-US" dirty="0"/>
              <a:t> en dos </a:t>
            </a:r>
            <a:r>
              <a:rPr lang="en-US" dirty="0" err="1"/>
              <a:t>años</a:t>
            </a:r>
            <a:r>
              <a:rPr lang="en-US" dirty="0"/>
              <a:t>. </a:t>
            </a:r>
            <a:r>
              <a:rPr lang="en-US" dirty="0" err="1"/>
              <a:t>Contesta</a:t>
            </a:r>
            <a:r>
              <a:rPr lang="en-US" dirty="0"/>
              <a:t> las </a:t>
            </a:r>
            <a:r>
              <a:rPr lang="en-US" dirty="0" err="1"/>
              <a:t>siguientes</a:t>
            </a:r>
            <a:r>
              <a:rPr lang="en-US" dirty="0"/>
              <a:t> </a:t>
            </a:r>
            <a:r>
              <a:rPr lang="en-US" dirty="0" err="1"/>
              <a:t>preguntas</a:t>
            </a:r>
            <a:r>
              <a:rPr lang="en-US" dirty="0"/>
              <a:t> en el </a:t>
            </a:r>
            <a:r>
              <a:rPr lang="en-US" dirty="0" err="1"/>
              <a:t>tiempo</a:t>
            </a:r>
            <a:r>
              <a:rPr lang="en-US" dirty="0"/>
              <a:t> </a:t>
            </a:r>
            <a:r>
              <a:rPr lang="en-US" dirty="0" err="1"/>
              <a:t>futuro</a:t>
            </a:r>
            <a:r>
              <a:rPr lang="en-US" dirty="0"/>
              <a:t> simple </a:t>
            </a:r>
            <a:r>
              <a:rPr lang="en-US" dirty="0" err="1"/>
              <a:t>seleccionando</a:t>
            </a:r>
            <a:r>
              <a:rPr lang="en-US" dirty="0"/>
              <a:t> las </a:t>
            </a:r>
            <a:r>
              <a:rPr lang="en-US" dirty="0" err="1"/>
              <a:t>opciones</a:t>
            </a:r>
            <a:r>
              <a:rPr lang="en-US" dirty="0"/>
              <a:t> de los </a:t>
            </a:r>
            <a:r>
              <a:rPr lang="en-US" dirty="0" err="1"/>
              <a:t>paréntesis</a:t>
            </a:r>
            <a:r>
              <a:rPr lang="en-US" dirty="0"/>
              <a:t>.</a:t>
            </a:r>
          </a:p>
          <a:p>
            <a:pPr>
              <a:buNone/>
            </a:pPr>
            <a:endParaRPr lang="en-US" dirty="0"/>
          </a:p>
          <a:p>
            <a:pPr>
              <a:buNone/>
            </a:pPr>
            <a:r>
              <a:rPr lang="en-US" dirty="0"/>
              <a:t>En dos </a:t>
            </a:r>
            <a:r>
              <a:rPr lang="en-US" dirty="0" err="1"/>
              <a:t>años</a:t>
            </a:r>
            <a:r>
              <a:rPr lang="en-US" dirty="0"/>
              <a:t>…</a:t>
            </a:r>
          </a:p>
          <a:p>
            <a:pPr marL="457200" indent="-457200">
              <a:buAutoNum type="arabicPeriod"/>
            </a:pPr>
            <a:r>
              <a:rPr lang="en-US" dirty="0"/>
              <a:t>¿</a:t>
            </a:r>
            <a:r>
              <a:rPr lang="en-US" dirty="0" err="1"/>
              <a:t>Dónde</a:t>
            </a:r>
            <a:r>
              <a:rPr lang="en-US" dirty="0"/>
              <a:t> vas a </a:t>
            </a:r>
            <a:r>
              <a:rPr lang="en-US" dirty="0" err="1"/>
              <a:t>vivir</a:t>
            </a:r>
            <a:r>
              <a:rPr lang="en-US" dirty="0"/>
              <a:t>? ( Buenos Aires / San Juan / </a:t>
            </a:r>
            <a:r>
              <a:rPr lang="en-US" dirty="0" err="1"/>
              <a:t>Tokio</a:t>
            </a:r>
            <a:r>
              <a:rPr lang="en-US" dirty="0"/>
              <a:t> )</a:t>
            </a:r>
          </a:p>
          <a:p>
            <a:pPr marL="457200" indent="-457200">
              <a:buAutoNum type="arabicPeriod"/>
            </a:pPr>
            <a:r>
              <a:rPr lang="en-US" dirty="0"/>
              <a:t>¿</a:t>
            </a:r>
            <a:r>
              <a:rPr lang="en-US" dirty="0" err="1"/>
              <a:t>Qué</a:t>
            </a:r>
            <a:r>
              <a:rPr lang="en-US" dirty="0"/>
              <a:t> vas a </a:t>
            </a:r>
            <a:r>
              <a:rPr lang="en-US" dirty="0" err="1"/>
              <a:t>estudiar</a:t>
            </a:r>
            <a:r>
              <a:rPr lang="en-US" dirty="0"/>
              <a:t>? ( </a:t>
            </a:r>
            <a:r>
              <a:rPr lang="en-US" dirty="0" err="1"/>
              <a:t>lingüística</a:t>
            </a:r>
            <a:r>
              <a:rPr lang="en-US" dirty="0"/>
              <a:t> / </a:t>
            </a:r>
            <a:r>
              <a:rPr lang="en-US" dirty="0" err="1"/>
              <a:t>psicología</a:t>
            </a:r>
            <a:r>
              <a:rPr lang="en-US" dirty="0"/>
              <a:t> / </a:t>
            </a:r>
            <a:r>
              <a:rPr lang="en-US" dirty="0" err="1"/>
              <a:t>historia</a:t>
            </a:r>
            <a:r>
              <a:rPr lang="en-US" dirty="0"/>
              <a:t> )</a:t>
            </a:r>
          </a:p>
          <a:p>
            <a:pPr marL="457200" indent="-457200">
              <a:buAutoNum type="arabicPeriod"/>
            </a:pPr>
            <a:r>
              <a:rPr lang="en-US" dirty="0"/>
              <a:t>¿</a:t>
            </a:r>
            <a:r>
              <a:rPr lang="en-US" dirty="0" err="1"/>
              <a:t>Cuál</a:t>
            </a:r>
            <a:r>
              <a:rPr lang="en-US" dirty="0"/>
              <a:t> </a:t>
            </a:r>
            <a:r>
              <a:rPr lang="en-US" dirty="0" err="1"/>
              <a:t>profesión</a:t>
            </a:r>
            <a:r>
              <a:rPr lang="en-US" dirty="0"/>
              <a:t> vas a </a:t>
            </a:r>
            <a:r>
              <a:rPr lang="en-US" dirty="0" err="1"/>
              <a:t>tener</a:t>
            </a:r>
            <a:r>
              <a:rPr lang="en-US" dirty="0"/>
              <a:t>? ( la </a:t>
            </a:r>
            <a:r>
              <a:rPr lang="en-US" dirty="0" err="1"/>
              <a:t>profesión</a:t>
            </a:r>
            <a:r>
              <a:rPr lang="en-US" dirty="0"/>
              <a:t> de … </a:t>
            </a:r>
            <a:r>
              <a:rPr lang="en-US" dirty="0" err="1"/>
              <a:t>enfermero</a:t>
            </a:r>
            <a:r>
              <a:rPr lang="en-US" dirty="0"/>
              <a:t>(a) / traductor(a) / </a:t>
            </a:r>
            <a:r>
              <a:rPr lang="en-US" dirty="0" err="1"/>
              <a:t>bloguero</a:t>
            </a:r>
            <a:r>
              <a:rPr lang="en-US" dirty="0"/>
              <a:t>(a) )</a:t>
            </a:r>
          </a:p>
          <a:p>
            <a:pPr marL="457200" indent="-457200">
              <a:buAutoNum type="arabicPeriod"/>
            </a:pPr>
            <a:r>
              <a:rPr lang="en-US" dirty="0"/>
              <a:t>¿</a:t>
            </a:r>
            <a:r>
              <a:rPr lang="en-US" dirty="0" err="1"/>
              <a:t>Qué</a:t>
            </a:r>
            <a:r>
              <a:rPr lang="en-US" dirty="0"/>
              <a:t> vas a </a:t>
            </a:r>
            <a:r>
              <a:rPr lang="en-US" dirty="0" err="1"/>
              <a:t>hacer</a:t>
            </a:r>
            <a:r>
              <a:rPr lang="en-US" dirty="0"/>
              <a:t> para </a:t>
            </a:r>
            <a:r>
              <a:rPr lang="en-US" dirty="0" err="1"/>
              <a:t>combatir</a:t>
            </a:r>
            <a:r>
              <a:rPr lang="en-US" dirty="0"/>
              <a:t> la </a:t>
            </a:r>
            <a:r>
              <a:rPr lang="en-US" dirty="0" err="1"/>
              <a:t>contaminación</a:t>
            </a:r>
            <a:r>
              <a:rPr lang="en-US" dirty="0"/>
              <a:t> en </a:t>
            </a:r>
            <a:r>
              <a:rPr lang="en-US" dirty="0" err="1"/>
              <a:t>tu</a:t>
            </a:r>
            <a:r>
              <a:rPr lang="en-US" dirty="0"/>
              <a:t> </a:t>
            </a:r>
            <a:r>
              <a:rPr lang="en-US" dirty="0" err="1"/>
              <a:t>comunidad</a:t>
            </a:r>
            <a:r>
              <a:rPr lang="en-US" dirty="0"/>
              <a:t>? ( </a:t>
            </a:r>
            <a:r>
              <a:rPr lang="en-US" dirty="0" err="1"/>
              <a:t>reciclar</a:t>
            </a:r>
            <a:r>
              <a:rPr lang="en-US" dirty="0"/>
              <a:t> / </a:t>
            </a:r>
            <a:r>
              <a:rPr lang="en-US" dirty="0" err="1"/>
              <a:t>ahorrar</a:t>
            </a:r>
            <a:r>
              <a:rPr lang="en-US" dirty="0"/>
              <a:t> </a:t>
            </a:r>
            <a:r>
              <a:rPr lang="en-US" dirty="0" err="1"/>
              <a:t>energía</a:t>
            </a:r>
            <a:r>
              <a:rPr lang="en-US" dirty="0"/>
              <a:t> / </a:t>
            </a:r>
            <a:r>
              <a:rPr lang="en-US" dirty="0" err="1"/>
              <a:t>sembrar</a:t>
            </a:r>
            <a:r>
              <a:rPr lang="en-US" dirty="0"/>
              <a:t> </a:t>
            </a:r>
            <a:r>
              <a:rPr lang="en-US" dirty="0" err="1"/>
              <a:t>árboles</a:t>
            </a:r>
            <a:r>
              <a:rPr lang="en-US" dirty="0"/>
              <a:t> )</a:t>
            </a:r>
          </a:p>
          <a:p>
            <a:pPr marL="457200" indent="-457200">
              <a:buAutoNum type="arabicPeriod"/>
            </a:pPr>
            <a:r>
              <a:rPr lang="en-US" dirty="0"/>
              <a:t>¿</a:t>
            </a:r>
            <a:r>
              <a:rPr lang="en-US" dirty="0" err="1"/>
              <a:t>Quién</a:t>
            </a:r>
            <a:r>
              <a:rPr lang="en-US" dirty="0"/>
              <a:t> </a:t>
            </a:r>
            <a:r>
              <a:rPr lang="en-US" dirty="0" err="1"/>
              <a:t>va</a:t>
            </a:r>
            <a:r>
              <a:rPr lang="en-US" dirty="0"/>
              <a:t> a ser el/la </a:t>
            </a:r>
            <a:r>
              <a:rPr lang="en-US" dirty="0" err="1"/>
              <a:t>presidente</a:t>
            </a:r>
            <a:r>
              <a:rPr lang="en-US" dirty="0"/>
              <a:t>/a de los EE.UU.? ( </a:t>
            </a:r>
            <a:r>
              <a:rPr lang="en-US" dirty="0" err="1"/>
              <a:t>yo</a:t>
            </a:r>
            <a:r>
              <a:rPr lang="en-US" dirty="0"/>
              <a:t> / mi </a:t>
            </a:r>
            <a:r>
              <a:rPr lang="en-US" dirty="0" err="1"/>
              <a:t>senador</a:t>
            </a:r>
            <a:r>
              <a:rPr lang="en-US" dirty="0"/>
              <a:t>(a) / no </a:t>
            </a:r>
            <a:r>
              <a:rPr lang="en-US" dirty="0" err="1"/>
              <a:t>sé</a:t>
            </a:r>
            <a:r>
              <a:rPr lang="en-US" dirty="0"/>
              <a:t> </a:t>
            </a:r>
            <a:r>
              <a:rPr lang="en-US" dirty="0" err="1"/>
              <a:t>quién</a:t>
            </a:r>
            <a:r>
              <a:rPr lang="en-US" dirty="0"/>
              <a:t> )</a:t>
            </a:r>
          </a:p>
          <a:p>
            <a:pPr marL="38100" indent="0">
              <a:buNone/>
            </a:pPr>
            <a:endParaRPr lang="en-US" dirty="0"/>
          </a:p>
        </p:txBody>
      </p:sp>
    </p:spTree>
    <p:extLst>
      <p:ext uri="{BB962C8B-B14F-4D97-AF65-F5344CB8AC3E}">
        <p14:creationId xmlns:p14="http://schemas.microsoft.com/office/powerpoint/2010/main" val="22892541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6CC53-B7CF-4204-9268-52A9CDD7BF6E}"/>
              </a:ext>
            </a:extLst>
          </p:cNvPr>
          <p:cNvSpPr>
            <a:spLocks noGrp="1"/>
          </p:cNvSpPr>
          <p:nvPr>
            <p:ph type="title"/>
          </p:nvPr>
        </p:nvSpPr>
        <p:spPr/>
        <p:txBody>
          <a:bodyPr/>
          <a:lstStyle/>
          <a:p>
            <a:r>
              <a:rPr lang="en-US" dirty="0" err="1"/>
              <a:t>Ejercicios</a:t>
            </a:r>
          </a:p>
        </p:txBody>
      </p:sp>
      <p:sp>
        <p:nvSpPr>
          <p:cNvPr id="3" name="Text Placeholder 2">
            <a:extLst>
              <a:ext uri="{FF2B5EF4-FFF2-40B4-BE49-F238E27FC236}">
                <a16:creationId xmlns:a16="http://schemas.microsoft.com/office/drawing/2014/main" id="{23A6BE88-6DD4-43D2-A75D-51E6A26A6FB9}"/>
              </a:ext>
            </a:extLst>
          </p:cNvPr>
          <p:cNvSpPr>
            <a:spLocks noGrp="1"/>
          </p:cNvSpPr>
          <p:nvPr>
            <p:ph type="body" idx="1"/>
          </p:nvPr>
        </p:nvSpPr>
        <p:spPr>
          <a:xfrm>
            <a:off x="838200" y="1825625"/>
            <a:ext cx="11160797" cy="4351338"/>
          </a:xfrm>
        </p:spPr>
        <p:txBody>
          <a:bodyPr/>
          <a:lstStyle/>
          <a:p>
            <a:pPr>
              <a:buNone/>
            </a:pPr>
            <a:r>
              <a:rPr lang="en-US" dirty="0"/>
              <a:t>Rebeca </a:t>
            </a:r>
            <a:r>
              <a:rPr lang="en-US" dirty="0" err="1"/>
              <a:t>imagina</a:t>
            </a:r>
            <a:r>
              <a:rPr lang="en-US" dirty="0"/>
              <a:t> </a:t>
            </a:r>
            <a:r>
              <a:rPr lang="en-US" dirty="0" err="1"/>
              <a:t>cómo</a:t>
            </a:r>
            <a:r>
              <a:rPr lang="en-US" dirty="0"/>
              <a:t> </a:t>
            </a:r>
            <a:r>
              <a:rPr lang="en-US" dirty="0" err="1"/>
              <a:t>será</a:t>
            </a:r>
            <a:r>
              <a:rPr lang="en-US" dirty="0"/>
              <a:t> el </a:t>
            </a:r>
            <a:r>
              <a:rPr lang="en-US" dirty="0" err="1"/>
              <a:t>mundo</a:t>
            </a:r>
            <a:r>
              <a:rPr lang="en-US" dirty="0"/>
              <a:t> en un </a:t>
            </a:r>
            <a:r>
              <a:rPr lang="en-US" dirty="0" err="1"/>
              <a:t>futuro</a:t>
            </a:r>
            <a:r>
              <a:rPr lang="en-US" dirty="0"/>
              <a:t> </a:t>
            </a:r>
            <a:r>
              <a:rPr lang="en-US" dirty="0" err="1"/>
              <a:t>lejano</a:t>
            </a:r>
            <a:r>
              <a:rPr lang="en-US" dirty="0"/>
              <a:t>. En el </a:t>
            </a:r>
            <a:r>
              <a:rPr lang="en-US" dirty="0" err="1"/>
              <a:t>siguiente</a:t>
            </a:r>
            <a:r>
              <a:rPr lang="en-US" dirty="0"/>
              <a:t> </a:t>
            </a:r>
            <a:r>
              <a:rPr lang="en-US" dirty="0" err="1"/>
              <a:t>párrafo</a:t>
            </a:r>
            <a:r>
              <a:rPr lang="en-US" dirty="0"/>
              <a:t>, </a:t>
            </a:r>
            <a:r>
              <a:rPr lang="en-US" dirty="0" err="1"/>
              <a:t>completa</a:t>
            </a:r>
            <a:r>
              <a:rPr lang="en-US" dirty="0"/>
              <a:t> las </a:t>
            </a:r>
            <a:r>
              <a:rPr lang="en-US" dirty="0" err="1"/>
              <a:t>oraciones</a:t>
            </a:r>
            <a:r>
              <a:rPr lang="en-US" dirty="0"/>
              <a:t> con la forma </a:t>
            </a:r>
            <a:r>
              <a:rPr lang="en-US" dirty="0" err="1"/>
              <a:t>correcta</a:t>
            </a:r>
            <a:r>
              <a:rPr lang="en-US" dirty="0"/>
              <a:t> del </a:t>
            </a:r>
            <a:r>
              <a:rPr lang="en-US" dirty="0" err="1"/>
              <a:t>futuro</a:t>
            </a:r>
            <a:r>
              <a:rPr lang="en-US" dirty="0"/>
              <a:t> del </a:t>
            </a:r>
            <a:r>
              <a:rPr lang="en-US" dirty="0" err="1"/>
              <a:t>verbo</a:t>
            </a:r>
            <a:r>
              <a:rPr lang="en-US" dirty="0"/>
              <a:t> entre </a:t>
            </a:r>
            <a:r>
              <a:rPr lang="en-US" dirty="0" err="1"/>
              <a:t>paréntesis</a:t>
            </a:r>
            <a:r>
              <a:rPr lang="en-US" dirty="0"/>
              <a:t>.</a:t>
            </a:r>
          </a:p>
          <a:p>
            <a:pPr>
              <a:buNone/>
            </a:pPr>
            <a:endParaRPr lang="en-US" dirty="0"/>
          </a:p>
          <a:p>
            <a:pPr marL="38100" indent="0">
              <a:buNone/>
            </a:pPr>
            <a:r>
              <a:rPr lang="en-US" dirty="0"/>
              <a:t>En </a:t>
            </a:r>
            <a:r>
              <a:rPr lang="en-US" dirty="0" err="1"/>
              <a:t>treinta</a:t>
            </a:r>
            <a:r>
              <a:rPr lang="en-US" dirty="0"/>
              <a:t> </a:t>
            </a:r>
            <a:r>
              <a:rPr lang="en-US" dirty="0" err="1"/>
              <a:t>años</a:t>
            </a:r>
            <a:r>
              <a:rPr lang="en-US" dirty="0"/>
              <a:t>, el </a:t>
            </a:r>
            <a:r>
              <a:rPr lang="en-US" dirty="0" err="1"/>
              <a:t>problema</a:t>
            </a:r>
            <a:r>
              <a:rPr lang="en-US" dirty="0"/>
              <a:t> del </a:t>
            </a:r>
            <a:r>
              <a:rPr lang="en-US" dirty="0" err="1"/>
              <a:t>calentamiento</a:t>
            </a:r>
            <a:r>
              <a:rPr lang="en-US" dirty="0"/>
              <a:t> global 1. _____ (</a:t>
            </a:r>
            <a:r>
              <a:rPr lang="en-US" dirty="0" err="1"/>
              <a:t>tener</a:t>
            </a:r>
            <a:r>
              <a:rPr lang="en-US" dirty="0"/>
              <a:t>) </a:t>
            </a:r>
            <a:r>
              <a:rPr lang="en-US" dirty="0" err="1"/>
              <a:t>relevancia</a:t>
            </a:r>
            <a:r>
              <a:rPr lang="en-US" dirty="0"/>
              <a:t> en las </a:t>
            </a:r>
            <a:r>
              <a:rPr lang="en-US" dirty="0" err="1"/>
              <a:t>políticas</a:t>
            </a:r>
            <a:r>
              <a:rPr lang="en-US" dirty="0"/>
              <a:t> de </a:t>
            </a:r>
            <a:r>
              <a:rPr lang="en-US" dirty="0" err="1"/>
              <a:t>nuestros</a:t>
            </a:r>
            <a:r>
              <a:rPr lang="en-US" dirty="0"/>
              <a:t> </a:t>
            </a:r>
            <a:r>
              <a:rPr lang="en-US" dirty="0" err="1"/>
              <a:t>gobiernos</a:t>
            </a:r>
            <a:r>
              <a:rPr lang="en-US" dirty="0"/>
              <a:t>. </a:t>
            </a:r>
            <a:r>
              <a:rPr lang="en-US" dirty="0" err="1"/>
              <a:t>Problemas</a:t>
            </a:r>
            <a:r>
              <a:rPr lang="en-US" dirty="0"/>
              <a:t> </a:t>
            </a:r>
            <a:r>
              <a:rPr lang="en-US" dirty="0" err="1"/>
              <a:t>como</a:t>
            </a:r>
            <a:r>
              <a:rPr lang="en-US" dirty="0"/>
              <a:t> las </a:t>
            </a:r>
            <a:r>
              <a:rPr lang="en-US" dirty="0" err="1"/>
              <a:t>sequías</a:t>
            </a:r>
            <a:r>
              <a:rPr lang="en-US" dirty="0"/>
              <a:t>, la </a:t>
            </a:r>
            <a:r>
              <a:rPr lang="en-US" dirty="0" err="1"/>
              <a:t>deforestación</a:t>
            </a:r>
            <a:r>
              <a:rPr lang="en-US" dirty="0"/>
              <a:t> y los </a:t>
            </a:r>
            <a:r>
              <a:rPr lang="en-US" dirty="0" err="1"/>
              <a:t>incendios</a:t>
            </a:r>
            <a:r>
              <a:rPr lang="en-US" dirty="0"/>
              <a:t> </a:t>
            </a:r>
            <a:r>
              <a:rPr lang="en-US" dirty="0" err="1"/>
              <a:t>forestales</a:t>
            </a:r>
            <a:r>
              <a:rPr lang="en-US" dirty="0"/>
              <a:t> 2. _____ (ser) </a:t>
            </a:r>
            <a:r>
              <a:rPr lang="en-US" dirty="0" err="1"/>
              <a:t>cosa</a:t>
            </a:r>
            <a:r>
              <a:rPr lang="en-US" dirty="0"/>
              <a:t> del </a:t>
            </a:r>
            <a:r>
              <a:rPr lang="en-US" dirty="0" err="1"/>
              <a:t>pasado</a:t>
            </a:r>
            <a:r>
              <a:rPr lang="en-US" dirty="0"/>
              <a:t>. Los </a:t>
            </a:r>
            <a:r>
              <a:rPr lang="en-US" dirty="0" err="1"/>
              <a:t>seres</a:t>
            </a:r>
            <a:r>
              <a:rPr lang="en-US" dirty="0"/>
              <a:t> </a:t>
            </a:r>
            <a:r>
              <a:rPr lang="en-US" dirty="0" err="1"/>
              <a:t>humanos</a:t>
            </a:r>
            <a:r>
              <a:rPr lang="en-US" dirty="0"/>
              <a:t> 3. _____ (</a:t>
            </a:r>
            <a:r>
              <a:rPr lang="en-US" dirty="0" err="1"/>
              <a:t>poner</a:t>
            </a:r>
            <a:r>
              <a:rPr lang="en-US" dirty="0"/>
              <a:t>) </a:t>
            </a:r>
            <a:r>
              <a:rPr lang="en-US" dirty="0" err="1"/>
              <a:t>más</a:t>
            </a:r>
            <a:r>
              <a:rPr lang="en-US" dirty="0"/>
              <a:t> </a:t>
            </a:r>
            <a:r>
              <a:rPr lang="en-US" dirty="0" err="1"/>
              <a:t>interés</a:t>
            </a:r>
            <a:r>
              <a:rPr lang="en-US" dirty="0"/>
              <a:t> en la </a:t>
            </a:r>
            <a:r>
              <a:rPr lang="en-US" dirty="0" err="1"/>
              <a:t>protección</a:t>
            </a:r>
            <a:r>
              <a:rPr lang="en-US" dirty="0"/>
              <a:t> del medio </a:t>
            </a:r>
            <a:r>
              <a:rPr lang="en-US" dirty="0" err="1"/>
              <a:t>ambiente</a:t>
            </a:r>
            <a:r>
              <a:rPr lang="en-US" dirty="0"/>
              <a:t> y los </a:t>
            </a:r>
            <a:r>
              <a:rPr lang="en-US" dirty="0" err="1"/>
              <a:t>recursos</a:t>
            </a:r>
            <a:r>
              <a:rPr lang="en-US" dirty="0"/>
              <a:t> naturales. En el </a:t>
            </a:r>
            <a:r>
              <a:rPr lang="en-US" dirty="0" err="1"/>
              <a:t>año</a:t>
            </a:r>
            <a:r>
              <a:rPr lang="en-US" dirty="0"/>
              <a:t> 2050, no 4. _____ (</a:t>
            </a:r>
            <a:r>
              <a:rPr lang="en-US" dirty="0" err="1"/>
              <a:t>haber</a:t>
            </a:r>
            <a:r>
              <a:rPr lang="en-US" dirty="0"/>
              <a:t>) </a:t>
            </a:r>
            <a:r>
              <a:rPr lang="en-US" dirty="0" err="1"/>
              <a:t>explotación</a:t>
            </a:r>
            <a:r>
              <a:rPr lang="en-US" dirty="0"/>
              <a:t> de </a:t>
            </a:r>
            <a:r>
              <a:rPr lang="en-US" dirty="0" err="1"/>
              <a:t>recursos</a:t>
            </a:r>
            <a:r>
              <a:rPr lang="en-US" dirty="0"/>
              <a:t> naturales no </a:t>
            </a:r>
            <a:r>
              <a:rPr lang="en-US" dirty="0" err="1"/>
              <a:t>renovables</a:t>
            </a:r>
            <a:r>
              <a:rPr lang="en-US" dirty="0"/>
              <a:t>, </a:t>
            </a:r>
            <a:r>
              <a:rPr lang="en-US" dirty="0" err="1"/>
              <a:t>pues</a:t>
            </a:r>
            <a:r>
              <a:rPr lang="en-US" dirty="0"/>
              <a:t> las personas 5. _____ (</a:t>
            </a:r>
            <a:r>
              <a:rPr lang="en-US" dirty="0" err="1"/>
              <a:t>pensar</a:t>
            </a:r>
            <a:r>
              <a:rPr lang="en-US" dirty="0"/>
              <a:t>) en el </a:t>
            </a:r>
            <a:r>
              <a:rPr lang="en-US" dirty="0" err="1"/>
              <a:t>bienestar</a:t>
            </a:r>
            <a:r>
              <a:rPr lang="en-US" dirty="0"/>
              <a:t> del </a:t>
            </a:r>
            <a:r>
              <a:rPr lang="en-US" dirty="0" err="1"/>
              <a:t>planeta</a:t>
            </a:r>
            <a:r>
              <a:rPr lang="en-US" dirty="0"/>
              <a:t> antes que en el </a:t>
            </a:r>
            <a:r>
              <a:rPr lang="en-US" dirty="0" err="1"/>
              <a:t>beneficio</a:t>
            </a:r>
            <a:r>
              <a:rPr lang="en-US" dirty="0"/>
              <a:t> </a:t>
            </a:r>
            <a:r>
              <a:rPr lang="en-US" dirty="0" err="1"/>
              <a:t>económico</a:t>
            </a:r>
            <a:r>
              <a:rPr lang="en-US" dirty="0"/>
              <a:t>. La </a:t>
            </a:r>
            <a:r>
              <a:rPr lang="en-US" dirty="0" err="1"/>
              <a:t>energía</a:t>
            </a:r>
            <a:r>
              <a:rPr lang="en-US" dirty="0"/>
              <a:t> </a:t>
            </a:r>
            <a:r>
              <a:rPr lang="en-US" dirty="0" err="1"/>
              <a:t>verde</a:t>
            </a:r>
            <a:r>
              <a:rPr lang="en-US" dirty="0"/>
              <a:t> y </a:t>
            </a:r>
            <a:r>
              <a:rPr lang="en-US" dirty="0" err="1"/>
              <a:t>sostenible</a:t>
            </a:r>
            <a:r>
              <a:rPr lang="en-US" dirty="0"/>
              <a:t> 6. _____ (</a:t>
            </a:r>
            <a:r>
              <a:rPr lang="en-US" dirty="0" err="1"/>
              <a:t>jugar</a:t>
            </a:r>
            <a:r>
              <a:rPr lang="en-US" dirty="0"/>
              <a:t>) un </a:t>
            </a:r>
            <a:r>
              <a:rPr lang="en-US" dirty="0" err="1"/>
              <a:t>papel</a:t>
            </a:r>
            <a:r>
              <a:rPr lang="en-US" dirty="0"/>
              <a:t> </a:t>
            </a:r>
            <a:r>
              <a:rPr lang="en-US" dirty="0" err="1"/>
              <a:t>importante</a:t>
            </a:r>
            <a:r>
              <a:rPr lang="en-US" dirty="0"/>
              <a:t> en la </a:t>
            </a:r>
            <a:r>
              <a:rPr lang="en-US" dirty="0" err="1"/>
              <a:t>vida</a:t>
            </a:r>
            <a:r>
              <a:rPr lang="en-US" dirty="0"/>
              <a:t> </a:t>
            </a:r>
            <a:r>
              <a:rPr lang="en-US" dirty="0" err="1"/>
              <a:t>cotidiana</a:t>
            </a:r>
            <a:r>
              <a:rPr lang="en-US" dirty="0"/>
              <a:t>. En el </a:t>
            </a:r>
            <a:r>
              <a:rPr lang="en-US" dirty="0" err="1"/>
              <a:t>futuro</a:t>
            </a:r>
            <a:r>
              <a:rPr lang="en-US" dirty="0"/>
              <a:t>, los </a:t>
            </a:r>
            <a:r>
              <a:rPr lang="en-US" dirty="0" err="1"/>
              <a:t>gobiernos</a:t>
            </a:r>
            <a:r>
              <a:rPr lang="en-US" dirty="0"/>
              <a:t> 7. _____ (</a:t>
            </a:r>
            <a:r>
              <a:rPr lang="en-US" dirty="0" err="1"/>
              <a:t>querer</a:t>
            </a:r>
            <a:r>
              <a:rPr lang="en-US" dirty="0"/>
              <a:t>) </a:t>
            </a:r>
            <a:r>
              <a:rPr lang="en-US" dirty="0" err="1"/>
              <a:t>tomar</a:t>
            </a:r>
            <a:r>
              <a:rPr lang="en-US" dirty="0"/>
              <a:t> </a:t>
            </a:r>
            <a:r>
              <a:rPr lang="en-US" dirty="0" err="1"/>
              <a:t>decisiones</a:t>
            </a:r>
            <a:r>
              <a:rPr lang="en-US" dirty="0"/>
              <a:t> que </a:t>
            </a:r>
            <a:r>
              <a:rPr lang="en-US" dirty="0" err="1"/>
              <a:t>afectan</a:t>
            </a:r>
            <a:r>
              <a:rPr lang="en-US" dirty="0"/>
              <a:t> de forma </a:t>
            </a:r>
            <a:r>
              <a:rPr lang="en-US" dirty="0" err="1"/>
              <a:t>positiva</a:t>
            </a:r>
            <a:r>
              <a:rPr lang="en-US" dirty="0"/>
              <a:t> a sus </a:t>
            </a:r>
            <a:r>
              <a:rPr lang="en-US" dirty="0" err="1"/>
              <a:t>ciudadanos</a:t>
            </a:r>
            <a:r>
              <a:rPr lang="en-US" dirty="0"/>
              <a:t> y las </a:t>
            </a:r>
            <a:r>
              <a:rPr lang="en-US" dirty="0" err="1"/>
              <a:t>corporaciones</a:t>
            </a:r>
            <a:r>
              <a:rPr lang="en-US" dirty="0"/>
              <a:t> 8. _____ (</a:t>
            </a:r>
            <a:r>
              <a:rPr lang="en-US" dirty="0" err="1"/>
              <a:t>perder</a:t>
            </a:r>
            <a:r>
              <a:rPr lang="en-US" dirty="0"/>
              <a:t>) </a:t>
            </a:r>
            <a:r>
              <a:rPr lang="en-US" dirty="0" err="1"/>
              <a:t>poder</a:t>
            </a:r>
            <a:r>
              <a:rPr lang="en-US" dirty="0"/>
              <a:t>. Y </a:t>
            </a:r>
            <a:r>
              <a:rPr lang="en-US" dirty="0" err="1"/>
              <a:t>tú</a:t>
            </a:r>
            <a:r>
              <a:rPr lang="en-US" dirty="0"/>
              <a:t>, ¿</a:t>
            </a:r>
            <a:r>
              <a:rPr lang="en-US" dirty="0" err="1"/>
              <a:t>qué</a:t>
            </a:r>
            <a:r>
              <a:rPr lang="en-US" dirty="0"/>
              <a:t> </a:t>
            </a:r>
            <a:r>
              <a:rPr lang="en-US" dirty="0" err="1"/>
              <a:t>opinas</a:t>
            </a:r>
            <a:r>
              <a:rPr lang="en-US" dirty="0"/>
              <a:t>? ¿Tú 8. _____ (</a:t>
            </a:r>
            <a:r>
              <a:rPr lang="en-US" dirty="0" err="1"/>
              <a:t>poder</a:t>
            </a:r>
            <a:r>
              <a:rPr lang="en-US" dirty="0"/>
              <a:t>) </a:t>
            </a:r>
            <a:r>
              <a:rPr lang="en-US" dirty="0" err="1"/>
              <a:t>hacer</a:t>
            </a:r>
            <a:r>
              <a:rPr lang="en-US" dirty="0"/>
              <a:t> </a:t>
            </a:r>
            <a:r>
              <a:rPr lang="en-US" dirty="0" err="1"/>
              <a:t>cambios</a:t>
            </a:r>
            <a:r>
              <a:rPr lang="en-US" dirty="0"/>
              <a:t> en </a:t>
            </a:r>
            <a:r>
              <a:rPr lang="en-US" dirty="0" err="1"/>
              <a:t>tu</a:t>
            </a:r>
            <a:r>
              <a:rPr lang="en-US" dirty="0"/>
              <a:t> </a:t>
            </a:r>
            <a:r>
              <a:rPr lang="en-US" dirty="0" err="1"/>
              <a:t>vida</a:t>
            </a:r>
            <a:r>
              <a:rPr lang="en-US" dirty="0"/>
              <a:t> para </a:t>
            </a:r>
            <a:r>
              <a:rPr lang="en-US" dirty="0" err="1"/>
              <a:t>beneficiar</a:t>
            </a:r>
            <a:r>
              <a:rPr lang="en-US" dirty="0"/>
              <a:t> </a:t>
            </a:r>
            <a:r>
              <a:rPr lang="en-US" dirty="0" err="1"/>
              <a:t>nuestro</a:t>
            </a:r>
            <a:r>
              <a:rPr lang="en-US" dirty="0"/>
              <a:t> medio </a:t>
            </a:r>
            <a:r>
              <a:rPr lang="en-US" dirty="0" err="1"/>
              <a:t>ambiente</a:t>
            </a:r>
            <a:r>
              <a:rPr lang="en-US" dirty="0"/>
              <a:t>?</a:t>
            </a:r>
          </a:p>
          <a:p>
            <a:pPr marL="38100" indent="0">
              <a:buNone/>
            </a:pPr>
            <a:endParaRPr lang="en-US" dirty="0"/>
          </a:p>
        </p:txBody>
      </p:sp>
    </p:spTree>
    <p:extLst>
      <p:ext uri="{BB962C8B-B14F-4D97-AF65-F5344CB8AC3E}">
        <p14:creationId xmlns:p14="http://schemas.microsoft.com/office/powerpoint/2010/main" val="32272750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6170-BEE8-4679-9845-D12666BF1833}"/>
              </a:ext>
            </a:extLst>
          </p:cNvPr>
          <p:cNvSpPr>
            <a:spLocks noGrp="1"/>
          </p:cNvSpPr>
          <p:nvPr>
            <p:ph type="title"/>
          </p:nvPr>
        </p:nvSpPr>
        <p:spPr/>
        <p:txBody>
          <a:bodyPr/>
          <a:lstStyle/>
          <a:p>
            <a:r>
              <a:rPr lang="en-US" dirty="0" err="1"/>
              <a:t>Actividad</a:t>
            </a:r>
            <a:r>
              <a:rPr lang="en-US" dirty="0"/>
              <a:t>: El </a:t>
            </a:r>
            <a:r>
              <a:rPr lang="en-US" dirty="0" err="1"/>
              <a:t>futuro</a:t>
            </a:r>
          </a:p>
        </p:txBody>
      </p:sp>
      <p:sp>
        <p:nvSpPr>
          <p:cNvPr id="3" name="Text Placeholder 2">
            <a:extLst>
              <a:ext uri="{FF2B5EF4-FFF2-40B4-BE49-F238E27FC236}">
                <a16:creationId xmlns:a16="http://schemas.microsoft.com/office/drawing/2014/main" id="{5623DD62-E018-41C0-9618-4255DAA5DB5D}"/>
              </a:ext>
            </a:extLst>
          </p:cNvPr>
          <p:cNvSpPr>
            <a:spLocks noGrp="1"/>
          </p:cNvSpPr>
          <p:nvPr>
            <p:ph type="body" idx="1"/>
          </p:nvPr>
        </p:nvSpPr>
        <p:spPr/>
        <p:txBody>
          <a:bodyPr/>
          <a:lstStyle/>
          <a:p>
            <a:pPr>
              <a:buNone/>
            </a:pPr>
            <a:r>
              <a:rPr lang="en-US" b="1" dirty="0"/>
              <a:t>Paso 1</a:t>
            </a:r>
            <a:r>
              <a:rPr lang="en-US" dirty="0"/>
              <a:t>: Lee las </a:t>
            </a:r>
            <a:r>
              <a:rPr lang="en-US" dirty="0" err="1"/>
              <a:t>siguientes</a:t>
            </a:r>
            <a:r>
              <a:rPr lang="en-US" dirty="0"/>
              <a:t> </a:t>
            </a:r>
            <a:r>
              <a:rPr lang="en-US" dirty="0" err="1"/>
              <a:t>predicciones</a:t>
            </a:r>
            <a:r>
              <a:rPr lang="en-US" dirty="0"/>
              <a:t> para el </a:t>
            </a:r>
            <a:r>
              <a:rPr lang="en-US" dirty="0" err="1"/>
              <a:t>año</a:t>
            </a:r>
            <a:r>
              <a:rPr lang="en-US" dirty="0"/>
              <a:t> 3000 y decide </a:t>
            </a:r>
            <a:r>
              <a:rPr lang="en-US" dirty="0" err="1"/>
              <a:t>si</a:t>
            </a:r>
            <a:r>
              <a:rPr lang="en-US" dirty="0"/>
              <a:t> </a:t>
            </a:r>
            <a:r>
              <a:rPr lang="en-US" dirty="0" err="1"/>
              <a:t>estás</a:t>
            </a:r>
            <a:r>
              <a:rPr lang="en-US" dirty="0"/>
              <a:t> de </a:t>
            </a:r>
            <a:r>
              <a:rPr lang="en-US" dirty="0" err="1"/>
              <a:t>acuerdo</a:t>
            </a:r>
            <a:r>
              <a:rPr lang="en-US" dirty="0"/>
              <a:t> o no. </a:t>
            </a:r>
            <a:r>
              <a:rPr lang="en-US" dirty="0" err="1"/>
              <a:t>Explica</a:t>
            </a:r>
            <a:r>
              <a:rPr lang="en-US" dirty="0"/>
              <a:t> </a:t>
            </a:r>
            <a:r>
              <a:rPr lang="en-US" dirty="0" err="1"/>
              <a:t>tus</a:t>
            </a:r>
            <a:r>
              <a:rPr lang="en-US" dirty="0"/>
              <a:t> </a:t>
            </a:r>
            <a:r>
              <a:rPr lang="en-US" dirty="0" err="1"/>
              <a:t>respuestas</a:t>
            </a:r>
            <a:r>
              <a:rPr lang="en-US" dirty="0"/>
              <a:t>.</a:t>
            </a:r>
          </a:p>
          <a:p>
            <a:pPr marL="285750" indent="-285750"/>
            <a:endParaRPr lang="en-US" dirty="0"/>
          </a:p>
          <a:p>
            <a:pPr marL="285750" indent="-285750"/>
            <a:r>
              <a:rPr lang="en-US" dirty="0"/>
              <a:t>La Selva </a:t>
            </a:r>
            <a:r>
              <a:rPr lang="en-US" dirty="0" err="1"/>
              <a:t>Amazónica</a:t>
            </a:r>
            <a:r>
              <a:rPr lang="en-US" dirty="0"/>
              <a:t> </a:t>
            </a:r>
            <a:r>
              <a:rPr lang="en-US" dirty="0" err="1"/>
              <a:t>tendrá</a:t>
            </a:r>
            <a:r>
              <a:rPr lang="en-US" dirty="0"/>
              <a:t> </a:t>
            </a:r>
            <a:r>
              <a:rPr lang="en-US" dirty="0" err="1"/>
              <a:t>menos</a:t>
            </a:r>
            <a:r>
              <a:rPr lang="en-US" dirty="0"/>
              <a:t> </a:t>
            </a:r>
            <a:r>
              <a:rPr lang="en-US" dirty="0" err="1"/>
              <a:t>animales</a:t>
            </a:r>
            <a:r>
              <a:rPr lang="en-US" dirty="0"/>
              <a:t> y </a:t>
            </a:r>
            <a:r>
              <a:rPr lang="en-US" dirty="0" err="1"/>
              <a:t>árboles</a:t>
            </a:r>
            <a:r>
              <a:rPr lang="en-US" dirty="0"/>
              <a:t>.</a:t>
            </a:r>
            <a:endParaRPr lang="en-US"/>
          </a:p>
          <a:p>
            <a:pPr marL="285750" indent="-285750"/>
            <a:r>
              <a:rPr lang="en-US" dirty="0" err="1"/>
              <a:t>Habrá</a:t>
            </a:r>
            <a:r>
              <a:rPr lang="en-US" dirty="0"/>
              <a:t> una </a:t>
            </a:r>
            <a:r>
              <a:rPr lang="en-US" dirty="0" err="1"/>
              <a:t>resolución</a:t>
            </a:r>
            <a:r>
              <a:rPr lang="en-US" dirty="0"/>
              <a:t> </a:t>
            </a:r>
            <a:r>
              <a:rPr lang="en-US" dirty="0" err="1"/>
              <a:t>mundial</a:t>
            </a:r>
            <a:r>
              <a:rPr lang="en-US" dirty="0"/>
              <a:t> contra el </a:t>
            </a:r>
            <a:r>
              <a:rPr lang="en-US" dirty="0" err="1"/>
              <a:t>calentamiento</a:t>
            </a:r>
            <a:r>
              <a:rPr lang="en-US" dirty="0"/>
              <a:t> global.</a:t>
            </a:r>
          </a:p>
          <a:p>
            <a:pPr marL="285750" indent="-285750"/>
            <a:r>
              <a:rPr lang="en-US" dirty="0" err="1"/>
              <a:t>Menos</a:t>
            </a:r>
            <a:r>
              <a:rPr lang="en-US" dirty="0"/>
              <a:t> </a:t>
            </a:r>
            <a:r>
              <a:rPr lang="en-US" dirty="0" err="1"/>
              <a:t>carros</a:t>
            </a:r>
            <a:r>
              <a:rPr lang="en-US" dirty="0"/>
              <a:t> </a:t>
            </a:r>
            <a:r>
              <a:rPr lang="en-US" dirty="0" err="1"/>
              <a:t>utilizarán</a:t>
            </a:r>
            <a:r>
              <a:rPr lang="en-US" dirty="0"/>
              <a:t> </a:t>
            </a:r>
            <a:r>
              <a:rPr lang="en-US" dirty="0" err="1"/>
              <a:t>gasolina</a:t>
            </a:r>
            <a:r>
              <a:rPr lang="en-US" dirty="0"/>
              <a:t> y </a:t>
            </a:r>
            <a:r>
              <a:rPr lang="en-US" dirty="0" err="1"/>
              <a:t>más</a:t>
            </a:r>
            <a:r>
              <a:rPr lang="en-US" dirty="0"/>
              <a:t> </a:t>
            </a:r>
            <a:r>
              <a:rPr lang="en-US" dirty="0" err="1"/>
              <a:t>usarán</a:t>
            </a:r>
            <a:r>
              <a:rPr lang="en-US" dirty="0"/>
              <a:t> </a:t>
            </a:r>
            <a:r>
              <a:rPr lang="en-US" dirty="0" err="1"/>
              <a:t>aceite</a:t>
            </a:r>
            <a:r>
              <a:rPr lang="en-US" dirty="0"/>
              <a:t> vegetal.</a:t>
            </a:r>
          </a:p>
          <a:p>
            <a:pPr marL="285750" indent="-285750"/>
            <a:r>
              <a:rPr lang="en-US" dirty="0"/>
              <a:t>No </a:t>
            </a:r>
            <a:r>
              <a:rPr lang="en-US" dirty="0" err="1"/>
              <a:t>existirán</a:t>
            </a:r>
            <a:r>
              <a:rPr lang="en-US" dirty="0"/>
              <a:t> </a:t>
            </a:r>
            <a:r>
              <a:rPr lang="en-US" dirty="0" err="1"/>
              <a:t>muchos</a:t>
            </a:r>
            <a:r>
              <a:rPr lang="en-US" dirty="0"/>
              <a:t> de los </a:t>
            </a:r>
            <a:r>
              <a:rPr lang="en-US" dirty="0" err="1"/>
              <a:t>animales</a:t>
            </a:r>
            <a:r>
              <a:rPr lang="en-US" dirty="0"/>
              <a:t> que </a:t>
            </a:r>
            <a:r>
              <a:rPr lang="en-US" dirty="0" err="1"/>
              <a:t>existen</a:t>
            </a:r>
            <a:r>
              <a:rPr lang="en-US" dirty="0"/>
              <a:t> hoy en </a:t>
            </a:r>
            <a:r>
              <a:rPr lang="en-US" dirty="0" err="1"/>
              <a:t>día</a:t>
            </a:r>
            <a:r>
              <a:rPr lang="en-US" dirty="0"/>
              <a:t>.</a:t>
            </a:r>
          </a:p>
          <a:p>
            <a:pPr marL="285750" indent="-285750"/>
            <a:r>
              <a:rPr lang="en-US" dirty="0"/>
              <a:t>El </a:t>
            </a:r>
            <a:r>
              <a:rPr lang="en-US" dirty="0" err="1"/>
              <a:t>mundo</a:t>
            </a:r>
            <a:r>
              <a:rPr lang="en-US" dirty="0"/>
              <a:t> </a:t>
            </a:r>
            <a:r>
              <a:rPr lang="en-US" dirty="0" err="1"/>
              <a:t>será</a:t>
            </a:r>
            <a:r>
              <a:rPr lang="en-US" dirty="0"/>
              <a:t> </a:t>
            </a:r>
            <a:r>
              <a:rPr lang="en-US" dirty="0" err="1"/>
              <a:t>más</a:t>
            </a:r>
            <a:r>
              <a:rPr lang="en-US" dirty="0"/>
              <a:t> </a:t>
            </a:r>
            <a:r>
              <a:rPr lang="en-US" dirty="0" err="1"/>
              <a:t>como</a:t>
            </a:r>
            <a:r>
              <a:rPr lang="en-US" dirty="0"/>
              <a:t> un </a:t>
            </a:r>
            <a:r>
              <a:rPr lang="en-US" dirty="0" err="1"/>
              <a:t>desierto</a:t>
            </a:r>
            <a:r>
              <a:rPr lang="en-US" dirty="0"/>
              <a:t> con las </a:t>
            </a:r>
            <a:r>
              <a:rPr lang="en-US" dirty="0" err="1"/>
              <a:t>sequías</a:t>
            </a:r>
            <a:r>
              <a:rPr lang="en-US" dirty="0"/>
              <a:t>.</a:t>
            </a:r>
          </a:p>
          <a:p>
            <a:pPr marL="285750" indent="-285750"/>
            <a:r>
              <a:rPr lang="en-US" dirty="0" err="1"/>
              <a:t>Todas</a:t>
            </a:r>
            <a:r>
              <a:rPr lang="en-US" dirty="0"/>
              <a:t> las </a:t>
            </a:r>
            <a:r>
              <a:rPr lang="en-US" dirty="0" err="1"/>
              <a:t>clases</a:t>
            </a:r>
            <a:r>
              <a:rPr lang="en-US" dirty="0"/>
              <a:t> </a:t>
            </a:r>
            <a:r>
              <a:rPr lang="en-US" dirty="0" err="1"/>
              <a:t>serán</a:t>
            </a:r>
            <a:r>
              <a:rPr lang="en-US" dirty="0"/>
              <a:t> por internet.</a:t>
            </a:r>
          </a:p>
          <a:p>
            <a:pPr marL="0" indent="0">
              <a:buNone/>
            </a:pPr>
            <a:endParaRPr lang="en-US" dirty="0"/>
          </a:p>
          <a:p>
            <a:pPr marL="0" indent="0">
              <a:buNone/>
            </a:pPr>
            <a:r>
              <a:rPr lang="en-US" b="1" dirty="0"/>
              <a:t>Paso 2:</a:t>
            </a:r>
            <a:r>
              <a:rPr lang="en-US" dirty="0"/>
              <a:t> En un </a:t>
            </a:r>
            <a:r>
              <a:rPr lang="en-US" dirty="0" err="1"/>
              <a:t>grupo</a:t>
            </a:r>
            <a:r>
              <a:rPr lang="en-US" dirty="0"/>
              <a:t> de 3-4, </a:t>
            </a:r>
            <a:r>
              <a:rPr lang="en-US" dirty="0" err="1"/>
              <a:t>comparte</a:t>
            </a:r>
            <a:r>
              <a:rPr lang="en-US" dirty="0"/>
              <a:t> y </a:t>
            </a:r>
            <a:r>
              <a:rPr lang="en-US" dirty="0" err="1"/>
              <a:t>compara</a:t>
            </a:r>
            <a:r>
              <a:rPr lang="en-US" dirty="0"/>
              <a:t> </a:t>
            </a:r>
            <a:r>
              <a:rPr lang="en-US" dirty="0" err="1"/>
              <a:t>tus</a:t>
            </a:r>
            <a:r>
              <a:rPr lang="en-US" dirty="0"/>
              <a:t> </a:t>
            </a:r>
            <a:r>
              <a:rPr lang="en-US" dirty="0" err="1"/>
              <a:t>respuestas</a:t>
            </a:r>
            <a:r>
              <a:rPr lang="en-US" dirty="0"/>
              <a:t> con </a:t>
            </a:r>
            <a:r>
              <a:rPr lang="en-US" dirty="0" err="1"/>
              <a:t>tus</a:t>
            </a:r>
            <a:r>
              <a:rPr lang="en-US" dirty="0"/>
              <a:t> </a:t>
            </a:r>
            <a:r>
              <a:rPr lang="en-US" dirty="0" err="1"/>
              <a:t>compañeros</a:t>
            </a:r>
            <a:r>
              <a:rPr lang="en-US" dirty="0"/>
              <a:t>.</a:t>
            </a:r>
            <a:endParaRPr lang="en-US"/>
          </a:p>
          <a:p>
            <a:pPr marL="38100" indent="0">
              <a:buNone/>
            </a:pPr>
            <a:endParaRPr lang="en-US" dirty="0"/>
          </a:p>
        </p:txBody>
      </p:sp>
    </p:spTree>
    <p:extLst>
      <p:ext uri="{BB962C8B-B14F-4D97-AF65-F5344CB8AC3E}">
        <p14:creationId xmlns:p14="http://schemas.microsoft.com/office/powerpoint/2010/main" val="38138792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6170-BEE8-4679-9845-D12666BF1833}"/>
              </a:ext>
            </a:extLst>
          </p:cNvPr>
          <p:cNvSpPr>
            <a:spLocks noGrp="1"/>
          </p:cNvSpPr>
          <p:nvPr>
            <p:ph type="title"/>
          </p:nvPr>
        </p:nvSpPr>
        <p:spPr/>
        <p:txBody>
          <a:bodyPr/>
          <a:lstStyle/>
          <a:p>
            <a:r>
              <a:rPr lang="en-US" dirty="0" err="1"/>
              <a:t>Actividad</a:t>
            </a:r>
            <a:r>
              <a:rPr lang="en-US" dirty="0"/>
              <a:t>: Se </a:t>
            </a:r>
            <a:r>
              <a:rPr lang="en-US" dirty="0" err="1"/>
              <a:t>graduarán</a:t>
            </a:r>
            <a:r>
              <a:rPr lang="en-US" dirty="0"/>
              <a:t>--¿y </a:t>
            </a:r>
            <a:r>
              <a:rPr lang="en-US" dirty="0" err="1"/>
              <a:t>después</a:t>
            </a:r>
            <a:r>
              <a:rPr lang="en-US" dirty="0"/>
              <a:t>?</a:t>
            </a:r>
          </a:p>
        </p:txBody>
      </p:sp>
      <p:sp>
        <p:nvSpPr>
          <p:cNvPr id="3" name="Text Placeholder 2">
            <a:extLst>
              <a:ext uri="{FF2B5EF4-FFF2-40B4-BE49-F238E27FC236}">
                <a16:creationId xmlns:a16="http://schemas.microsoft.com/office/drawing/2014/main" id="{5623DD62-E018-41C0-9618-4255DAA5DB5D}"/>
              </a:ext>
            </a:extLst>
          </p:cNvPr>
          <p:cNvSpPr>
            <a:spLocks noGrp="1"/>
          </p:cNvSpPr>
          <p:nvPr>
            <p:ph type="body" idx="1"/>
          </p:nvPr>
        </p:nvSpPr>
        <p:spPr/>
        <p:txBody>
          <a:bodyPr/>
          <a:lstStyle/>
          <a:p>
            <a:pPr>
              <a:buNone/>
            </a:pPr>
            <a:r>
              <a:rPr lang="en-US" dirty="0"/>
              <a:t>Imagina que </a:t>
            </a:r>
            <a:r>
              <a:rPr lang="en-US" dirty="0" err="1"/>
              <a:t>te</a:t>
            </a:r>
            <a:r>
              <a:rPr lang="en-US" dirty="0"/>
              <a:t> </a:t>
            </a:r>
            <a:r>
              <a:rPr lang="en-US" dirty="0" err="1"/>
              <a:t>graduarás</a:t>
            </a:r>
            <a:r>
              <a:rPr lang="en-US" dirty="0"/>
              <a:t> </a:t>
            </a:r>
            <a:r>
              <a:rPr lang="en-US" dirty="0" err="1"/>
              <a:t>después</a:t>
            </a:r>
            <a:r>
              <a:rPr lang="en-US" dirty="0"/>
              <a:t> de </a:t>
            </a:r>
            <a:r>
              <a:rPr lang="en-US" dirty="0" err="1"/>
              <a:t>este</a:t>
            </a:r>
            <a:r>
              <a:rPr lang="en-US" dirty="0"/>
              <a:t> </a:t>
            </a:r>
            <a:r>
              <a:rPr lang="en-US" dirty="0" err="1"/>
              <a:t>semestre</a:t>
            </a:r>
            <a:r>
              <a:rPr lang="en-US" dirty="0"/>
              <a:t>. Con un </a:t>
            </a:r>
            <a:r>
              <a:rPr lang="en-US" dirty="0" err="1"/>
              <a:t>compañero</a:t>
            </a:r>
            <a:r>
              <a:rPr lang="en-US" dirty="0"/>
              <a:t>, </a:t>
            </a:r>
            <a:r>
              <a:rPr lang="en-US" dirty="0" err="1"/>
              <a:t>túrnense</a:t>
            </a:r>
            <a:r>
              <a:rPr lang="en-US" dirty="0"/>
              <a:t> para </a:t>
            </a:r>
            <a:r>
              <a:rPr lang="en-US" dirty="0" err="1"/>
              <a:t>crear</a:t>
            </a:r>
            <a:r>
              <a:rPr lang="en-US" dirty="0"/>
              <a:t> </a:t>
            </a:r>
            <a:r>
              <a:rPr lang="en-US" dirty="0" err="1"/>
              <a:t>preguntas</a:t>
            </a:r>
            <a:r>
              <a:rPr lang="en-US" dirty="0"/>
              <a:t> en el </a:t>
            </a:r>
            <a:r>
              <a:rPr lang="en-US" dirty="0" err="1"/>
              <a:t>tiempo</a:t>
            </a:r>
            <a:r>
              <a:rPr lang="en-US" dirty="0"/>
              <a:t> </a:t>
            </a:r>
            <a:r>
              <a:rPr lang="en-US" dirty="0" err="1"/>
              <a:t>futuro</a:t>
            </a:r>
            <a:r>
              <a:rPr lang="en-US" dirty="0"/>
              <a:t> </a:t>
            </a:r>
            <a:r>
              <a:rPr lang="en-US" dirty="0" err="1"/>
              <a:t>sobre</a:t>
            </a:r>
            <a:r>
              <a:rPr lang="en-US" dirty="0"/>
              <a:t> sus planes </a:t>
            </a:r>
            <a:r>
              <a:rPr lang="en-US" dirty="0" err="1"/>
              <a:t>después</a:t>
            </a:r>
            <a:r>
              <a:rPr lang="en-US" dirty="0"/>
              <a:t> de la </a:t>
            </a:r>
            <a:r>
              <a:rPr lang="en-US" dirty="0" err="1"/>
              <a:t>graduación</a:t>
            </a:r>
            <a:r>
              <a:rPr lang="en-US" dirty="0"/>
              <a:t>. </a:t>
            </a:r>
            <a:r>
              <a:rPr lang="en-US" dirty="0" err="1"/>
              <a:t>También</a:t>
            </a:r>
            <a:r>
              <a:rPr lang="en-US" dirty="0"/>
              <a:t> </a:t>
            </a:r>
            <a:r>
              <a:rPr lang="en-US" dirty="0" err="1"/>
              <a:t>utiliza</a:t>
            </a:r>
            <a:r>
              <a:rPr lang="en-US" dirty="0"/>
              <a:t> las palabras </a:t>
            </a:r>
            <a:r>
              <a:rPr lang="en-US" dirty="0" err="1"/>
              <a:t>interrogativas</a:t>
            </a:r>
            <a:r>
              <a:rPr lang="en-US" dirty="0"/>
              <a:t> para </a:t>
            </a:r>
            <a:r>
              <a:rPr lang="en-US" dirty="0" err="1"/>
              <a:t>continuar</a:t>
            </a:r>
            <a:r>
              <a:rPr lang="en-US" dirty="0"/>
              <a:t> la </a:t>
            </a:r>
            <a:r>
              <a:rPr lang="en-US" dirty="0" err="1"/>
              <a:t>conversación</a:t>
            </a:r>
            <a:r>
              <a:rPr lang="en-US" dirty="0"/>
              <a:t>.</a:t>
            </a:r>
          </a:p>
          <a:p>
            <a:pPr>
              <a:buNone/>
            </a:pPr>
            <a:endParaRPr lang="en-US" dirty="0"/>
          </a:p>
          <a:p>
            <a:pPr>
              <a:buNone/>
            </a:pPr>
            <a:r>
              <a:rPr lang="en-US" b="1" dirty="0" err="1"/>
              <a:t>Estudiante</a:t>
            </a:r>
            <a:r>
              <a:rPr lang="en-US" b="1" dirty="0"/>
              <a:t> 1:</a:t>
            </a:r>
            <a:endParaRPr lang="en-US" dirty="0"/>
          </a:p>
          <a:p>
            <a:pPr marL="285750" indent="-285750"/>
            <a:r>
              <a:rPr lang="en-US" dirty="0" err="1"/>
              <a:t>hacer</a:t>
            </a:r>
            <a:r>
              <a:rPr lang="en-US" dirty="0"/>
              <a:t> un </a:t>
            </a:r>
            <a:r>
              <a:rPr lang="en-US" dirty="0" err="1"/>
              <a:t>viaje</a:t>
            </a:r>
            <a:r>
              <a:rPr lang="en-US" dirty="0"/>
              <a:t> (¿</a:t>
            </a:r>
            <a:r>
              <a:rPr lang="en-US" dirty="0" err="1"/>
              <a:t>Adónde</a:t>
            </a:r>
            <a:r>
              <a:rPr lang="en-US" dirty="0"/>
              <a:t>?)</a:t>
            </a:r>
          </a:p>
          <a:p>
            <a:pPr marL="285750" indent="-285750"/>
            <a:r>
              <a:rPr lang="en-US" dirty="0" err="1"/>
              <a:t>tener</a:t>
            </a:r>
            <a:r>
              <a:rPr lang="en-US" dirty="0"/>
              <a:t> un </a:t>
            </a:r>
            <a:r>
              <a:rPr lang="en-US" dirty="0" err="1"/>
              <a:t>trabajo</a:t>
            </a:r>
            <a:r>
              <a:rPr lang="en-US" dirty="0"/>
              <a:t> (¿</a:t>
            </a:r>
            <a:r>
              <a:rPr lang="en-US" dirty="0" err="1"/>
              <a:t>Qué</a:t>
            </a:r>
            <a:r>
              <a:rPr lang="en-US" dirty="0"/>
              <a:t> </a:t>
            </a:r>
            <a:r>
              <a:rPr lang="en-US" dirty="0" err="1"/>
              <a:t>tipo</a:t>
            </a:r>
            <a:r>
              <a:rPr lang="en-US" dirty="0"/>
              <a:t> de </a:t>
            </a:r>
            <a:r>
              <a:rPr lang="en-US" dirty="0" err="1"/>
              <a:t>trabajo</a:t>
            </a:r>
            <a:r>
              <a:rPr lang="en-US" dirty="0"/>
              <a:t>?)</a:t>
            </a:r>
          </a:p>
          <a:p>
            <a:pPr marL="285750" indent="-285750"/>
            <a:r>
              <a:rPr lang="en-US" dirty="0" err="1"/>
              <a:t>salir</a:t>
            </a:r>
            <a:r>
              <a:rPr lang="en-US" dirty="0"/>
              <a:t> con amigos para </a:t>
            </a:r>
            <a:r>
              <a:rPr lang="en-US" dirty="0" err="1"/>
              <a:t>celebrar</a:t>
            </a:r>
            <a:r>
              <a:rPr lang="en-US" dirty="0"/>
              <a:t> (¿</a:t>
            </a:r>
            <a:r>
              <a:rPr lang="en-US" dirty="0" err="1"/>
              <a:t>Adónde</a:t>
            </a:r>
            <a:r>
              <a:rPr lang="en-US" dirty="0"/>
              <a:t>?)</a:t>
            </a:r>
          </a:p>
          <a:p>
            <a:pPr marL="285750" indent="-285750"/>
            <a:r>
              <a:rPr lang="en-US" dirty="0" err="1"/>
              <a:t>continuar</a:t>
            </a:r>
            <a:r>
              <a:rPr lang="en-US" dirty="0"/>
              <a:t> </a:t>
            </a:r>
            <a:r>
              <a:rPr lang="en-US" dirty="0" err="1"/>
              <a:t>aprendiendo</a:t>
            </a:r>
            <a:r>
              <a:rPr lang="en-US" dirty="0"/>
              <a:t> el </a:t>
            </a:r>
            <a:r>
              <a:rPr lang="en-US" dirty="0" err="1"/>
              <a:t>español</a:t>
            </a:r>
            <a:r>
              <a:rPr lang="en-US" dirty="0"/>
              <a:t> (¿</a:t>
            </a:r>
            <a:r>
              <a:rPr lang="en-US" dirty="0" err="1"/>
              <a:t>Cómo</a:t>
            </a:r>
            <a:r>
              <a:rPr lang="en-US" dirty="0"/>
              <a:t>?)</a:t>
            </a:r>
          </a:p>
          <a:p>
            <a:pPr marL="285750" indent="-285750"/>
            <a:r>
              <a:rPr lang="en-US" dirty="0" err="1"/>
              <a:t>casarse</a:t>
            </a:r>
            <a:r>
              <a:rPr lang="en-US" dirty="0"/>
              <a:t> (¿</a:t>
            </a:r>
            <a:r>
              <a:rPr lang="en-US" dirty="0" err="1"/>
              <a:t>Cuándo</a:t>
            </a:r>
            <a:r>
              <a:rPr lang="en-US" dirty="0"/>
              <a:t>?)</a:t>
            </a:r>
          </a:p>
          <a:p>
            <a:pPr>
              <a:buNone/>
            </a:pPr>
            <a:endParaRPr lang="en-US" dirty="0"/>
          </a:p>
        </p:txBody>
      </p:sp>
      <p:sp>
        <p:nvSpPr>
          <p:cNvPr id="6" name="TextBox 5">
            <a:extLst>
              <a:ext uri="{FF2B5EF4-FFF2-40B4-BE49-F238E27FC236}">
                <a16:creationId xmlns:a16="http://schemas.microsoft.com/office/drawing/2014/main" id="{4AE1A229-4354-4773-A68E-7A44DFF83A47}"/>
              </a:ext>
            </a:extLst>
          </p:cNvPr>
          <p:cNvSpPr txBox="1"/>
          <p:nvPr/>
        </p:nvSpPr>
        <p:spPr>
          <a:xfrm>
            <a:off x="7138327" y="3506313"/>
            <a:ext cx="4934646" cy="267355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04800">
              <a:lnSpc>
                <a:spcPct val="90000"/>
              </a:lnSpc>
              <a:spcBef>
                <a:spcPts val="750"/>
              </a:spcBef>
            </a:pPr>
            <a:r>
              <a:rPr lang="en-US" sz="2100" b="1" dirty="0" err="1">
                <a:latin typeface="Century Gothic"/>
              </a:rPr>
              <a:t>Estudiante</a:t>
            </a:r>
            <a:r>
              <a:rPr lang="en-US" sz="2100" b="1" dirty="0">
                <a:latin typeface="Century Gothic"/>
              </a:rPr>
              <a:t> 2:</a:t>
            </a:r>
            <a:endParaRPr lang="en-US" sz="2100">
              <a:latin typeface="Century Gothic"/>
            </a:endParaRPr>
          </a:p>
          <a:p>
            <a:pPr marL="285750" indent="-285750">
              <a:lnSpc>
                <a:spcPct val="90000"/>
              </a:lnSpc>
              <a:spcBef>
                <a:spcPts val="750"/>
              </a:spcBef>
              <a:buFont typeface="Arial"/>
              <a:buChar char="•"/>
            </a:pPr>
            <a:r>
              <a:rPr lang="en-US" sz="2100" dirty="0" err="1">
                <a:latin typeface="Century Gothic"/>
              </a:rPr>
              <a:t>trabajar</a:t>
            </a:r>
            <a:r>
              <a:rPr lang="en-US" sz="2100" dirty="0">
                <a:latin typeface="Century Gothic"/>
              </a:rPr>
              <a:t> en </a:t>
            </a:r>
            <a:r>
              <a:rPr lang="en-US" sz="2100" dirty="0" err="1">
                <a:latin typeface="Century Gothic"/>
              </a:rPr>
              <a:t>otro</a:t>
            </a:r>
            <a:r>
              <a:rPr lang="en-US" sz="2100" dirty="0">
                <a:latin typeface="Century Gothic"/>
              </a:rPr>
              <a:t> </a:t>
            </a:r>
            <a:r>
              <a:rPr lang="en-US" sz="2100" dirty="0" err="1">
                <a:latin typeface="Century Gothic"/>
              </a:rPr>
              <a:t>país</a:t>
            </a:r>
            <a:r>
              <a:rPr lang="en-US" sz="2100" dirty="0">
                <a:latin typeface="Century Gothic"/>
              </a:rPr>
              <a:t> (¿En </a:t>
            </a:r>
            <a:r>
              <a:rPr lang="en-US" sz="2100" dirty="0" err="1">
                <a:latin typeface="Century Gothic"/>
              </a:rPr>
              <a:t>qué</a:t>
            </a:r>
            <a:r>
              <a:rPr lang="en-US" sz="2100" dirty="0">
                <a:latin typeface="Century Gothic"/>
              </a:rPr>
              <a:t>?)</a:t>
            </a:r>
          </a:p>
          <a:p>
            <a:pPr marL="285750" indent="-285750">
              <a:lnSpc>
                <a:spcPct val="90000"/>
              </a:lnSpc>
              <a:spcBef>
                <a:spcPts val="750"/>
              </a:spcBef>
              <a:buFont typeface="Arial"/>
              <a:buChar char="•"/>
            </a:pPr>
            <a:r>
              <a:rPr lang="en-US" sz="2100" dirty="0" err="1">
                <a:latin typeface="Century Gothic"/>
              </a:rPr>
              <a:t>continuar</a:t>
            </a:r>
            <a:r>
              <a:rPr lang="en-US" sz="2100" dirty="0">
                <a:latin typeface="Century Gothic"/>
              </a:rPr>
              <a:t> </a:t>
            </a:r>
            <a:r>
              <a:rPr lang="en-US" sz="2100" dirty="0" err="1">
                <a:latin typeface="Century Gothic"/>
              </a:rPr>
              <a:t>tus</a:t>
            </a:r>
            <a:r>
              <a:rPr lang="en-US" sz="2100" dirty="0">
                <a:latin typeface="Century Gothic"/>
              </a:rPr>
              <a:t> </a:t>
            </a:r>
            <a:r>
              <a:rPr lang="en-US" sz="2100" dirty="0" err="1">
                <a:latin typeface="Century Gothic"/>
              </a:rPr>
              <a:t>estudios</a:t>
            </a:r>
            <a:r>
              <a:rPr lang="en-US" sz="2100" dirty="0">
                <a:latin typeface="Century Gothic"/>
              </a:rPr>
              <a:t> (¿</a:t>
            </a:r>
            <a:r>
              <a:rPr lang="en-US" sz="2100" dirty="0" err="1">
                <a:latin typeface="Century Gothic"/>
              </a:rPr>
              <a:t>Dónde</a:t>
            </a:r>
            <a:r>
              <a:rPr lang="en-US" sz="2100" dirty="0">
                <a:latin typeface="Century Gothic"/>
              </a:rPr>
              <a:t>?)</a:t>
            </a:r>
          </a:p>
          <a:p>
            <a:pPr marL="285750" indent="-285750">
              <a:lnSpc>
                <a:spcPct val="90000"/>
              </a:lnSpc>
              <a:spcBef>
                <a:spcPts val="750"/>
              </a:spcBef>
              <a:buFont typeface="Arial"/>
              <a:buChar char="•"/>
            </a:pPr>
            <a:r>
              <a:rPr lang="en-US" sz="2100" dirty="0" err="1">
                <a:latin typeface="Century Gothic"/>
              </a:rPr>
              <a:t>ir</a:t>
            </a:r>
            <a:r>
              <a:rPr lang="en-US" sz="2100" dirty="0">
                <a:latin typeface="Century Gothic"/>
              </a:rPr>
              <a:t> a </a:t>
            </a:r>
            <a:r>
              <a:rPr lang="en-US" sz="2100" dirty="0" err="1">
                <a:latin typeface="Century Gothic"/>
              </a:rPr>
              <a:t>visitar</a:t>
            </a:r>
            <a:r>
              <a:rPr lang="en-US" sz="2100" dirty="0">
                <a:latin typeface="Century Gothic"/>
              </a:rPr>
              <a:t> a </a:t>
            </a:r>
            <a:r>
              <a:rPr lang="en-US" sz="2100" dirty="0" err="1">
                <a:latin typeface="Century Gothic"/>
              </a:rPr>
              <a:t>tu</a:t>
            </a:r>
            <a:r>
              <a:rPr lang="en-US" sz="2100" dirty="0">
                <a:latin typeface="Century Gothic"/>
              </a:rPr>
              <a:t> </a:t>
            </a:r>
            <a:r>
              <a:rPr lang="en-US" sz="2100" dirty="0" err="1">
                <a:latin typeface="Century Gothic"/>
              </a:rPr>
              <a:t>familia</a:t>
            </a:r>
            <a:r>
              <a:rPr lang="en-US" sz="2100" dirty="0">
                <a:latin typeface="Century Gothic"/>
              </a:rPr>
              <a:t> (¿</a:t>
            </a:r>
            <a:r>
              <a:rPr lang="en-US" sz="2100" dirty="0" err="1">
                <a:latin typeface="Century Gothic"/>
              </a:rPr>
              <a:t>Dónde</a:t>
            </a:r>
            <a:r>
              <a:rPr lang="en-US" sz="2100" dirty="0">
                <a:latin typeface="Century Gothic"/>
              </a:rPr>
              <a:t>?)</a:t>
            </a:r>
          </a:p>
          <a:p>
            <a:pPr marL="285750" indent="-285750">
              <a:lnSpc>
                <a:spcPct val="90000"/>
              </a:lnSpc>
              <a:spcBef>
                <a:spcPts val="750"/>
              </a:spcBef>
              <a:buFont typeface="Arial"/>
              <a:buChar char="•"/>
            </a:pPr>
            <a:r>
              <a:rPr lang="en-US" sz="2100" err="1">
                <a:latin typeface="Century Gothic"/>
              </a:rPr>
              <a:t>mudarte</a:t>
            </a:r>
            <a:r>
              <a:rPr lang="en-US" sz="2100" dirty="0">
                <a:latin typeface="Century Gothic"/>
              </a:rPr>
              <a:t> (¿</a:t>
            </a:r>
            <a:r>
              <a:rPr lang="en-US" sz="2100" err="1">
                <a:latin typeface="Century Gothic"/>
              </a:rPr>
              <a:t>Adónde</a:t>
            </a:r>
            <a:r>
              <a:rPr lang="en-US" sz="2100" dirty="0">
                <a:latin typeface="Century Gothic"/>
              </a:rPr>
              <a:t>?)</a:t>
            </a:r>
          </a:p>
          <a:p>
            <a:pPr marL="285750" indent="-285750">
              <a:lnSpc>
                <a:spcPct val="90000"/>
              </a:lnSpc>
              <a:spcBef>
                <a:spcPts val="750"/>
              </a:spcBef>
              <a:buFont typeface="Arial"/>
              <a:buChar char="•"/>
            </a:pPr>
            <a:r>
              <a:rPr lang="en-US" sz="2100" err="1">
                <a:latin typeface="Century Gothic"/>
              </a:rPr>
              <a:t>tener</a:t>
            </a:r>
            <a:r>
              <a:rPr lang="en-US" sz="2100" dirty="0">
                <a:latin typeface="Century Gothic"/>
              </a:rPr>
              <a:t> </a:t>
            </a:r>
            <a:r>
              <a:rPr lang="en-US" sz="2100" err="1">
                <a:latin typeface="Century Gothic"/>
              </a:rPr>
              <a:t>hijos</a:t>
            </a:r>
            <a:r>
              <a:rPr lang="en-US" sz="2100" dirty="0">
                <a:latin typeface="Century Gothic"/>
              </a:rPr>
              <a:t> (¿</a:t>
            </a:r>
            <a:r>
              <a:rPr lang="en-US" sz="2100" err="1">
                <a:latin typeface="Century Gothic"/>
              </a:rPr>
              <a:t>Cuántos</a:t>
            </a:r>
            <a:r>
              <a:rPr lang="en-US" sz="2100" dirty="0">
                <a:latin typeface="Century Gothic"/>
              </a:rPr>
              <a:t>?)</a:t>
            </a:r>
          </a:p>
          <a:p>
            <a:pPr algn="l"/>
            <a:endParaRPr lang="en-US" sz="2100" dirty="0">
              <a:latin typeface="Century Gothic"/>
            </a:endParaRPr>
          </a:p>
        </p:txBody>
      </p:sp>
    </p:spTree>
    <p:extLst>
      <p:ext uri="{BB962C8B-B14F-4D97-AF65-F5344CB8AC3E}">
        <p14:creationId xmlns:p14="http://schemas.microsoft.com/office/powerpoint/2010/main" val="1676044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6170-BEE8-4679-9845-D12666BF1833}"/>
              </a:ext>
            </a:extLst>
          </p:cNvPr>
          <p:cNvSpPr>
            <a:spLocks noGrp="1"/>
          </p:cNvSpPr>
          <p:nvPr>
            <p:ph type="title"/>
          </p:nvPr>
        </p:nvSpPr>
        <p:spPr/>
        <p:txBody>
          <a:bodyPr/>
          <a:lstStyle/>
          <a:p>
            <a:r>
              <a:rPr lang="en-US" dirty="0" err="1"/>
              <a:t>Actividad</a:t>
            </a:r>
            <a:r>
              <a:rPr lang="en-US" dirty="0"/>
              <a:t>: Las </a:t>
            </a:r>
            <a:r>
              <a:rPr lang="en-US" dirty="0" err="1"/>
              <a:t>cosas</a:t>
            </a:r>
            <a:r>
              <a:rPr lang="en-US" dirty="0"/>
              <a:t> </a:t>
            </a:r>
            <a:r>
              <a:rPr lang="en-US" dirty="0" err="1"/>
              <a:t>cambian</a:t>
            </a:r>
          </a:p>
        </p:txBody>
      </p:sp>
      <p:sp>
        <p:nvSpPr>
          <p:cNvPr id="3" name="Text Placeholder 2">
            <a:extLst>
              <a:ext uri="{FF2B5EF4-FFF2-40B4-BE49-F238E27FC236}">
                <a16:creationId xmlns:a16="http://schemas.microsoft.com/office/drawing/2014/main" id="{5623DD62-E018-41C0-9618-4255DAA5DB5D}"/>
              </a:ext>
            </a:extLst>
          </p:cNvPr>
          <p:cNvSpPr>
            <a:spLocks noGrp="1"/>
          </p:cNvSpPr>
          <p:nvPr>
            <p:ph type="body" idx="1"/>
          </p:nvPr>
        </p:nvSpPr>
        <p:spPr/>
        <p:txBody>
          <a:bodyPr/>
          <a:lstStyle/>
          <a:p>
            <a:pPr>
              <a:buNone/>
            </a:pPr>
            <a:r>
              <a:rPr lang="en-US" dirty="0" err="1"/>
              <a:t>Trabaja</a:t>
            </a:r>
            <a:r>
              <a:rPr lang="en-US" dirty="0"/>
              <a:t> con un </a:t>
            </a:r>
            <a:r>
              <a:rPr lang="en-US" dirty="0" err="1"/>
              <a:t>compañero</a:t>
            </a:r>
            <a:r>
              <a:rPr lang="en-US" dirty="0"/>
              <a:t> para </a:t>
            </a:r>
            <a:r>
              <a:rPr lang="en-US" dirty="0" err="1"/>
              <a:t>explicar</a:t>
            </a:r>
            <a:r>
              <a:rPr lang="en-US" dirty="0"/>
              <a:t> </a:t>
            </a:r>
            <a:r>
              <a:rPr lang="en-US" dirty="0" err="1"/>
              <a:t>cómo</a:t>
            </a:r>
            <a:r>
              <a:rPr lang="en-US" dirty="0"/>
              <a:t> </a:t>
            </a:r>
            <a:r>
              <a:rPr lang="en-US" dirty="0" err="1"/>
              <a:t>están</a:t>
            </a:r>
            <a:r>
              <a:rPr lang="en-US" dirty="0"/>
              <a:t> las </a:t>
            </a:r>
            <a:r>
              <a:rPr lang="en-US" dirty="0" err="1"/>
              <a:t>cosas</a:t>
            </a:r>
            <a:r>
              <a:rPr lang="en-US" dirty="0"/>
              <a:t> </a:t>
            </a:r>
            <a:r>
              <a:rPr lang="en-US" dirty="0" err="1"/>
              <a:t>ahora</a:t>
            </a:r>
            <a:r>
              <a:rPr lang="en-US" dirty="0"/>
              <a:t> y </a:t>
            </a:r>
            <a:r>
              <a:rPr lang="en-US" dirty="0" err="1"/>
              <a:t>cómo</a:t>
            </a:r>
            <a:r>
              <a:rPr lang="en-US" dirty="0"/>
              <a:t> </a:t>
            </a:r>
            <a:r>
              <a:rPr lang="en-US" dirty="0" err="1"/>
              <a:t>cambiarán</a:t>
            </a:r>
            <a:r>
              <a:rPr lang="en-US" dirty="0"/>
              <a:t> en el </a:t>
            </a:r>
            <a:r>
              <a:rPr lang="en-US" dirty="0" err="1"/>
              <a:t>futuro</a:t>
            </a:r>
            <a:r>
              <a:rPr lang="en-US" dirty="0"/>
              <a:t>.</a:t>
            </a:r>
          </a:p>
          <a:p>
            <a:pPr marL="285750" indent="-285750"/>
            <a:endParaRPr lang="en-US" dirty="0"/>
          </a:p>
          <a:p>
            <a:pPr marL="285750" indent="-285750"/>
            <a:r>
              <a:rPr lang="en-US" dirty="0"/>
              <a:t>La </a:t>
            </a:r>
            <a:r>
              <a:rPr lang="en-US" dirty="0" err="1"/>
              <a:t>moda</a:t>
            </a:r>
            <a:endParaRPr lang="en-US"/>
          </a:p>
          <a:p>
            <a:pPr marL="285750" indent="-285750"/>
            <a:r>
              <a:rPr lang="en-US" dirty="0"/>
              <a:t>La </a:t>
            </a:r>
            <a:r>
              <a:rPr lang="en-US" dirty="0" err="1"/>
              <a:t>tecnología</a:t>
            </a:r>
            <a:endParaRPr lang="en-US"/>
          </a:p>
          <a:p>
            <a:pPr marL="285750" indent="-285750"/>
            <a:r>
              <a:rPr lang="en-US" dirty="0"/>
              <a:t>El </a:t>
            </a:r>
            <a:r>
              <a:rPr lang="en-US" dirty="0" err="1"/>
              <a:t>tiempo</a:t>
            </a:r>
            <a:r>
              <a:rPr lang="en-US" dirty="0"/>
              <a:t> libre</a:t>
            </a:r>
          </a:p>
          <a:p>
            <a:pPr marL="285750" indent="-285750"/>
            <a:r>
              <a:rPr lang="en-US" dirty="0"/>
              <a:t>La </a:t>
            </a:r>
            <a:r>
              <a:rPr lang="en-US" dirty="0" err="1"/>
              <a:t>salud</a:t>
            </a:r>
            <a:endParaRPr lang="en-US"/>
          </a:p>
          <a:p>
            <a:pPr marL="285750" indent="-285750"/>
            <a:r>
              <a:rPr lang="en-US" dirty="0"/>
              <a:t>El medio </a:t>
            </a:r>
            <a:r>
              <a:rPr lang="en-US" dirty="0" err="1"/>
              <a:t>ambiente</a:t>
            </a:r>
            <a:endParaRPr lang="en-US" dirty="0"/>
          </a:p>
          <a:p>
            <a:pPr marL="285750" indent="-285750"/>
            <a:r>
              <a:rPr lang="en-US" dirty="0"/>
              <a:t>Las </a:t>
            </a:r>
            <a:r>
              <a:rPr lang="en-US" dirty="0" err="1"/>
              <a:t>compras</a:t>
            </a:r>
            <a:endParaRPr lang="en-US"/>
          </a:p>
          <a:p>
            <a:pPr marL="285750" indent="-285750"/>
            <a:r>
              <a:rPr lang="en-US" dirty="0"/>
              <a:t>El </a:t>
            </a:r>
            <a:r>
              <a:rPr lang="en-US" dirty="0" err="1"/>
              <a:t>estrés</a:t>
            </a:r>
          </a:p>
          <a:p>
            <a:pPr marL="38100" indent="0">
              <a:buNone/>
            </a:pPr>
            <a:endParaRPr lang="en-US" dirty="0"/>
          </a:p>
        </p:txBody>
      </p:sp>
    </p:spTree>
    <p:extLst>
      <p:ext uri="{BB962C8B-B14F-4D97-AF65-F5344CB8AC3E}">
        <p14:creationId xmlns:p14="http://schemas.microsoft.com/office/powerpoint/2010/main" val="7194845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D05DE-DB03-DA41-8335-4E880F4F4E3A}"/>
              </a:ext>
            </a:extLst>
          </p:cNvPr>
          <p:cNvSpPr>
            <a:spLocks noGrp="1"/>
          </p:cNvSpPr>
          <p:nvPr>
            <p:ph type="title"/>
          </p:nvPr>
        </p:nvSpPr>
        <p:spPr/>
        <p:txBody>
          <a:bodyPr/>
          <a:lstStyle/>
          <a:p>
            <a:r>
              <a:rPr lang="en-US"/>
              <a:t>Practice Question 1</a:t>
            </a:r>
          </a:p>
        </p:txBody>
      </p:sp>
      <p:sp>
        <p:nvSpPr>
          <p:cNvPr id="3" name="Text Placeholder 2">
            <a:extLst>
              <a:ext uri="{FF2B5EF4-FFF2-40B4-BE49-F238E27FC236}">
                <a16:creationId xmlns:a16="http://schemas.microsoft.com/office/drawing/2014/main" id="{1B39FA87-F59D-844F-B1A9-8A5ED869DC58}"/>
              </a:ext>
            </a:extLst>
          </p:cNvPr>
          <p:cNvSpPr>
            <a:spLocks noGrp="1"/>
          </p:cNvSpPr>
          <p:nvPr>
            <p:ph type="body" idx="1"/>
          </p:nvPr>
        </p:nvSpPr>
        <p:spPr/>
        <p:txBody>
          <a:bodyPr/>
          <a:lstStyle/>
          <a:p>
            <a:pPr marL="6350" indent="-6350">
              <a:buNone/>
            </a:pPr>
            <a:r>
              <a:rPr lang="en-US" dirty="0"/>
              <a:t>En </a:t>
            </a:r>
            <a:r>
              <a:rPr lang="en-US" dirty="0" err="1"/>
              <a:t>treinta</a:t>
            </a:r>
            <a:r>
              <a:rPr lang="en-US" dirty="0"/>
              <a:t> </a:t>
            </a:r>
            <a:r>
              <a:rPr lang="en-US" dirty="0" err="1"/>
              <a:t>años</a:t>
            </a:r>
            <a:r>
              <a:rPr lang="en-US" dirty="0"/>
              <a:t>, los </a:t>
            </a:r>
            <a:r>
              <a:rPr lang="en-US" dirty="0" err="1"/>
              <a:t>niños</a:t>
            </a:r>
            <a:r>
              <a:rPr lang="en-US" dirty="0"/>
              <a:t> _____ </a:t>
            </a:r>
            <a:r>
              <a:rPr lang="en-US" dirty="0" err="1"/>
              <a:t>acostumbrados</a:t>
            </a:r>
            <a:r>
              <a:rPr lang="en-US" dirty="0"/>
              <a:t> a </a:t>
            </a:r>
            <a:r>
              <a:rPr lang="en-US" dirty="0" err="1"/>
              <a:t>reusar</a:t>
            </a:r>
            <a:r>
              <a:rPr lang="en-US" dirty="0"/>
              <a:t> y </a:t>
            </a:r>
            <a:r>
              <a:rPr lang="en-US" dirty="0" err="1"/>
              <a:t>reciclar</a:t>
            </a:r>
            <a:r>
              <a:rPr lang="en-US" dirty="0"/>
              <a:t> antes de </a:t>
            </a:r>
            <a:r>
              <a:rPr lang="en-US" dirty="0" err="1"/>
              <a:t>querer</a:t>
            </a:r>
            <a:r>
              <a:rPr lang="en-US" dirty="0"/>
              <a:t> </a:t>
            </a:r>
            <a:r>
              <a:rPr lang="en-US" dirty="0" err="1"/>
              <a:t>comprar</a:t>
            </a:r>
            <a:r>
              <a:rPr lang="en-US" dirty="0"/>
              <a:t> </a:t>
            </a:r>
            <a:r>
              <a:rPr lang="en-US" dirty="0" err="1"/>
              <a:t>algo</a:t>
            </a:r>
            <a:r>
              <a:rPr lang="en-US" dirty="0"/>
              <a:t>. </a:t>
            </a:r>
            <a:endParaRPr lang="en-US"/>
          </a:p>
          <a:p>
            <a:pPr marL="6350" indent="-6350">
              <a:buNone/>
            </a:pPr>
            <a:endParaRPr lang="en-US" dirty="0"/>
          </a:p>
          <a:p>
            <a:pPr marL="457200" indent="-457200">
              <a:buSzPct val="100000"/>
              <a:buAutoNum type="alphaUcPeriod"/>
            </a:pPr>
            <a:r>
              <a:rPr lang="en-US" dirty="0" err="1"/>
              <a:t>estará</a:t>
            </a:r>
            <a:endParaRPr lang="en-US" dirty="0"/>
          </a:p>
          <a:p>
            <a:pPr marL="457200" indent="-457200">
              <a:buSzPct val="100000"/>
              <a:buAutoNum type="alphaUcPeriod"/>
            </a:pPr>
            <a:r>
              <a:rPr lang="en-US" dirty="0" err="1"/>
              <a:t>estarán</a:t>
            </a:r>
            <a:endParaRPr lang="en-US" dirty="0"/>
          </a:p>
          <a:p>
            <a:pPr marL="457200" indent="-457200">
              <a:buSzPct val="100000"/>
              <a:buAutoNum type="alphaUcPeriod"/>
            </a:pPr>
            <a:r>
              <a:rPr lang="en-US" dirty="0" err="1"/>
              <a:t>estarén</a:t>
            </a:r>
            <a:endParaRPr lang="en-US" dirty="0"/>
          </a:p>
          <a:p>
            <a:pPr marL="457200" indent="-457200">
              <a:buSzPct val="100000"/>
              <a:buAutoNum type="alphaUcPeriod"/>
            </a:pPr>
            <a:r>
              <a:rPr lang="en-US" dirty="0" err="1"/>
              <a:t>estarían</a:t>
            </a:r>
          </a:p>
        </p:txBody>
      </p:sp>
    </p:spTree>
    <p:extLst>
      <p:ext uri="{BB962C8B-B14F-4D97-AF65-F5344CB8AC3E}">
        <p14:creationId xmlns:p14="http://schemas.microsoft.com/office/powerpoint/2010/main" val="42533963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D05DE-DB03-DA41-8335-4E880F4F4E3A}"/>
              </a:ext>
            </a:extLst>
          </p:cNvPr>
          <p:cNvSpPr>
            <a:spLocks noGrp="1"/>
          </p:cNvSpPr>
          <p:nvPr>
            <p:ph type="title"/>
          </p:nvPr>
        </p:nvSpPr>
        <p:spPr/>
        <p:txBody>
          <a:bodyPr/>
          <a:lstStyle/>
          <a:p>
            <a:r>
              <a:rPr lang="en-US" dirty="0"/>
              <a:t>Practice Question 2</a:t>
            </a:r>
          </a:p>
        </p:txBody>
      </p:sp>
      <p:sp>
        <p:nvSpPr>
          <p:cNvPr id="3" name="Text Placeholder 2">
            <a:extLst>
              <a:ext uri="{FF2B5EF4-FFF2-40B4-BE49-F238E27FC236}">
                <a16:creationId xmlns:a16="http://schemas.microsoft.com/office/drawing/2014/main" id="{1B39FA87-F59D-844F-B1A9-8A5ED869DC58}"/>
              </a:ext>
            </a:extLst>
          </p:cNvPr>
          <p:cNvSpPr>
            <a:spLocks noGrp="1"/>
          </p:cNvSpPr>
          <p:nvPr>
            <p:ph type="body" idx="1"/>
          </p:nvPr>
        </p:nvSpPr>
        <p:spPr/>
        <p:txBody>
          <a:bodyPr/>
          <a:lstStyle/>
          <a:p>
            <a:pPr marL="6350" indent="-6350">
              <a:buNone/>
            </a:pPr>
            <a:r>
              <a:rPr lang="en-US" dirty="0"/>
              <a:t>Las </a:t>
            </a:r>
            <a:r>
              <a:rPr lang="en-US" dirty="0" err="1"/>
              <a:t>escuelas</a:t>
            </a:r>
            <a:r>
              <a:rPr lang="en-US" dirty="0"/>
              <a:t> _____ un </a:t>
            </a:r>
            <a:r>
              <a:rPr lang="en-US" dirty="0" err="1"/>
              <a:t>currículo</a:t>
            </a:r>
            <a:r>
              <a:rPr lang="en-US" dirty="0"/>
              <a:t> que </a:t>
            </a:r>
            <a:r>
              <a:rPr lang="en-US" dirty="0" err="1"/>
              <a:t>incluye</a:t>
            </a:r>
            <a:r>
              <a:rPr lang="en-US" dirty="0"/>
              <a:t> el </a:t>
            </a:r>
            <a:r>
              <a:rPr lang="en-US" dirty="0" err="1"/>
              <a:t>conocimiento</a:t>
            </a:r>
            <a:r>
              <a:rPr lang="en-US" dirty="0"/>
              <a:t> del medio </a:t>
            </a:r>
            <a:r>
              <a:rPr lang="en-US" dirty="0" err="1"/>
              <a:t>ambiente</a:t>
            </a:r>
            <a:r>
              <a:rPr lang="en-US" dirty="0"/>
              <a:t> y </a:t>
            </a:r>
            <a:r>
              <a:rPr lang="en-US" dirty="0" err="1"/>
              <a:t>cómo</a:t>
            </a:r>
            <a:r>
              <a:rPr lang="en-US" dirty="0"/>
              <a:t> </a:t>
            </a:r>
            <a:r>
              <a:rPr lang="en-US" dirty="0" err="1"/>
              <a:t>nuestro</a:t>
            </a:r>
            <a:r>
              <a:rPr lang="en-US" dirty="0"/>
              <a:t> </a:t>
            </a:r>
            <a:r>
              <a:rPr lang="en-US" dirty="0" err="1"/>
              <a:t>comportamiento</a:t>
            </a:r>
            <a:r>
              <a:rPr lang="en-US" dirty="0"/>
              <a:t> lo afecta. </a:t>
            </a:r>
            <a:endParaRPr lang="en-US"/>
          </a:p>
          <a:p>
            <a:pPr marL="6350" indent="-6350">
              <a:buNone/>
            </a:pPr>
            <a:endParaRPr lang="en-US"/>
          </a:p>
          <a:p>
            <a:pPr marL="457200" indent="-457200">
              <a:buSzPct val="100000"/>
              <a:buAutoNum type="alphaUcPeriod"/>
            </a:pPr>
            <a:r>
              <a:rPr lang="en-US" dirty="0" err="1"/>
              <a:t>imponerán</a:t>
            </a:r>
          </a:p>
          <a:p>
            <a:pPr marL="457200" indent="-457200">
              <a:buSzPct val="100000"/>
              <a:buAutoNum type="alphaUcPeriod"/>
            </a:pPr>
            <a:r>
              <a:rPr lang="en-US" dirty="0" err="1"/>
              <a:t>imponerá</a:t>
            </a:r>
            <a:endParaRPr lang="en-US"/>
          </a:p>
          <a:p>
            <a:pPr marL="457200" indent="-457200">
              <a:buSzPct val="100000"/>
              <a:buAutoNum type="alphaUcPeriod"/>
            </a:pPr>
            <a:r>
              <a:rPr lang="en-US" dirty="0" err="1"/>
              <a:t>impondrán</a:t>
            </a:r>
            <a:endParaRPr lang="en-US"/>
          </a:p>
          <a:p>
            <a:pPr marL="457200" indent="-457200">
              <a:buSzPct val="100000"/>
              <a:buAutoNum type="alphaUcPeriod"/>
            </a:pPr>
            <a:r>
              <a:rPr lang="en-US" dirty="0" err="1"/>
              <a:t>impondrá</a:t>
            </a:r>
          </a:p>
        </p:txBody>
      </p:sp>
    </p:spTree>
    <p:extLst>
      <p:ext uri="{BB962C8B-B14F-4D97-AF65-F5344CB8AC3E}">
        <p14:creationId xmlns:p14="http://schemas.microsoft.com/office/powerpoint/2010/main" val="15845284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24"/>
        <p:cNvGrpSpPr/>
        <p:nvPr/>
      </p:nvGrpSpPr>
      <p:grpSpPr>
        <a:xfrm>
          <a:off x="0" y="0"/>
          <a:ext cx="0" cy="0"/>
          <a:chOff x="0" y="0"/>
          <a:chExt cx="0" cy="0"/>
        </a:xfrm>
      </p:grpSpPr>
      <p:sp>
        <p:nvSpPr>
          <p:cNvPr id="325" name="Shape 325" descr="Quick Review"/>
          <p:cNvSpPr txBox="1">
            <a:spLocks noGrp="1"/>
          </p:cNvSpPr>
          <p:nvPr>
            <p:ph type="title"/>
          </p:nvPr>
        </p:nvSpPr>
        <p:spPr/>
        <p:txBody>
          <a:bodyPr/>
          <a:lstStyle/>
          <a:p>
            <a:pPr lvl="0"/>
            <a:r>
              <a:rPr lang="en-US">
                <a:sym typeface="Gill Sans"/>
              </a:rPr>
              <a:t>Quick Review</a:t>
            </a:r>
          </a:p>
        </p:txBody>
      </p:sp>
      <p:sp>
        <p:nvSpPr>
          <p:cNvPr id="3" name="Text Placeholder 2">
            <a:extLst>
              <a:ext uri="{FF2B5EF4-FFF2-40B4-BE49-F238E27FC236}">
                <a16:creationId xmlns:a16="http://schemas.microsoft.com/office/drawing/2014/main" id="{825DF835-CFA2-0B45-9273-6EEA176391B8}"/>
              </a:ext>
            </a:extLst>
          </p:cNvPr>
          <p:cNvSpPr>
            <a:spLocks noGrp="1"/>
          </p:cNvSpPr>
          <p:nvPr>
            <p:ph type="body" idx="1"/>
          </p:nvPr>
        </p:nvSpPr>
        <p:spPr/>
        <p:txBody>
          <a:bodyPr/>
          <a:lstStyle/>
          <a:p>
            <a:pPr marL="38100" indent="0">
              <a:buNone/>
            </a:pPr>
            <a:r>
              <a:rPr lang="en-US" dirty="0"/>
              <a:t>How do we conjugate verbs in the future tense?</a:t>
            </a:r>
          </a:p>
          <a:p>
            <a:pPr marL="38100" indent="0">
              <a:buNone/>
            </a:pPr>
            <a:endParaRPr lang="en-US" dirty="0"/>
          </a:p>
          <a:p>
            <a:pPr marL="38100" indent="0">
              <a:buNone/>
            </a:pPr>
            <a:r>
              <a:rPr lang="en-US" dirty="0"/>
              <a:t>What's the difference between the future periphrastic and the simple future?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A7CCB-CF56-244B-9034-AE11AC11B77C}"/>
              </a:ext>
            </a:extLst>
          </p:cNvPr>
          <p:cNvSpPr>
            <a:spLocks noGrp="1"/>
          </p:cNvSpPr>
          <p:nvPr>
            <p:ph type="title"/>
          </p:nvPr>
        </p:nvSpPr>
        <p:spPr/>
        <p:txBody>
          <a:bodyPr/>
          <a:lstStyle/>
          <a:p>
            <a:r>
              <a:rPr lang="en-US" dirty="0"/>
              <a:t>El que </a:t>
            </a:r>
            <a:r>
              <a:rPr lang="en-US" dirty="0" err="1"/>
              <a:t>adelante</a:t>
            </a:r>
            <a:r>
              <a:rPr lang="en-US" dirty="0"/>
              <a:t> no mira, </a:t>
            </a:r>
            <a:r>
              <a:rPr lang="en-US" dirty="0" err="1"/>
              <a:t>atrás</a:t>
            </a:r>
            <a:r>
              <a:rPr lang="en-US" dirty="0"/>
              <a:t> se </a:t>
            </a:r>
            <a:r>
              <a:rPr lang="en-US" dirty="0" err="1"/>
              <a:t>queda</a:t>
            </a:r>
          </a:p>
        </p:txBody>
      </p:sp>
    </p:spTree>
    <p:extLst>
      <p:ext uri="{BB962C8B-B14F-4D97-AF65-F5344CB8AC3E}">
        <p14:creationId xmlns:p14="http://schemas.microsoft.com/office/powerpoint/2010/main" val="3177937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4477EF2-C265-934A-B975-3E5D4088780C}"/>
              </a:ext>
            </a:extLst>
          </p:cNvPr>
          <p:cNvSpPr>
            <a:spLocks noGrp="1"/>
          </p:cNvSpPr>
          <p:nvPr>
            <p:ph type="title"/>
          </p:nvPr>
        </p:nvSpPr>
        <p:spPr/>
        <p:txBody>
          <a:bodyPr/>
          <a:lstStyle/>
          <a:p>
            <a:r>
              <a:rPr lang="en-US" dirty="0"/>
              <a:t>Learning Outcomes: El que </a:t>
            </a:r>
            <a:r>
              <a:rPr lang="en-US" dirty="0" err="1"/>
              <a:t>adelante</a:t>
            </a:r>
            <a:r>
              <a:rPr lang="en-US" dirty="0"/>
              <a:t> no </a:t>
            </a:r>
            <a:r>
              <a:rPr lang="en-US" dirty="0" err="1"/>
              <a:t>mira</a:t>
            </a:r>
            <a:r>
              <a:rPr lang="en-US" dirty="0"/>
              <a:t>, </a:t>
            </a:r>
            <a:r>
              <a:rPr lang="en-US" dirty="0" err="1"/>
              <a:t>atrás</a:t>
            </a:r>
            <a:r>
              <a:rPr lang="en-US" dirty="0"/>
              <a:t> se </a:t>
            </a:r>
            <a:r>
              <a:rPr lang="en-US" dirty="0" err="1"/>
              <a:t>queda</a:t>
            </a:r>
          </a:p>
        </p:txBody>
      </p:sp>
      <p:sp>
        <p:nvSpPr>
          <p:cNvPr id="4" name="Text Placeholder 3">
            <a:extLst>
              <a:ext uri="{FF2B5EF4-FFF2-40B4-BE49-F238E27FC236}">
                <a16:creationId xmlns:a16="http://schemas.microsoft.com/office/drawing/2014/main" id="{93D99F56-4DB3-D14F-AA13-0FA8FD7AE0C7}"/>
              </a:ext>
            </a:extLst>
          </p:cNvPr>
          <p:cNvSpPr>
            <a:spLocks noGrp="1"/>
          </p:cNvSpPr>
          <p:nvPr>
            <p:ph type="body" idx="1"/>
          </p:nvPr>
        </p:nvSpPr>
        <p:spPr/>
        <p:txBody>
          <a:bodyPr/>
          <a:lstStyle/>
          <a:p>
            <a:pPr marL="0" lvl="1" indent="0">
              <a:buNone/>
            </a:pPr>
            <a:r>
              <a:rPr lang="en-US" sz="2000" dirty="0"/>
              <a:t>23.3.1: Recognize and understand the simple future tense</a:t>
            </a:r>
            <a:endParaRPr lang="en-US" dirty="0"/>
          </a:p>
        </p:txBody>
      </p:sp>
    </p:spTree>
    <p:extLst>
      <p:ext uri="{BB962C8B-B14F-4D97-AF65-F5344CB8AC3E}">
        <p14:creationId xmlns:p14="http://schemas.microsoft.com/office/powerpoint/2010/main" val="2929006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33A63-B4D7-4CC6-A805-1807F37AA4D9}"/>
              </a:ext>
            </a:extLst>
          </p:cNvPr>
          <p:cNvSpPr>
            <a:spLocks noGrp="1"/>
          </p:cNvSpPr>
          <p:nvPr>
            <p:ph type="title"/>
          </p:nvPr>
        </p:nvSpPr>
        <p:spPr/>
        <p:txBody>
          <a:bodyPr/>
          <a:lstStyle/>
          <a:p>
            <a:r>
              <a:rPr lang="en-US" dirty="0" err="1"/>
              <a:t>Gramática</a:t>
            </a:r>
            <a:r>
              <a:rPr lang="en-US" dirty="0"/>
              <a:t>: El </a:t>
            </a:r>
            <a:r>
              <a:rPr lang="en-US" dirty="0" err="1"/>
              <a:t>tiempo</a:t>
            </a:r>
            <a:r>
              <a:rPr lang="en-US" dirty="0"/>
              <a:t> </a:t>
            </a:r>
            <a:r>
              <a:rPr lang="en-US" dirty="0" err="1"/>
              <a:t>futuro</a:t>
            </a:r>
          </a:p>
        </p:txBody>
      </p:sp>
      <p:sp>
        <p:nvSpPr>
          <p:cNvPr id="3" name="Text Placeholder 2">
            <a:extLst>
              <a:ext uri="{FF2B5EF4-FFF2-40B4-BE49-F238E27FC236}">
                <a16:creationId xmlns:a16="http://schemas.microsoft.com/office/drawing/2014/main" id="{825D01C3-6DF9-43AD-86EA-295337FBF9AC}"/>
              </a:ext>
            </a:extLst>
          </p:cNvPr>
          <p:cNvSpPr>
            <a:spLocks noGrp="1"/>
          </p:cNvSpPr>
          <p:nvPr>
            <p:ph type="body" idx="1"/>
          </p:nvPr>
        </p:nvSpPr>
        <p:spPr/>
        <p:txBody>
          <a:bodyPr/>
          <a:lstStyle/>
          <a:p>
            <a:pPr marL="38100" indent="0">
              <a:buNone/>
            </a:pPr>
            <a:r>
              <a:rPr lang="en-US" dirty="0"/>
              <a:t>The simple future tense is formed by attaching the future tense endings right onto the verb’s infinitive. This is unlike the other conjugations that we’ve learned so far, which remove the infinitive ending first. Note that almost all of the future tense endings are end-stressed and carry accent marks—this stress pattern is also unlike any other verb tense. There are a good number of verbs that modify their stem instead of using the full infinitive, but all verbs in the future tense use the same set of endings.</a:t>
            </a:r>
          </a:p>
        </p:txBody>
      </p:sp>
    </p:spTree>
    <p:extLst>
      <p:ext uri="{BB962C8B-B14F-4D97-AF65-F5344CB8AC3E}">
        <p14:creationId xmlns:p14="http://schemas.microsoft.com/office/powerpoint/2010/main" val="2094117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33A63-B4D7-4CC6-A805-1807F37AA4D9}"/>
              </a:ext>
            </a:extLst>
          </p:cNvPr>
          <p:cNvSpPr>
            <a:spLocks noGrp="1"/>
          </p:cNvSpPr>
          <p:nvPr>
            <p:ph type="title"/>
          </p:nvPr>
        </p:nvSpPr>
        <p:spPr/>
        <p:txBody>
          <a:bodyPr/>
          <a:lstStyle/>
          <a:p>
            <a:r>
              <a:rPr lang="en-US" dirty="0" err="1"/>
              <a:t>Gramática</a:t>
            </a:r>
            <a:r>
              <a:rPr lang="en-US" dirty="0"/>
              <a:t>: El </a:t>
            </a:r>
            <a:r>
              <a:rPr lang="en-US" dirty="0" err="1"/>
              <a:t>tiempo</a:t>
            </a:r>
            <a:r>
              <a:rPr lang="en-US" dirty="0"/>
              <a:t> </a:t>
            </a:r>
            <a:r>
              <a:rPr lang="en-US" dirty="0" err="1"/>
              <a:t>futuro</a:t>
            </a:r>
          </a:p>
        </p:txBody>
      </p:sp>
      <p:sp>
        <p:nvSpPr>
          <p:cNvPr id="3" name="Text Placeholder 2">
            <a:extLst>
              <a:ext uri="{FF2B5EF4-FFF2-40B4-BE49-F238E27FC236}">
                <a16:creationId xmlns:a16="http://schemas.microsoft.com/office/drawing/2014/main" id="{825D01C3-6DF9-43AD-86EA-295337FBF9AC}"/>
              </a:ext>
            </a:extLst>
          </p:cNvPr>
          <p:cNvSpPr>
            <a:spLocks noGrp="1"/>
          </p:cNvSpPr>
          <p:nvPr>
            <p:ph type="body" idx="1"/>
          </p:nvPr>
        </p:nvSpPr>
        <p:spPr/>
        <p:txBody>
          <a:bodyPr/>
          <a:lstStyle/>
          <a:p>
            <a:pPr>
              <a:buNone/>
            </a:pPr>
            <a:r>
              <a:rPr lang="en-US" dirty="0"/>
              <a:t>The regular future tense: -é, -</a:t>
            </a:r>
            <a:r>
              <a:rPr lang="en-US" dirty="0" err="1"/>
              <a:t>ás</a:t>
            </a:r>
            <a:r>
              <a:rPr lang="en-US" dirty="0"/>
              <a:t>, -á,-</a:t>
            </a:r>
            <a:r>
              <a:rPr lang="en-US" dirty="0" err="1"/>
              <a:t>emos</a:t>
            </a:r>
            <a:r>
              <a:rPr lang="en-US" dirty="0"/>
              <a:t>, -</a:t>
            </a:r>
            <a:r>
              <a:rPr lang="en-US" dirty="0" err="1"/>
              <a:t>éis</a:t>
            </a:r>
            <a:r>
              <a:rPr lang="en-US" dirty="0"/>
              <a:t>,-</a:t>
            </a:r>
            <a:r>
              <a:rPr lang="en-US" dirty="0" err="1"/>
              <a:t>án</a:t>
            </a:r>
          </a:p>
          <a:p>
            <a:pPr marL="38100" indent="0">
              <a:buNone/>
            </a:pPr>
            <a:endParaRPr lang="en-US" dirty="0"/>
          </a:p>
        </p:txBody>
      </p:sp>
      <p:graphicFrame>
        <p:nvGraphicFramePr>
          <p:cNvPr id="5" name="Table 4">
            <a:extLst>
              <a:ext uri="{FF2B5EF4-FFF2-40B4-BE49-F238E27FC236}">
                <a16:creationId xmlns:a16="http://schemas.microsoft.com/office/drawing/2014/main" id="{A3F5D314-C40F-4262-9341-612741842990}"/>
              </a:ext>
            </a:extLst>
          </p:cNvPr>
          <p:cNvGraphicFramePr>
            <a:graphicFrameLocks noGrp="1"/>
          </p:cNvGraphicFramePr>
          <p:nvPr>
            <p:extLst>
              <p:ext uri="{D42A27DB-BD31-4B8C-83A1-F6EECF244321}">
                <p14:modId xmlns:p14="http://schemas.microsoft.com/office/powerpoint/2010/main" val="2309598227"/>
              </p:ext>
            </p:extLst>
          </p:nvPr>
        </p:nvGraphicFramePr>
        <p:xfrm>
          <a:off x="1585912" y="2591454"/>
          <a:ext cx="9020175" cy="3440430"/>
        </p:xfrm>
        <a:graphic>
          <a:graphicData uri="http://schemas.openxmlformats.org/drawingml/2006/table">
            <a:tbl>
              <a:tblPr firstRow="1" bandRow="1">
                <a:tableStyleId>{5C22544A-7EE6-4342-B048-85BDC9FD1C3A}</a:tableStyleId>
              </a:tblPr>
              <a:tblGrid>
                <a:gridCol w="3006725">
                  <a:extLst>
                    <a:ext uri="{9D8B030D-6E8A-4147-A177-3AD203B41FA5}">
                      <a16:colId xmlns:a16="http://schemas.microsoft.com/office/drawing/2014/main" val="2962615308"/>
                    </a:ext>
                  </a:extLst>
                </a:gridCol>
                <a:gridCol w="3006725">
                  <a:extLst>
                    <a:ext uri="{9D8B030D-6E8A-4147-A177-3AD203B41FA5}">
                      <a16:colId xmlns:a16="http://schemas.microsoft.com/office/drawing/2014/main" val="1611509285"/>
                    </a:ext>
                  </a:extLst>
                </a:gridCol>
                <a:gridCol w="3006725">
                  <a:extLst>
                    <a:ext uri="{9D8B030D-6E8A-4147-A177-3AD203B41FA5}">
                      <a16:colId xmlns:a16="http://schemas.microsoft.com/office/drawing/2014/main" val="3733585286"/>
                    </a:ext>
                  </a:extLst>
                </a:gridCol>
              </a:tblGrid>
              <a:tr h="0">
                <a:tc>
                  <a:txBody>
                    <a:bodyPr/>
                    <a:lstStyle/>
                    <a:p>
                      <a:pPr algn="l" fontAlgn="ctr"/>
                      <a:r>
                        <a:rPr lang="en-US" sz="2100" err="1">
                          <a:effectLst/>
                          <a:latin typeface="Century Gothic"/>
                        </a:rPr>
                        <a:t>reciclar</a:t>
                      </a:r>
                      <a:endParaRPr lang="en-US" sz="2100">
                        <a:effectLst/>
                        <a:latin typeface="Century Gothic"/>
                      </a:endParaRPr>
                    </a:p>
                  </a:txBody>
                  <a:tcPr marL="114300" marR="114300" marT="85725" marB="85725" anchor="ctr"/>
                </a:tc>
                <a:tc>
                  <a:txBody>
                    <a:bodyPr/>
                    <a:lstStyle/>
                    <a:p>
                      <a:pPr algn="l" fontAlgn="ctr"/>
                      <a:r>
                        <a:rPr lang="en-US" sz="2100" dirty="0" err="1">
                          <a:effectLst/>
                          <a:latin typeface="Century Gothic"/>
                        </a:rPr>
                        <a:t>proteger</a:t>
                      </a:r>
                      <a:endParaRPr lang="en-US" sz="2100" dirty="0">
                        <a:effectLst/>
                        <a:latin typeface="Century Gothic"/>
                      </a:endParaRPr>
                    </a:p>
                  </a:txBody>
                  <a:tcPr marL="114300" marR="114300" marT="85725" marB="85725" anchor="ctr"/>
                </a:tc>
                <a:tc>
                  <a:txBody>
                    <a:bodyPr/>
                    <a:lstStyle/>
                    <a:p>
                      <a:pPr algn="l" fontAlgn="ctr"/>
                      <a:r>
                        <a:rPr lang="en-US" sz="2100" dirty="0" err="1">
                          <a:effectLst/>
                          <a:latin typeface="Century Gothic"/>
                        </a:rPr>
                        <a:t>cubrir</a:t>
                      </a:r>
                      <a:endParaRPr lang="en-US" sz="2100" dirty="0">
                        <a:effectLst/>
                        <a:latin typeface="Century Gothic"/>
                      </a:endParaRPr>
                    </a:p>
                  </a:txBody>
                  <a:tcPr marL="114300" marR="114300" marT="85725" marB="85725" anchor="ctr"/>
                </a:tc>
                <a:extLst>
                  <a:ext uri="{0D108BD9-81ED-4DB2-BD59-A6C34878D82A}">
                    <a16:rowId xmlns:a16="http://schemas.microsoft.com/office/drawing/2014/main" val="832371878"/>
                  </a:ext>
                </a:extLst>
              </a:tr>
              <a:tr h="0">
                <a:tc>
                  <a:txBody>
                    <a:bodyPr/>
                    <a:lstStyle/>
                    <a:p>
                      <a:pPr algn="l" fontAlgn="ctr"/>
                      <a:r>
                        <a:rPr lang="en-US" sz="2100" err="1">
                          <a:effectLst/>
                          <a:latin typeface="Century Gothic"/>
                        </a:rPr>
                        <a:t>reciclaré</a:t>
                      </a:r>
                      <a:endParaRPr lang="en-US" sz="2100">
                        <a:effectLst/>
                        <a:latin typeface="Century Gothic"/>
                      </a:endParaRPr>
                    </a:p>
                  </a:txBody>
                  <a:tcPr marL="114300" marR="114300" marT="85725" marB="85725" anchor="ctr"/>
                </a:tc>
                <a:tc>
                  <a:txBody>
                    <a:bodyPr/>
                    <a:lstStyle/>
                    <a:p>
                      <a:pPr algn="l" fontAlgn="ctr"/>
                      <a:r>
                        <a:rPr lang="en-US" sz="2100" err="1">
                          <a:effectLst/>
                          <a:latin typeface="Century Gothic"/>
                        </a:rPr>
                        <a:t>protegeré</a:t>
                      </a:r>
                      <a:endParaRPr lang="en-US" sz="2100">
                        <a:effectLst/>
                        <a:latin typeface="Century Gothic"/>
                      </a:endParaRPr>
                    </a:p>
                  </a:txBody>
                  <a:tcPr marL="114300" marR="114300" marT="85725" marB="85725" anchor="ctr"/>
                </a:tc>
                <a:tc>
                  <a:txBody>
                    <a:bodyPr/>
                    <a:lstStyle/>
                    <a:p>
                      <a:pPr algn="l" fontAlgn="ctr"/>
                      <a:r>
                        <a:rPr lang="en-US" sz="2100" err="1">
                          <a:effectLst/>
                          <a:latin typeface="Century Gothic"/>
                        </a:rPr>
                        <a:t>cubriré</a:t>
                      </a:r>
                      <a:endParaRPr lang="en-US" sz="2100">
                        <a:effectLst/>
                        <a:latin typeface="Century Gothic"/>
                      </a:endParaRPr>
                    </a:p>
                  </a:txBody>
                  <a:tcPr marL="114300" marR="114300" marT="85725" marB="85725" anchor="ctr"/>
                </a:tc>
                <a:extLst>
                  <a:ext uri="{0D108BD9-81ED-4DB2-BD59-A6C34878D82A}">
                    <a16:rowId xmlns:a16="http://schemas.microsoft.com/office/drawing/2014/main" val="3004278642"/>
                  </a:ext>
                </a:extLst>
              </a:tr>
              <a:tr h="0">
                <a:tc>
                  <a:txBody>
                    <a:bodyPr/>
                    <a:lstStyle/>
                    <a:p>
                      <a:pPr algn="l" fontAlgn="ctr"/>
                      <a:r>
                        <a:rPr lang="en-US" sz="2100" err="1">
                          <a:effectLst/>
                          <a:latin typeface="Century Gothic"/>
                        </a:rPr>
                        <a:t>reciclarás</a:t>
                      </a:r>
                      <a:endParaRPr lang="en-US" sz="2100">
                        <a:effectLst/>
                        <a:latin typeface="Century Gothic"/>
                      </a:endParaRPr>
                    </a:p>
                  </a:txBody>
                  <a:tcPr marL="114300" marR="114300" marT="85725" marB="85725" anchor="ctr"/>
                </a:tc>
                <a:tc>
                  <a:txBody>
                    <a:bodyPr/>
                    <a:lstStyle/>
                    <a:p>
                      <a:pPr algn="l" fontAlgn="ctr"/>
                      <a:r>
                        <a:rPr lang="en-US" sz="2100" err="1">
                          <a:effectLst/>
                          <a:latin typeface="Century Gothic"/>
                        </a:rPr>
                        <a:t>protegerás</a:t>
                      </a:r>
                      <a:endParaRPr lang="en-US" sz="2100">
                        <a:effectLst/>
                        <a:latin typeface="Century Gothic"/>
                      </a:endParaRPr>
                    </a:p>
                  </a:txBody>
                  <a:tcPr marL="114300" marR="114300" marT="85725" marB="85725" anchor="ctr"/>
                </a:tc>
                <a:tc>
                  <a:txBody>
                    <a:bodyPr/>
                    <a:lstStyle/>
                    <a:p>
                      <a:pPr algn="l" fontAlgn="ctr"/>
                      <a:r>
                        <a:rPr lang="en-US" sz="2100" err="1">
                          <a:effectLst/>
                          <a:latin typeface="Century Gothic"/>
                        </a:rPr>
                        <a:t>cubrirás</a:t>
                      </a:r>
                    </a:p>
                  </a:txBody>
                  <a:tcPr marL="114300" marR="114300" marT="85725" marB="85725" anchor="ctr"/>
                </a:tc>
                <a:extLst>
                  <a:ext uri="{0D108BD9-81ED-4DB2-BD59-A6C34878D82A}">
                    <a16:rowId xmlns:a16="http://schemas.microsoft.com/office/drawing/2014/main" val="2169309437"/>
                  </a:ext>
                </a:extLst>
              </a:tr>
              <a:tr h="0">
                <a:tc>
                  <a:txBody>
                    <a:bodyPr/>
                    <a:lstStyle/>
                    <a:p>
                      <a:pPr algn="l" fontAlgn="ctr"/>
                      <a:r>
                        <a:rPr lang="en-US" sz="2100" err="1">
                          <a:effectLst/>
                          <a:latin typeface="Century Gothic"/>
                        </a:rPr>
                        <a:t>reciclará</a:t>
                      </a:r>
                    </a:p>
                  </a:txBody>
                  <a:tcPr marL="114300" marR="114300" marT="85725" marB="85725" anchor="ctr"/>
                </a:tc>
                <a:tc>
                  <a:txBody>
                    <a:bodyPr/>
                    <a:lstStyle/>
                    <a:p>
                      <a:pPr algn="l" fontAlgn="ctr"/>
                      <a:r>
                        <a:rPr lang="en-US" sz="2100" err="1">
                          <a:effectLst/>
                          <a:latin typeface="Century Gothic"/>
                        </a:rPr>
                        <a:t>protegerá</a:t>
                      </a:r>
                    </a:p>
                  </a:txBody>
                  <a:tcPr marL="114300" marR="114300" marT="85725" marB="85725" anchor="ctr"/>
                </a:tc>
                <a:tc>
                  <a:txBody>
                    <a:bodyPr/>
                    <a:lstStyle/>
                    <a:p>
                      <a:pPr algn="l" fontAlgn="ctr"/>
                      <a:r>
                        <a:rPr lang="en-US" sz="2100" err="1">
                          <a:effectLst/>
                          <a:latin typeface="Century Gothic"/>
                        </a:rPr>
                        <a:t>cubrirá</a:t>
                      </a:r>
                    </a:p>
                  </a:txBody>
                  <a:tcPr marL="114300" marR="114300" marT="85725" marB="85725" anchor="ctr"/>
                </a:tc>
                <a:extLst>
                  <a:ext uri="{0D108BD9-81ED-4DB2-BD59-A6C34878D82A}">
                    <a16:rowId xmlns:a16="http://schemas.microsoft.com/office/drawing/2014/main" val="2094778029"/>
                  </a:ext>
                </a:extLst>
              </a:tr>
              <a:tr h="0">
                <a:tc>
                  <a:txBody>
                    <a:bodyPr/>
                    <a:lstStyle/>
                    <a:p>
                      <a:pPr algn="l" fontAlgn="ctr"/>
                      <a:r>
                        <a:rPr lang="en-US" sz="2100" err="1">
                          <a:effectLst/>
                          <a:latin typeface="Century Gothic"/>
                        </a:rPr>
                        <a:t>reciclaremos</a:t>
                      </a:r>
                    </a:p>
                  </a:txBody>
                  <a:tcPr marL="114300" marR="114300" marT="85725" marB="85725" anchor="ctr"/>
                </a:tc>
                <a:tc>
                  <a:txBody>
                    <a:bodyPr/>
                    <a:lstStyle/>
                    <a:p>
                      <a:pPr algn="l" fontAlgn="ctr"/>
                      <a:r>
                        <a:rPr lang="en-US" sz="2100" err="1">
                          <a:effectLst/>
                          <a:latin typeface="Century Gothic"/>
                        </a:rPr>
                        <a:t>protegeremos</a:t>
                      </a:r>
                    </a:p>
                  </a:txBody>
                  <a:tcPr marL="114300" marR="114300" marT="85725" marB="85725" anchor="ctr"/>
                </a:tc>
                <a:tc>
                  <a:txBody>
                    <a:bodyPr/>
                    <a:lstStyle/>
                    <a:p>
                      <a:pPr algn="l" fontAlgn="ctr"/>
                      <a:r>
                        <a:rPr lang="en-US" sz="2100" err="1">
                          <a:effectLst/>
                          <a:latin typeface="Century Gothic"/>
                        </a:rPr>
                        <a:t>cubriremos</a:t>
                      </a:r>
                    </a:p>
                  </a:txBody>
                  <a:tcPr marL="114300" marR="114300" marT="85725" marB="85725" anchor="ctr"/>
                </a:tc>
                <a:extLst>
                  <a:ext uri="{0D108BD9-81ED-4DB2-BD59-A6C34878D82A}">
                    <a16:rowId xmlns:a16="http://schemas.microsoft.com/office/drawing/2014/main" val="3859722266"/>
                  </a:ext>
                </a:extLst>
              </a:tr>
              <a:tr h="0">
                <a:tc>
                  <a:txBody>
                    <a:bodyPr/>
                    <a:lstStyle/>
                    <a:p>
                      <a:pPr algn="l" fontAlgn="ctr"/>
                      <a:r>
                        <a:rPr lang="en-US" sz="2100" err="1">
                          <a:effectLst/>
                          <a:latin typeface="Century Gothic"/>
                        </a:rPr>
                        <a:t>reciclaréis</a:t>
                      </a:r>
                    </a:p>
                  </a:txBody>
                  <a:tcPr marL="114300" marR="114300" marT="85725" marB="85725" anchor="ctr"/>
                </a:tc>
                <a:tc>
                  <a:txBody>
                    <a:bodyPr/>
                    <a:lstStyle/>
                    <a:p>
                      <a:pPr algn="l" fontAlgn="ctr"/>
                      <a:r>
                        <a:rPr lang="en-US" sz="2100" err="1">
                          <a:effectLst/>
                          <a:latin typeface="Century Gothic"/>
                        </a:rPr>
                        <a:t>protegeréis</a:t>
                      </a:r>
                    </a:p>
                  </a:txBody>
                  <a:tcPr marL="114300" marR="114300" marT="85725" marB="85725" anchor="ctr"/>
                </a:tc>
                <a:tc>
                  <a:txBody>
                    <a:bodyPr/>
                    <a:lstStyle/>
                    <a:p>
                      <a:pPr algn="l" fontAlgn="ctr"/>
                      <a:r>
                        <a:rPr lang="en-US" sz="2100" err="1">
                          <a:effectLst/>
                          <a:latin typeface="Century Gothic"/>
                        </a:rPr>
                        <a:t>cubriréis</a:t>
                      </a:r>
                    </a:p>
                  </a:txBody>
                  <a:tcPr marL="114300" marR="114300" marT="85725" marB="85725" anchor="ctr"/>
                </a:tc>
                <a:extLst>
                  <a:ext uri="{0D108BD9-81ED-4DB2-BD59-A6C34878D82A}">
                    <a16:rowId xmlns:a16="http://schemas.microsoft.com/office/drawing/2014/main" val="3021462703"/>
                  </a:ext>
                </a:extLst>
              </a:tr>
              <a:tr h="0">
                <a:tc>
                  <a:txBody>
                    <a:bodyPr/>
                    <a:lstStyle/>
                    <a:p>
                      <a:pPr algn="l" fontAlgn="ctr"/>
                      <a:r>
                        <a:rPr lang="en-US" sz="2100" err="1">
                          <a:effectLst/>
                          <a:latin typeface="Century Gothic"/>
                        </a:rPr>
                        <a:t>reciclarán</a:t>
                      </a:r>
                    </a:p>
                  </a:txBody>
                  <a:tcPr marL="114300" marR="114300" marT="85725" marB="85725" anchor="ctr"/>
                </a:tc>
                <a:tc>
                  <a:txBody>
                    <a:bodyPr/>
                    <a:lstStyle/>
                    <a:p>
                      <a:pPr algn="l" fontAlgn="ctr"/>
                      <a:r>
                        <a:rPr lang="en-US" sz="2100" err="1">
                          <a:effectLst/>
                          <a:latin typeface="Century Gothic"/>
                        </a:rPr>
                        <a:t>protegerán</a:t>
                      </a:r>
                    </a:p>
                  </a:txBody>
                  <a:tcPr marL="114300" marR="114300" marT="85725" marB="85725" anchor="ctr"/>
                </a:tc>
                <a:tc>
                  <a:txBody>
                    <a:bodyPr/>
                    <a:lstStyle/>
                    <a:p>
                      <a:pPr algn="l" fontAlgn="ctr"/>
                      <a:r>
                        <a:rPr lang="en-US" sz="2100" err="1">
                          <a:effectLst/>
                          <a:latin typeface="Century Gothic"/>
                        </a:rPr>
                        <a:t>cubrirán</a:t>
                      </a:r>
                    </a:p>
                  </a:txBody>
                  <a:tcPr marL="114300" marR="114300" marT="85725" marB="85725" anchor="ctr"/>
                </a:tc>
                <a:extLst>
                  <a:ext uri="{0D108BD9-81ED-4DB2-BD59-A6C34878D82A}">
                    <a16:rowId xmlns:a16="http://schemas.microsoft.com/office/drawing/2014/main" val="2657903858"/>
                  </a:ext>
                </a:extLst>
              </a:tr>
            </a:tbl>
          </a:graphicData>
        </a:graphic>
      </p:graphicFrame>
    </p:spTree>
    <p:extLst>
      <p:ext uri="{BB962C8B-B14F-4D97-AF65-F5344CB8AC3E}">
        <p14:creationId xmlns:p14="http://schemas.microsoft.com/office/powerpoint/2010/main" val="959617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33A63-B4D7-4CC6-A805-1807F37AA4D9}"/>
              </a:ext>
            </a:extLst>
          </p:cNvPr>
          <p:cNvSpPr>
            <a:spLocks noGrp="1"/>
          </p:cNvSpPr>
          <p:nvPr>
            <p:ph type="title"/>
          </p:nvPr>
        </p:nvSpPr>
        <p:spPr/>
        <p:txBody>
          <a:bodyPr/>
          <a:lstStyle/>
          <a:p>
            <a:r>
              <a:rPr lang="en-US" dirty="0" err="1"/>
              <a:t>Gramática</a:t>
            </a:r>
            <a:r>
              <a:rPr lang="en-US" dirty="0"/>
              <a:t>: El </a:t>
            </a:r>
            <a:r>
              <a:rPr lang="en-US" dirty="0" err="1"/>
              <a:t>tiempo</a:t>
            </a:r>
            <a:r>
              <a:rPr lang="en-US" dirty="0"/>
              <a:t> </a:t>
            </a:r>
            <a:r>
              <a:rPr lang="en-US" dirty="0" err="1"/>
              <a:t>futuro</a:t>
            </a:r>
          </a:p>
        </p:txBody>
      </p:sp>
      <p:sp>
        <p:nvSpPr>
          <p:cNvPr id="3" name="Text Placeholder 2">
            <a:extLst>
              <a:ext uri="{FF2B5EF4-FFF2-40B4-BE49-F238E27FC236}">
                <a16:creationId xmlns:a16="http://schemas.microsoft.com/office/drawing/2014/main" id="{825D01C3-6DF9-43AD-86EA-295337FBF9AC}"/>
              </a:ext>
            </a:extLst>
          </p:cNvPr>
          <p:cNvSpPr>
            <a:spLocks noGrp="1"/>
          </p:cNvSpPr>
          <p:nvPr>
            <p:ph type="body" idx="1"/>
          </p:nvPr>
        </p:nvSpPr>
        <p:spPr/>
        <p:txBody>
          <a:bodyPr/>
          <a:lstStyle/>
          <a:p>
            <a:pPr>
              <a:buNone/>
            </a:pPr>
            <a:r>
              <a:rPr lang="en-US" dirty="0"/>
              <a:t>The irregular future: vowel → d </a:t>
            </a:r>
          </a:p>
        </p:txBody>
      </p:sp>
      <p:graphicFrame>
        <p:nvGraphicFramePr>
          <p:cNvPr id="6" name="Table 5">
            <a:extLst>
              <a:ext uri="{FF2B5EF4-FFF2-40B4-BE49-F238E27FC236}">
                <a16:creationId xmlns:a16="http://schemas.microsoft.com/office/drawing/2014/main" id="{317FB4CC-FD11-4182-80BC-7733DD257B69}"/>
              </a:ext>
            </a:extLst>
          </p:cNvPr>
          <p:cNvGraphicFramePr>
            <a:graphicFrameLocks noGrp="1"/>
          </p:cNvGraphicFramePr>
          <p:nvPr>
            <p:extLst>
              <p:ext uri="{D42A27DB-BD31-4B8C-83A1-F6EECF244321}">
                <p14:modId xmlns:p14="http://schemas.microsoft.com/office/powerpoint/2010/main" val="3356847349"/>
              </p:ext>
            </p:extLst>
          </p:nvPr>
        </p:nvGraphicFramePr>
        <p:xfrm>
          <a:off x="1585912" y="2591454"/>
          <a:ext cx="9020175" cy="3440430"/>
        </p:xfrm>
        <a:graphic>
          <a:graphicData uri="http://schemas.openxmlformats.org/drawingml/2006/table">
            <a:tbl>
              <a:tblPr firstRow="1" bandRow="1">
                <a:tableStyleId>{5C22544A-7EE6-4342-B048-85BDC9FD1C3A}</a:tableStyleId>
              </a:tblPr>
              <a:tblGrid>
                <a:gridCol w="3006725">
                  <a:extLst>
                    <a:ext uri="{9D8B030D-6E8A-4147-A177-3AD203B41FA5}">
                      <a16:colId xmlns:a16="http://schemas.microsoft.com/office/drawing/2014/main" val="2849677088"/>
                    </a:ext>
                  </a:extLst>
                </a:gridCol>
                <a:gridCol w="3006725">
                  <a:extLst>
                    <a:ext uri="{9D8B030D-6E8A-4147-A177-3AD203B41FA5}">
                      <a16:colId xmlns:a16="http://schemas.microsoft.com/office/drawing/2014/main" val="1905169282"/>
                    </a:ext>
                  </a:extLst>
                </a:gridCol>
                <a:gridCol w="3006725">
                  <a:extLst>
                    <a:ext uri="{9D8B030D-6E8A-4147-A177-3AD203B41FA5}">
                      <a16:colId xmlns:a16="http://schemas.microsoft.com/office/drawing/2014/main" val="1574330133"/>
                    </a:ext>
                  </a:extLst>
                </a:gridCol>
              </a:tblGrid>
              <a:tr h="0">
                <a:tc>
                  <a:txBody>
                    <a:bodyPr/>
                    <a:lstStyle/>
                    <a:p>
                      <a:pPr algn="l" fontAlgn="ctr"/>
                      <a:r>
                        <a:rPr lang="en-US" sz="2100" err="1">
                          <a:effectLst/>
                          <a:latin typeface="Century Gothic"/>
                        </a:rPr>
                        <a:t>poner</a:t>
                      </a:r>
                      <a:endParaRPr lang="en-US" sz="2100">
                        <a:effectLst/>
                        <a:latin typeface="Century Gothic"/>
                      </a:endParaRPr>
                    </a:p>
                  </a:txBody>
                  <a:tcPr marL="114300" marR="114300" marT="85725" marB="85725" anchor="ctr"/>
                </a:tc>
                <a:tc>
                  <a:txBody>
                    <a:bodyPr/>
                    <a:lstStyle/>
                    <a:p>
                      <a:pPr algn="l" fontAlgn="ctr"/>
                      <a:r>
                        <a:rPr lang="en-US" sz="2100" err="1">
                          <a:effectLst/>
                          <a:latin typeface="Century Gothic"/>
                        </a:rPr>
                        <a:t>tener</a:t>
                      </a:r>
                      <a:endParaRPr lang="en-US" sz="2100">
                        <a:effectLst/>
                        <a:latin typeface="Century Gothic"/>
                      </a:endParaRPr>
                    </a:p>
                  </a:txBody>
                  <a:tcPr marL="114300" marR="114300" marT="85725" marB="85725" anchor="ctr"/>
                </a:tc>
                <a:tc>
                  <a:txBody>
                    <a:bodyPr/>
                    <a:lstStyle/>
                    <a:p>
                      <a:pPr algn="l" fontAlgn="ctr"/>
                      <a:r>
                        <a:rPr lang="en-US" sz="2100" err="1">
                          <a:effectLst/>
                          <a:latin typeface="Century Gothic"/>
                        </a:rPr>
                        <a:t>salir</a:t>
                      </a:r>
                      <a:endParaRPr lang="en-US" sz="2100">
                        <a:effectLst/>
                        <a:latin typeface="Century Gothic"/>
                      </a:endParaRPr>
                    </a:p>
                  </a:txBody>
                  <a:tcPr marL="114300" marR="114300" marT="85725" marB="85725" anchor="ctr"/>
                </a:tc>
                <a:extLst>
                  <a:ext uri="{0D108BD9-81ED-4DB2-BD59-A6C34878D82A}">
                    <a16:rowId xmlns:a16="http://schemas.microsoft.com/office/drawing/2014/main" val="3754111274"/>
                  </a:ext>
                </a:extLst>
              </a:tr>
              <a:tr h="0">
                <a:tc>
                  <a:txBody>
                    <a:bodyPr/>
                    <a:lstStyle/>
                    <a:p>
                      <a:pPr algn="l" fontAlgn="ctr"/>
                      <a:r>
                        <a:rPr lang="en-US" sz="2100" err="1">
                          <a:effectLst/>
                          <a:latin typeface="Century Gothic"/>
                        </a:rPr>
                        <a:t>pondré</a:t>
                      </a:r>
                      <a:endParaRPr lang="en-US" sz="2100">
                        <a:effectLst/>
                        <a:latin typeface="Century Gothic"/>
                      </a:endParaRPr>
                    </a:p>
                  </a:txBody>
                  <a:tcPr marL="114300" marR="114300" marT="85725" marB="85725" anchor="ctr"/>
                </a:tc>
                <a:tc>
                  <a:txBody>
                    <a:bodyPr/>
                    <a:lstStyle/>
                    <a:p>
                      <a:pPr algn="l" fontAlgn="ctr"/>
                      <a:r>
                        <a:rPr lang="en-US" sz="2100" err="1">
                          <a:effectLst/>
                          <a:latin typeface="Century Gothic"/>
                        </a:rPr>
                        <a:t>tendré</a:t>
                      </a:r>
                      <a:endParaRPr lang="en-US" sz="2100">
                        <a:effectLst/>
                        <a:latin typeface="Century Gothic"/>
                      </a:endParaRPr>
                    </a:p>
                  </a:txBody>
                  <a:tcPr marL="114300" marR="114300" marT="85725" marB="85725" anchor="ctr"/>
                </a:tc>
                <a:tc>
                  <a:txBody>
                    <a:bodyPr/>
                    <a:lstStyle/>
                    <a:p>
                      <a:pPr algn="l" fontAlgn="ctr"/>
                      <a:r>
                        <a:rPr lang="en-US" sz="2100" err="1">
                          <a:effectLst/>
                          <a:latin typeface="Century Gothic"/>
                        </a:rPr>
                        <a:t>saldré</a:t>
                      </a:r>
                      <a:endParaRPr lang="en-US" sz="2100">
                        <a:effectLst/>
                        <a:latin typeface="Century Gothic"/>
                      </a:endParaRPr>
                    </a:p>
                  </a:txBody>
                  <a:tcPr marL="114300" marR="114300" marT="85725" marB="85725" anchor="ctr"/>
                </a:tc>
                <a:extLst>
                  <a:ext uri="{0D108BD9-81ED-4DB2-BD59-A6C34878D82A}">
                    <a16:rowId xmlns:a16="http://schemas.microsoft.com/office/drawing/2014/main" val="2854951536"/>
                  </a:ext>
                </a:extLst>
              </a:tr>
              <a:tr h="0">
                <a:tc>
                  <a:txBody>
                    <a:bodyPr/>
                    <a:lstStyle/>
                    <a:p>
                      <a:pPr algn="l" fontAlgn="ctr"/>
                      <a:r>
                        <a:rPr lang="en-US" sz="2100" err="1">
                          <a:effectLst/>
                          <a:latin typeface="Century Gothic"/>
                        </a:rPr>
                        <a:t>pondrás</a:t>
                      </a:r>
                      <a:endParaRPr lang="en-US" sz="2100">
                        <a:effectLst/>
                        <a:latin typeface="Century Gothic"/>
                      </a:endParaRPr>
                    </a:p>
                  </a:txBody>
                  <a:tcPr marL="114300" marR="114300" marT="85725" marB="85725" anchor="ctr"/>
                </a:tc>
                <a:tc>
                  <a:txBody>
                    <a:bodyPr/>
                    <a:lstStyle/>
                    <a:p>
                      <a:pPr algn="l" fontAlgn="ctr"/>
                      <a:r>
                        <a:rPr lang="en-US" sz="2100" err="1">
                          <a:effectLst/>
                          <a:latin typeface="Century Gothic"/>
                        </a:rPr>
                        <a:t>tendrás</a:t>
                      </a:r>
                      <a:endParaRPr lang="en-US" sz="2100">
                        <a:effectLst/>
                        <a:latin typeface="Century Gothic"/>
                      </a:endParaRPr>
                    </a:p>
                  </a:txBody>
                  <a:tcPr marL="114300" marR="114300" marT="85725" marB="85725" anchor="ctr"/>
                </a:tc>
                <a:tc>
                  <a:txBody>
                    <a:bodyPr/>
                    <a:lstStyle/>
                    <a:p>
                      <a:pPr algn="l" fontAlgn="ctr"/>
                      <a:r>
                        <a:rPr lang="en-US" sz="2100" err="1">
                          <a:effectLst/>
                          <a:latin typeface="Century Gothic"/>
                        </a:rPr>
                        <a:t>saldrás</a:t>
                      </a:r>
                      <a:endParaRPr lang="en-US" sz="2100">
                        <a:effectLst/>
                        <a:latin typeface="Century Gothic"/>
                      </a:endParaRPr>
                    </a:p>
                  </a:txBody>
                  <a:tcPr marL="114300" marR="114300" marT="85725" marB="85725" anchor="ctr"/>
                </a:tc>
                <a:extLst>
                  <a:ext uri="{0D108BD9-81ED-4DB2-BD59-A6C34878D82A}">
                    <a16:rowId xmlns:a16="http://schemas.microsoft.com/office/drawing/2014/main" val="4193770544"/>
                  </a:ext>
                </a:extLst>
              </a:tr>
              <a:tr h="0">
                <a:tc>
                  <a:txBody>
                    <a:bodyPr/>
                    <a:lstStyle/>
                    <a:p>
                      <a:pPr algn="l" fontAlgn="ctr"/>
                      <a:r>
                        <a:rPr lang="en-US" sz="2100" err="1">
                          <a:effectLst/>
                          <a:latin typeface="Century Gothic"/>
                        </a:rPr>
                        <a:t>pondrá</a:t>
                      </a:r>
                      <a:endParaRPr lang="en-US" sz="2100">
                        <a:effectLst/>
                        <a:latin typeface="Century Gothic"/>
                      </a:endParaRPr>
                    </a:p>
                  </a:txBody>
                  <a:tcPr marL="114300" marR="114300" marT="85725" marB="85725" anchor="ctr"/>
                </a:tc>
                <a:tc>
                  <a:txBody>
                    <a:bodyPr/>
                    <a:lstStyle/>
                    <a:p>
                      <a:pPr algn="l" fontAlgn="ctr"/>
                      <a:r>
                        <a:rPr lang="en-US" sz="2100" err="1">
                          <a:effectLst/>
                          <a:latin typeface="Century Gothic"/>
                        </a:rPr>
                        <a:t>tendrá</a:t>
                      </a:r>
                      <a:endParaRPr lang="en-US" sz="2100">
                        <a:effectLst/>
                        <a:latin typeface="Century Gothic"/>
                      </a:endParaRPr>
                    </a:p>
                  </a:txBody>
                  <a:tcPr marL="114300" marR="114300" marT="85725" marB="85725" anchor="ctr"/>
                </a:tc>
                <a:tc>
                  <a:txBody>
                    <a:bodyPr/>
                    <a:lstStyle/>
                    <a:p>
                      <a:pPr algn="l" fontAlgn="ctr"/>
                      <a:r>
                        <a:rPr lang="en-US" sz="2100" err="1">
                          <a:effectLst/>
                          <a:latin typeface="Century Gothic"/>
                        </a:rPr>
                        <a:t>saldrá</a:t>
                      </a:r>
                      <a:endParaRPr lang="en-US" sz="2100">
                        <a:effectLst/>
                        <a:latin typeface="Century Gothic"/>
                      </a:endParaRPr>
                    </a:p>
                  </a:txBody>
                  <a:tcPr marL="114300" marR="114300" marT="85725" marB="85725" anchor="ctr"/>
                </a:tc>
                <a:extLst>
                  <a:ext uri="{0D108BD9-81ED-4DB2-BD59-A6C34878D82A}">
                    <a16:rowId xmlns:a16="http://schemas.microsoft.com/office/drawing/2014/main" val="2863716939"/>
                  </a:ext>
                </a:extLst>
              </a:tr>
              <a:tr h="0">
                <a:tc>
                  <a:txBody>
                    <a:bodyPr/>
                    <a:lstStyle/>
                    <a:p>
                      <a:pPr algn="l" fontAlgn="ctr"/>
                      <a:r>
                        <a:rPr lang="en-US" sz="2100" err="1">
                          <a:effectLst/>
                          <a:latin typeface="Century Gothic"/>
                        </a:rPr>
                        <a:t>pondremos</a:t>
                      </a:r>
                    </a:p>
                  </a:txBody>
                  <a:tcPr marL="114300" marR="114300" marT="85725" marB="85725" anchor="ctr"/>
                </a:tc>
                <a:tc>
                  <a:txBody>
                    <a:bodyPr/>
                    <a:lstStyle/>
                    <a:p>
                      <a:pPr algn="l" fontAlgn="ctr"/>
                      <a:r>
                        <a:rPr lang="en-US" sz="2100" err="1">
                          <a:effectLst/>
                          <a:latin typeface="Century Gothic"/>
                        </a:rPr>
                        <a:t>tendremos</a:t>
                      </a:r>
                    </a:p>
                  </a:txBody>
                  <a:tcPr marL="114300" marR="114300" marT="85725" marB="85725" anchor="ctr"/>
                </a:tc>
                <a:tc>
                  <a:txBody>
                    <a:bodyPr/>
                    <a:lstStyle/>
                    <a:p>
                      <a:pPr algn="l" fontAlgn="ctr"/>
                      <a:r>
                        <a:rPr lang="en-US" sz="2100" err="1">
                          <a:effectLst/>
                          <a:latin typeface="Century Gothic"/>
                        </a:rPr>
                        <a:t>saldremos</a:t>
                      </a:r>
                    </a:p>
                  </a:txBody>
                  <a:tcPr marL="114300" marR="114300" marT="85725" marB="85725" anchor="ctr"/>
                </a:tc>
                <a:extLst>
                  <a:ext uri="{0D108BD9-81ED-4DB2-BD59-A6C34878D82A}">
                    <a16:rowId xmlns:a16="http://schemas.microsoft.com/office/drawing/2014/main" val="1247859338"/>
                  </a:ext>
                </a:extLst>
              </a:tr>
              <a:tr h="0">
                <a:tc>
                  <a:txBody>
                    <a:bodyPr/>
                    <a:lstStyle/>
                    <a:p>
                      <a:pPr algn="l" fontAlgn="ctr"/>
                      <a:r>
                        <a:rPr lang="en-US" sz="2100" dirty="0" err="1">
                          <a:effectLst/>
                          <a:latin typeface="Century Gothic"/>
                        </a:rPr>
                        <a:t>pondréis</a:t>
                      </a:r>
                    </a:p>
                  </a:txBody>
                  <a:tcPr marL="114300" marR="114300" marT="85725" marB="85725" anchor="ctr"/>
                </a:tc>
                <a:tc>
                  <a:txBody>
                    <a:bodyPr/>
                    <a:lstStyle/>
                    <a:p>
                      <a:pPr algn="l" fontAlgn="ctr"/>
                      <a:r>
                        <a:rPr lang="en-US" sz="2100" dirty="0" err="1">
                          <a:effectLst/>
                          <a:latin typeface="Century Gothic"/>
                        </a:rPr>
                        <a:t>tendréis</a:t>
                      </a:r>
                    </a:p>
                  </a:txBody>
                  <a:tcPr marL="114300" marR="114300" marT="85725" marB="85725" anchor="ctr"/>
                </a:tc>
                <a:tc>
                  <a:txBody>
                    <a:bodyPr/>
                    <a:lstStyle/>
                    <a:p>
                      <a:pPr algn="l" fontAlgn="ctr"/>
                      <a:r>
                        <a:rPr lang="en-US" sz="2100" err="1">
                          <a:effectLst/>
                          <a:latin typeface="Century Gothic"/>
                        </a:rPr>
                        <a:t>saldréis</a:t>
                      </a:r>
                    </a:p>
                  </a:txBody>
                  <a:tcPr marL="114300" marR="114300" marT="85725" marB="85725" anchor="ctr"/>
                </a:tc>
                <a:extLst>
                  <a:ext uri="{0D108BD9-81ED-4DB2-BD59-A6C34878D82A}">
                    <a16:rowId xmlns:a16="http://schemas.microsoft.com/office/drawing/2014/main" val="1936279417"/>
                  </a:ext>
                </a:extLst>
              </a:tr>
              <a:tr h="0">
                <a:tc>
                  <a:txBody>
                    <a:bodyPr/>
                    <a:lstStyle/>
                    <a:p>
                      <a:pPr algn="l" fontAlgn="ctr"/>
                      <a:r>
                        <a:rPr lang="en-US" sz="2100" err="1">
                          <a:effectLst/>
                          <a:latin typeface="Century Gothic"/>
                        </a:rPr>
                        <a:t>pondrán</a:t>
                      </a:r>
                    </a:p>
                  </a:txBody>
                  <a:tcPr marL="114300" marR="114300" marT="85725" marB="85725" anchor="ctr"/>
                </a:tc>
                <a:tc>
                  <a:txBody>
                    <a:bodyPr/>
                    <a:lstStyle/>
                    <a:p>
                      <a:pPr algn="l" fontAlgn="ctr"/>
                      <a:r>
                        <a:rPr lang="en-US" sz="2100" err="1">
                          <a:effectLst/>
                          <a:latin typeface="Century Gothic"/>
                        </a:rPr>
                        <a:t>tendrán</a:t>
                      </a:r>
                    </a:p>
                  </a:txBody>
                  <a:tcPr marL="114300" marR="114300" marT="85725" marB="85725" anchor="ctr"/>
                </a:tc>
                <a:tc>
                  <a:txBody>
                    <a:bodyPr/>
                    <a:lstStyle/>
                    <a:p>
                      <a:pPr algn="l" fontAlgn="ctr"/>
                      <a:r>
                        <a:rPr lang="en-US" sz="2100" err="1">
                          <a:effectLst/>
                          <a:latin typeface="Century Gothic"/>
                        </a:rPr>
                        <a:t>saldrán</a:t>
                      </a:r>
                    </a:p>
                  </a:txBody>
                  <a:tcPr marL="114300" marR="114300" marT="85725" marB="85725" anchor="ctr"/>
                </a:tc>
                <a:extLst>
                  <a:ext uri="{0D108BD9-81ED-4DB2-BD59-A6C34878D82A}">
                    <a16:rowId xmlns:a16="http://schemas.microsoft.com/office/drawing/2014/main" val="3141694861"/>
                  </a:ext>
                </a:extLst>
              </a:tr>
            </a:tbl>
          </a:graphicData>
        </a:graphic>
      </p:graphicFrame>
    </p:spTree>
    <p:extLst>
      <p:ext uri="{BB962C8B-B14F-4D97-AF65-F5344CB8AC3E}">
        <p14:creationId xmlns:p14="http://schemas.microsoft.com/office/powerpoint/2010/main" val="2808299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33A63-B4D7-4CC6-A805-1807F37AA4D9}"/>
              </a:ext>
            </a:extLst>
          </p:cNvPr>
          <p:cNvSpPr>
            <a:spLocks noGrp="1"/>
          </p:cNvSpPr>
          <p:nvPr>
            <p:ph type="title"/>
          </p:nvPr>
        </p:nvSpPr>
        <p:spPr/>
        <p:txBody>
          <a:bodyPr/>
          <a:lstStyle/>
          <a:p>
            <a:r>
              <a:rPr lang="en-US" dirty="0" err="1"/>
              <a:t>Gramática</a:t>
            </a:r>
            <a:r>
              <a:rPr lang="en-US" dirty="0"/>
              <a:t>: El </a:t>
            </a:r>
            <a:r>
              <a:rPr lang="en-US" dirty="0" err="1"/>
              <a:t>tiempo</a:t>
            </a:r>
            <a:r>
              <a:rPr lang="en-US" dirty="0"/>
              <a:t> </a:t>
            </a:r>
            <a:r>
              <a:rPr lang="en-US" dirty="0" err="1"/>
              <a:t>futuro</a:t>
            </a:r>
          </a:p>
        </p:txBody>
      </p:sp>
      <p:sp>
        <p:nvSpPr>
          <p:cNvPr id="3" name="Text Placeholder 2">
            <a:extLst>
              <a:ext uri="{FF2B5EF4-FFF2-40B4-BE49-F238E27FC236}">
                <a16:creationId xmlns:a16="http://schemas.microsoft.com/office/drawing/2014/main" id="{825D01C3-6DF9-43AD-86EA-295337FBF9AC}"/>
              </a:ext>
            </a:extLst>
          </p:cNvPr>
          <p:cNvSpPr>
            <a:spLocks noGrp="1"/>
          </p:cNvSpPr>
          <p:nvPr>
            <p:ph type="body" idx="1"/>
          </p:nvPr>
        </p:nvSpPr>
        <p:spPr/>
        <p:txBody>
          <a:bodyPr/>
          <a:lstStyle/>
          <a:p>
            <a:pPr>
              <a:buNone/>
            </a:pPr>
            <a:r>
              <a:rPr lang="en-US" dirty="0"/>
              <a:t>The irregular future: "e" disappears </a:t>
            </a:r>
          </a:p>
        </p:txBody>
      </p:sp>
      <p:graphicFrame>
        <p:nvGraphicFramePr>
          <p:cNvPr id="5" name="Table 4">
            <a:extLst>
              <a:ext uri="{FF2B5EF4-FFF2-40B4-BE49-F238E27FC236}">
                <a16:creationId xmlns:a16="http://schemas.microsoft.com/office/drawing/2014/main" id="{4A95DFA4-CC5E-488B-9DAA-A59AACC8ECAC}"/>
              </a:ext>
            </a:extLst>
          </p:cNvPr>
          <p:cNvGraphicFramePr>
            <a:graphicFrameLocks noGrp="1"/>
          </p:cNvGraphicFramePr>
          <p:nvPr>
            <p:extLst>
              <p:ext uri="{D42A27DB-BD31-4B8C-83A1-F6EECF244321}">
                <p14:modId xmlns:p14="http://schemas.microsoft.com/office/powerpoint/2010/main" val="1123571705"/>
              </p:ext>
            </p:extLst>
          </p:nvPr>
        </p:nvGraphicFramePr>
        <p:xfrm>
          <a:off x="1585912" y="2591454"/>
          <a:ext cx="9020175" cy="3440430"/>
        </p:xfrm>
        <a:graphic>
          <a:graphicData uri="http://schemas.openxmlformats.org/drawingml/2006/table">
            <a:tbl>
              <a:tblPr firstRow="1" bandRow="1">
                <a:tableStyleId>{5C22544A-7EE6-4342-B048-85BDC9FD1C3A}</a:tableStyleId>
              </a:tblPr>
              <a:tblGrid>
                <a:gridCol w="3006725">
                  <a:extLst>
                    <a:ext uri="{9D8B030D-6E8A-4147-A177-3AD203B41FA5}">
                      <a16:colId xmlns:a16="http://schemas.microsoft.com/office/drawing/2014/main" val="631553893"/>
                    </a:ext>
                  </a:extLst>
                </a:gridCol>
                <a:gridCol w="3006725">
                  <a:extLst>
                    <a:ext uri="{9D8B030D-6E8A-4147-A177-3AD203B41FA5}">
                      <a16:colId xmlns:a16="http://schemas.microsoft.com/office/drawing/2014/main" val="4172124986"/>
                    </a:ext>
                  </a:extLst>
                </a:gridCol>
                <a:gridCol w="3006725">
                  <a:extLst>
                    <a:ext uri="{9D8B030D-6E8A-4147-A177-3AD203B41FA5}">
                      <a16:colId xmlns:a16="http://schemas.microsoft.com/office/drawing/2014/main" val="67195516"/>
                    </a:ext>
                  </a:extLst>
                </a:gridCol>
              </a:tblGrid>
              <a:tr h="0">
                <a:tc>
                  <a:txBody>
                    <a:bodyPr/>
                    <a:lstStyle/>
                    <a:p>
                      <a:pPr algn="l" fontAlgn="ctr"/>
                      <a:r>
                        <a:rPr lang="en-US" sz="2100" dirty="0" err="1">
                          <a:effectLst/>
                          <a:latin typeface="Century Gothic"/>
                        </a:rPr>
                        <a:t>haber</a:t>
                      </a:r>
                      <a:endParaRPr lang="en-US" sz="2100">
                        <a:effectLst/>
                        <a:latin typeface="Century Gothic"/>
                      </a:endParaRPr>
                    </a:p>
                  </a:txBody>
                  <a:tcPr marL="114300" marR="114300" marT="85725" marB="85725" anchor="ctr"/>
                </a:tc>
                <a:tc>
                  <a:txBody>
                    <a:bodyPr/>
                    <a:lstStyle/>
                    <a:p>
                      <a:pPr algn="l" fontAlgn="ctr"/>
                      <a:r>
                        <a:rPr lang="en-US" sz="2100" dirty="0">
                          <a:effectLst/>
                          <a:latin typeface="Century Gothic"/>
                        </a:rPr>
                        <a:t>caber</a:t>
                      </a:r>
                      <a:endParaRPr lang="en-US" sz="2100">
                        <a:effectLst/>
                        <a:latin typeface="Century Gothic"/>
                      </a:endParaRPr>
                    </a:p>
                  </a:txBody>
                  <a:tcPr marL="114300" marR="114300" marT="85725" marB="85725" anchor="ctr"/>
                </a:tc>
                <a:tc>
                  <a:txBody>
                    <a:bodyPr/>
                    <a:lstStyle/>
                    <a:p>
                      <a:pPr algn="l" fontAlgn="ctr"/>
                      <a:r>
                        <a:rPr lang="en-US" sz="2100" dirty="0" err="1">
                          <a:effectLst/>
                          <a:latin typeface="Century Gothic"/>
                        </a:rPr>
                        <a:t>querer</a:t>
                      </a:r>
                      <a:endParaRPr lang="en-US" sz="2100">
                        <a:effectLst/>
                        <a:latin typeface="Century Gothic"/>
                      </a:endParaRPr>
                    </a:p>
                  </a:txBody>
                  <a:tcPr marL="114300" marR="114300" marT="85725" marB="85725" anchor="ctr"/>
                </a:tc>
                <a:extLst>
                  <a:ext uri="{0D108BD9-81ED-4DB2-BD59-A6C34878D82A}">
                    <a16:rowId xmlns:a16="http://schemas.microsoft.com/office/drawing/2014/main" val="657211491"/>
                  </a:ext>
                </a:extLst>
              </a:tr>
              <a:tr h="0">
                <a:tc>
                  <a:txBody>
                    <a:bodyPr/>
                    <a:lstStyle/>
                    <a:p>
                      <a:pPr algn="l" fontAlgn="ctr"/>
                      <a:r>
                        <a:rPr lang="en-US" sz="2100" dirty="0" err="1">
                          <a:effectLst/>
                          <a:latin typeface="Century Gothic"/>
                        </a:rPr>
                        <a:t>habré</a:t>
                      </a:r>
                      <a:endParaRPr lang="en-US" sz="2100">
                        <a:effectLst/>
                        <a:latin typeface="Century Gothic"/>
                      </a:endParaRPr>
                    </a:p>
                  </a:txBody>
                  <a:tcPr marL="114300" marR="114300" marT="85725" marB="85725" anchor="ctr"/>
                </a:tc>
                <a:tc>
                  <a:txBody>
                    <a:bodyPr/>
                    <a:lstStyle/>
                    <a:p>
                      <a:pPr algn="l" fontAlgn="ctr"/>
                      <a:r>
                        <a:rPr lang="en-US" sz="2100" dirty="0" err="1">
                          <a:effectLst/>
                          <a:latin typeface="Century Gothic"/>
                        </a:rPr>
                        <a:t>cabré</a:t>
                      </a:r>
                      <a:endParaRPr lang="en-US" sz="2100">
                        <a:effectLst/>
                        <a:latin typeface="Century Gothic"/>
                      </a:endParaRPr>
                    </a:p>
                  </a:txBody>
                  <a:tcPr marL="114300" marR="114300" marT="85725" marB="85725" anchor="ctr"/>
                </a:tc>
                <a:tc>
                  <a:txBody>
                    <a:bodyPr/>
                    <a:lstStyle/>
                    <a:p>
                      <a:pPr algn="l" fontAlgn="ctr"/>
                      <a:r>
                        <a:rPr lang="en-US" sz="2100" dirty="0" err="1">
                          <a:effectLst/>
                          <a:latin typeface="Century Gothic"/>
                        </a:rPr>
                        <a:t>querré</a:t>
                      </a:r>
                      <a:endParaRPr lang="en-US" sz="2100">
                        <a:effectLst/>
                        <a:latin typeface="Century Gothic"/>
                      </a:endParaRPr>
                    </a:p>
                  </a:txBody>
                  <a:tcPr marL="114300" marR="114300" marT="85725" marB="85725" anchor="ctr"/>
                </a:tc>
                <a:extLst>
                  <a:ext uri="{0D108BD9-81ED-4DB2-BD59-A6C34878D82A}">
                    <a16:rowId xmlns:a16="http://schemas.microsoft.com/office/drawing/2014/main" val="763827962"/>
                  </a:ext>
                </a:extLst>
              </a:tr>
              <a:tr h="0">
                <a:tc>
                  <a:txBody>
                    <a:bodyPr/>
                    <a:lstStyle/>
                    <a:p>
                      <a:pPr algn="l" fontAlgn="ctr"/>
                      <a:r>
                        <a:rPr lang="en-US" sz="2100" dirty="0" err="1">
                          <a:effectLst/>
                          <a:latin typeface="Century Gothic"/>
                        </a:rPr>
                        <a:t>habrás</a:t>
                      </a:r>
                      <a:endParaRPr lang="en-US" sz="2100">
                        <a:effectLst/>
                        <a:latin typeface="Century Gothic"/>
                      </a:endParaRPr>
                    </a:p>
                  </a:txBody>
                  <a:tcPr marL="114300" marR="114300" marT="85725" marB="85725" anchor="ctr"/>
                </a:tc>
                <a:tc>
                  <a:txBody>
                    <a:bodyPr/>
                    <a:lstStyle/>
                    <a:p>
                      <a:pPr algn="l" fontAlgn="ctr"/>
                      <a:r>
                        <a:rPr lang="en-US" sz="2100" dirty="0" err="1">
                          <a:effectLst/>
                          <a:latin typeface="Century Gothic"/>
                        </a:rPr>
                        <a:t>cabrás</a:t>
                      </a:r>
                      <a:endParaRPr lang="en-US" sz="2100">
                        <a:effectLst/>
                        <a:latin typeface="Century Gothic"/>
                      </a:endParaRPr>
                    </a:p>
                  </a:txBody>
                  <a:tcPr marL="114300" marR="114300" marT="85725" marB="85725" anchor="ctr"/>
                </a:tc>
                <a:tc>
                  <a:txBody>
                    <a:bodyPr/>
                    <a:lstStyle/>
                    <a:p>
                      <a:pPr algn="l" fontAlgn="ctr"/>
                      <a:r>
                        <a:rPr lang="en-US" sz="2100" dirty="0" err="1">
                          <a:effectLst/>
                          <a:latin typeface="Century Gothic"/>
                        </a:rPr>
                        <a:t>querrás</a:t>
                      </a:r>
                      <a:endParaRPr lang="en-US" sz="2100">
                        <a:effectLst/>
                        <a:latin typeface="Century Gothic"/>
                      </a:endParaRPr>
                    </a:p>
                  </a:txBody>
                  <a:tcPr marL="114300" marR="114300" marT="85725" marB="85725" anchor="ctr"/>
                </a:tc>
                <a:extLst>
                  <a:ext uri="{0D108BD9-81ED-4DB2-BD59-A6C34878D82A}">
                    <a16:rowId xmlns:a16="http://schemas.microsoft.com/office/drawing/2014/main" val="2565747001"/>
                  </a:ext>
                </a:extLst>
              </a:tr>
              <a:tr h="0">
                <a:tc>
                  <a:txBody>
                    <a:bodyPr/>
                    <a:lstStyle/>
                    <a:p>
                      <a:pPr algn="l" fontAlgn="ctr"/>
                      <a:r>
                        <a:rPr lang="en-US" sz="2100" dirty="0" err="1">
                          <a:effectLst/>
                          <a:latin typeface="Century Gothic"/>
                        </a:rPr>
                        <a:t>habrá</a:t>
                      </a:r>
                      <a:endParaRPr lang="en-US" sz="2100">
                        <a:effectLst/>
                        <a:latin typeface="Century Gothic"/>
                      </a:endParaRPr>
                    </a:p>
                  </a:txBody>
                  <a:tcPr marL="114300" marR="114300" marT="85725" marB="85725" anchor="ctr"/>
                </a:tc>
                <a:tc>
                  <a:txBody>
                    <a:bodyPr/>
                    <a:lstStyle/>
                    <a:p>
                      <a:pPr algn="l" fontAlgn="ctr"/>
                      <a:r>
                        <a:rPr lang="en-US" sz="2100" dirty="0" err="1">
                          <a:effectLst/>
                          <a:latin typeface="Century Gothic"/>
                        </a:rPr>
                        <a:t>cabrá</a:t>
                      </a:r>
                      <a:endParaRPr lang="en-US" sz="2100">
                        <a:effectLst/>
                        <a:latin typeface="Century Gothic"/>
                      </a:endParaRPr>
                    </a:p>
                  </a:txBody>
                  <a:tcPr marL="114300" marR="114300" marT="85725" marB="85725" anchor="ctr"/>
                </a:tc>
                <a:tc>
                  <a:txBody>
                    <a:bodyPr/>
                    <a:lstStyle/>
                    <a:p>
                      <a:pPr algn="l" fontAlgn="ctr"/>
                      <a:r>
                        <a:rPr lang="en-US" sz="2100" dirty="0" err="1">
                          <a:effectLst/>
                          <a:latin typeface="Century Gothic"/>
                        </a:rPr>
                        <a:t>querrá</a:t>
                      </a:r>
                      <a:endParaRPr lang="en-US" sz="2100">
                        <a:effectLst/>
                        <a:latin typeface="Century Gothic"/>
                      </a:endParaRPr>
                    </a:p>
                  </a:txBody>
                  <a:tcPr marL="114300" marR="114300" marT="85725" marB="85725" anchor="ctr"/>
                </a:tc>
                <a:extLst>
                  <a:ext uri="{0D108BD9-81ED-4DB2-BD59-A6C34878D82A}">
                    <a16:rowId xmlns:a16="http://schemas.microsoft.com/office/drawing/2014/main" val="2788178320"/>
                  </a:ext>
                </a:extLst>
              </a:tr>
              <a:tr h="0">
                <a:tc>
                  <a:txBody>
                    <a:bodyPr/>
                    <a:lstStyle/>
                    <a:p>
                      <a:pPr algn="l" fontAlgn="ctr"/>
                      <a:r>
                        <a:rPr lang="en-US" sz="2100" dirty="0" err="1">
                          <a:effectLst/>
                          <a:latin typeface="Century Gothic"/>
                        </a:rPr>
                        <a:t>habremos</a:t>
                      </a:r>
                      <a:endParaRPr lang="en-US" sz="2100">
                        <a:effectLst/>
                        <a:latin typeface="Century Gothic"/>
                      </a:endParaRPr>
                    </a:p>
                  </a:txBody>
                  <a:tcPr marL="114300" marR="114300" marT="85725" marB="85725" anchor="ctr"/>
                </a:tc>
                <a:tc>
                  <a:txBody>
                    <a:bodyPr/>
                    <a:lstStyle/>
                    <a:p>
                      <a:pPr algn="l" fontAlgn="ctr"/>
                      <a:r>
                        <a:rPr lang="en-US" sz="2100" dirty="0" err="1">
                          <a:effectLst/>
                          <a:latin typeface="Century Gothic"/>
                        </a:rPr>
                        <a:t>cabremos</a:t>
                      </a:r>
                      <a:endParaRPr lang="en-US" sz="2100">
                        <a:effectLst/>
                        <a:latin typeface="Century Gothic"/>
                      </a:endParaRPr>
                    </a:p>
                  </a:txBody>
                  <a:tcPr marL="114300" marR="114300" marT="85725" marB="85725" anchor="ctr"/>
                </a:tc>
                <a:tc>
                  <a:txBody>
                    <a:bodyPr/>
                    <a:lstStyle/>
                    <a:p>
                      <a:pPr algn="l" fontAlgn="ctr"/>
                      <a:r>
                        <a:rPr lang="en-US" sz="2100" err="1">
                          <a:effectLst/>
                          <a:latin typeface="Century Gothic"/>
                        </a:rPr>
                        <a:t>querremos</a:t>
                      </a:r>
                      <a:endParaRPr lang="en-US" sz="2100">
                        <a:effectLst/>
                        <a:latin typeface="Century Gothic"/>
                      </a:endParaRPr>
                    </a:p>
                  </a:txBody>
                  <a:tcPr marL="114300" marR="114300" marT="85725" marB="85725" anchor="ctr"/>
                </a:tc>
                <a:extLst>
                  <a:ext uri="{0D108BD9-81ED-4DB2-BD59-A6C34878D82A}">
                    <a16:rowId xmlns:a16="http://schemas.microsoft.com/office/drawing/2014/main" val="741877655"/>
                  </a:ext>
                </a:extLst>
              </a:tr>
              <a:tr h="0">
                <a:tc>
                  <a:txBody>
                    <a:bodyPr/>
                    <a:lstStyle/>
                    <a:p>
                      <a:pPr algn="l" fontAlgn="ctr"/>
                      <a:r>
                        <a:rPr lang="en-US" sz="2100" err="1">
                          <a:effectLst/>
                          <a:latin typeface="Century Gothic"/>
                        </a:rPr>
                        <a:t>habréis</a:t>
                      </a:r>
                      <a:endParaRPr lang="en-US" sz="2100">
                        <a:effectLst/>
                        <a:latin typeface="Century Gothic"/>
                      </a:endParaRPr>
                    </a:p>
                  </a:txBody>
                  <a:tcPr marL="114300" marR="114300" marT="85725" marB="85725" anchor="ctr"/>
                </a:tc>
                <a:tc>
                  <a:txBody>
                    <a:bodyPr/>
                    <a:lstStyle/>
                    <a:p>
                      <a:pPr algn="l" fontAlgn="ctr"/>
                      <a:r>
                        <a:rPr lang="en-US" sz="2100" err="1">
                          <a:effectLst/>
                          <a:latin typeface="Century Gothic"/>
                        </a:rPr>
                        <a:t>cabréis</a:t>
                      </a:r>
                      <a:endParaRPr lang="en-US" sz="2100">
                        <a:effectLst/>
                        <a:latin typeface="Century Gothic"/>
                      </a:endParaRPr>
                    </a:p>
                  </a:txBody>
                  <a:tcPr marL="114300" marR="114300" marT="85725" marB="85725" anchor="ctr"/>
                </a:tc>
                <a:tc>
                  <a:txBody>
                    <a:bodyPr/>
                    <a:lstStyle/>
                    <a:p>
                      <a:pPr algn="l" fontAlgn="ctr"/>
                      <a:r>
                        <a:rPr lang="en-US" sz="2100" err="1">
                          <a:effectLst/>
                          <a:latin typeface="Century Gothic"/>
                        </a:rPr>
                        <a:t>querréis</a:t>
                      </a:r>
                      <a:endParaRPr lang="en-US" sz="2100">
                        <a:effectLst/>
                        <a:latin typeface="Century Gothic"/>
                      </a:endParaRPr>
                    </a:p>
                  </a:txBody>
                  <a:tcPr marL="114300" marR="114300" marT="85725" marB="85725" anchor="ctr"/>
                </a:tc>
                <a:extLst>
                  <a:ext uri="{0D108BD9-81ED-4DB2-BD59-A6C34878D82A}">
                    <a16:rowId xmlns:a16="http://schemas.microsoft.com/office/drawing/2014/main" val="2201120785"/>
                  </a:ext>
                </a:extLst>
              </a:tr>
              <a:tr h="0">
                <a:tc>
                  <a:txBody>
                    <a:bodyPr/>
                    <a:lstStyle/>
                    <a:p>
                      <a:pPr algn="l" fontAlgn="ctr"/>
                      <a:r>
                        <a:rPr lang="en-US" sz="2100" err="1">
                          <a:effectLst/>
                          <a:latin typeface="Century Gothic"/>
                        </a:rPr>
                        <a:t>habrán</a:t>
                      </a:r>
                      <a:endParaRPr lang="en-US" sz="2100">
                        <a:effectLst/>
                        <a:latin typeface="Century Gothic"/>
                      </a:endParaRPr>
                    </a:p>
                  </a:txBody>
                  <a:tcPr marL="114300" marR="114300" marT="85725" marB="85725" anchor="ctr"/>
                </a:tc>
                <a:tc>
                  <a:txBody>
                    <a:bodyPr/>
                    <a:lstStyle/>
                    <a:p>
                      <a:pPr algn="l" fontAlgn="ctr"/>
                      <a:r>
                        <a:rPr lang="en-US" sz="2100" err="1">
                          <a:effectLst/>
                          <a:latin typeface="Century Gothic"/>
                        </a:rPr>
                        <a:t>cabrán</a:t>
                      </a:r>
                      <a:endParaRPr lang="en-US" sz="2100">
                        <a:effectLst/>
                        <a:latin typeface="Century Gothic"/>
                      </a:endParaRPr>
                    </a:p>
                  </a:txBody>
                  <a:tcPr marL="114300" marR="114300" marT="85725" marB="85725" anchor="ctr"/>
                </a:tc>
                <a:tc>
                  <a:txBody>
                    <a:bodyPr/>
                    <a:lstStyle/>
                    <a:p>
                      <a:pPr algn="l" fontAlgn="ctr"/>
                      <a:r>
                        <a:rPr lang="en-US" sz="2100" err="1">
                          <a:effectLst/>
                          <a:latin typeface="Century Gothic"/>
                        </a:rPr>
                        <a:t>querrán</a:t>
                      </a:r>
                    </a:p>
                  </a:txBody>
                  <a:tcPr marL="114300" marR="114300" marT="85725" marB="85725" anchor="ctr"/>
                </a:tc>
                <a:extLst>
                  <a:ext uri="{0D108BD9-81ED-4DB2-BD59-A6C34878D82A}">
                    <a16:rowId xmlns:a16="http://schemas.microsoft.com/office/drawing/2014/main" val="3563028313"/>
                  </a:ext>
                </a:extLst>
              </a:tr>
            </a:tbl>
          </a:graphicData>
        </a:graphic>
      </p:graphicFrame>
    </p:spTree>
    <p:extLst>
      <p:ext uri="{BB962C8B-B14F-4D97-AF65-F5344CB8AC3E}">
        <p14:creationId xmlns:p14="http://schemas.microsoft.com/office/powerpoint/2010/main" val="10367920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33A63-B4D7-4CC6-A805-1807F37AA4D9}"/>
              </a:ext>
            </a:extLst>
          </p:cNvPr>
          <p:cNvSpPr>
            <a:spLocks noGrp="1"/>
          </p:cNvSpPr>
          <p:nvPr>
            <p:ph type="title"/>
          </p:nvPr>
        </p:nvSpPr>
        <p:spPr/>
        <p:txBody>
          <a:bodyPr/>
          <a:lstStyle/>
          <a:p>
            <a:r>
              <a:rPr lang="en-US" dirty="0" err="1"/>
              <a:t>Gramática</a:t>
            </a:r>
            <a:r>
              <a:rPr lang="en-US" dirty="0"/>
              <a:t>: El </a:t>
            </a:r>
            <a:r>
              <a:rPr lang="en-US" dirty="0" err="1"/>
              <a:t>tiempo</a:t>
            </a:r>
            <a:r>
              <a:rPr lang="en-US" dirty="0"/>
              <a:t> </a:t>
            </a:r>
            <a:r>
              <a:rPr lang="en-US" dirty="0" err="1"/>
              <a:t>futuro</a:t>
            </a:r>
          </a:p>
        </p:txBody>
      </p:sp>
      <p:sp>
        <p:nvSpPr>
          <p:cNvPr id="3" name="Text Placeholder 2">
            <a:extLst>
              <a:ext uri="{FF2B5EF4-FFF2-40B4-BE49-F238E27FC236}">
                <a16:creationId xmlns:a16="http://schemas.microsoft.com/office/drawing/2014/main" id="{825D01C3-6DF9-43AD-86EA-295337FBF9AC}"/>
              </a:ext>
            </a:extLst>
          </p:cNvPr>
          <p:cNvSpPr>
            <a:spLocks noGrp="1"/>
          </p:cNvSpPr>
          <p:nvPr>
            <p:ph type="body" idx="1"/>
          </p:nvPr>
        </p:nvSpPr>
        <p:spPr/>
        <p:txBody>
          <a:bodyPr/>
          <a:lstStyle/>
          <a:p>
            <a:pPr>
              <a:buNone/>
            </a:pPr>
            <a:r>
              <a:rPr lang="en-US" dirty="0"/>
              <a:t>The irregular future: "c" disappears</a:t>
            </a:r>
          </a:p>
        </p:txBody>
      </p:sp>
      <p:graphicFrame>
        <p:nvGraphicFramePr>
          <p:cNvPr id="5" name="Table 4">
            <a:extLst>
              <a:ext uri="{FF2B5EF4-FFF2-40B4-BE49-F238E27FC236}">
                <a16:creationId xmlns:a16="http://schemas.microsoft.com/office/drawing/2014/main" id="{3D1A52E4-1606-4065-849E-3E85D61339AF}"/>
              </a:ext>
            </a:extLst>
          </p:cNvPr>
          <p:cNvGraphicFramePr>
            <a:graphicFrameLocks noGrp="1"/>
          </p:cNvGraphicFramePr>
          <p:nvPr>
            <p:extLst>
              <p:ext uri="{D42A27DB-BD31-4B8C-83A1-F6EECF244321}">
                <p14:modId xmlns:p14="http://schemas.microsoft.com/office/powerpoint/2010/main" val="3455492861"/>
              </p:ext>
            </p:extLst>
          </p:nvPr>
        </p:nvGraphicFramePr>
        <p:xfrm>
          <a:off x="1585912" y="2591454"/>
          <a:ext cx="9020176" cy="3440430"/>
        </p:xfrm>
        <a:graphic>
          <a:graphicData uri="http://schemas.openxmlformats.org/drawingml/2006/table">
            <a:tbl>
              <a:tblPr firstRow="1" bandRow="1">
                <a:tableStyleId>{5C22544A-7EE6-4342-B048-85BDC9FD1C3A}</a:tableStyleId>
              </a:tblPr>
              <a:tblGrid>
                <a:gridCol w="4510088">
                  <a:extLst>
                    <a:ext uri="{9D8B030D-6E8A-4147-A177-3AD203B41FA5}">
                      <a16:colId xmlns:a16="http://schemas.microsoft.com/office/drawing/2014/main" val="2234926646"/>
                    </a:ext>
                  </a:extLst>
                </a:gridCol>
                <a:gridCol w="4510088">
                  <a:extLst>
                    <a:ext uri="{9D8B030D-6E8A-4147-A177-3AD203B41FA5}">
                      <a16:colId xmlns:a16="http://schemas.microsoft.com/office/drawing/2014/main" val="532243227"/>
                    </a:ext>
                  </a:extLst>
                </a:gridCol>
              </a:tblGrid>
              <a:tr h="0">
                <a:tc>
                  <a:txBody>
                    <a:bodyPr/>
                    <a:lstStyle/>
                    <a:p>
                      <a:pPr algn="l" fontAlgn="ctr"/>
                      <a:r>
                        <a:rPr lang="en-US" sz="2100" dirty="0" err="1">
                          <a:effectLst/>
                          <a:latin typeface="Century Gothic"/>
                        </a:rPr>
                        <a:t>decir</a:t>
                      </a:r>
                      <a:endParaRPr lang="en-US" sz="2100">
                        <a:effectLst/>
                        <a:latin typeface="Century Gothic"/>
                      </a:endParaRPr>
                    </a:p>
                  </a:txBody>
                  <a:tcPr marL="114300" marR="114300" marT="85725" marB="85725" anchor="ctr"/>
                </a:tc>
                <a:tc>
                  <a:txBody>
                    <a:bodyPr/>
                    <a:lstStyle/>
                    <a:p>
                      <a:pPr algn="l" fontAlgn="ctr"/>
                      <a:r>
                        <a:rPr lang="en-US" sz="2100" dirty="0" err="1">
                          <a:effectLst/>
                          <a:latin typeface="Century Gothic"/>
                        </a:rPr>
                        <a:t>hacer</a:t>
                      </a:r>
                      <a:endParaRPr lang="en-US" sz="2100">
                        <a:effectLst/>
                        <a:latin typeface="Century Gothic"/>
                      </a:endParaRPr>
                    </a:p>
                  </a:txBody>
                  <a:tcPr marL="114300" marR="114300" marT="85725" marB="85725" anchor="ctr"/>
                </a:tc>
                <a:extLst>
                  <a:ext uri="{0D108BD9-81ED-4DB2-BD59-A6C34878D82A}">
                    <a16:rowId xmlns:a16="http://schemas.microsoft.com/office/drawing/2014/main" val="4293407084"/>
                  </a:ext>
                </a:extLst>
              </a:tr>
              <a:tr h="0">
                <a:tc>
                  <a:txBody>
                    <a:bodyPr/>
                    <a:lstStyle/>
                    <a:p>
                      <a:pPr algn="l" fontAlgn="ctr"/>
                      <a:r>
                        <a:rPr lang="en-US" sz="2100" dirty="0" err="1">
                          <a:effectLst/>
                          <a:latin typeface="Century Gothic"/>
                        </a:rPr>
                        <a:t>diré</a:t>
                      </a:r>
                      <a:endParaRPr lang="en-US" sz="2100">
                        <a:effectLst/>
                        <a:latin typeface="Century Gothic"/>
                      </a:endParaRPr>
                    </a:p>
                  </a:txBody>
                  <a:tcPr marL="114300" marR="114300" marT="85725" marB="85725" anchor="ctr"/>
                </a:tc>
                <a:tc>
                  <a:txBody>
                    <a:bodyPr/>
                    <a:lstStyle/>
                    <a:p>
                      <a:pPr algn="l" fontAlgn="ctr"/>
                      <a:r>
                        <a:rPr lang="en-US" sz="2100" dirty="0" err="1">
                          <a:effectLst/>
                          <a:latin typeface="Century Gothic"/>
                        </a:rPr>
                        <a:t>haré</a:t>
                      </a:r>
                      <a:endParaRPr lang="en-US" sz="2100">
                        <a:effectLst/>
                        <a:latin typeface="Century Gothic"/>
                      </a:endParaRPr>
                    </a:p>
                  </a:txBody>
                  <a:tcPr marL="114300" marR="114300" marT="85725" marB="85725" anchor="ctr"/>
                </a:tc>
                <a:extLst>
                  <a:ext uri="{0D108BD9-81ED-4DB2-BD59-A6C34878D82A}">
                    <a16:rowId xmlns:a16="http://schemas.microsoft.com/office/drawing/2014/main" val="1866192599"/>
                  </a:ext>
                </a:extLst>
              </a:tr>
              <a:tr h="0">
                <a:tc>
                  <a:txBody>
                    <a:bodyPr/>
                    <a:lstStyle/>
                    <a:p>
                      <a:pPr algn="l" fontAlgn="ctr"/>
                      <a:r>
                        <a:rPr lang="en-US" sz="2100" dirty="0" err="1">
                          <a:effectLst/>
                          <a:latin typeface="Century Gothic"/>
                        </a:rPr>
                        <a:t>dirás</a:t>
                      </a:r>
                      <a:endParaRPr lang="en-US" sz="2100">
                        <a:effectLst/>
                        <a:latin typeface="Century Gothic"/>
                      </a:endParaRPr>
                    </a:p>
                  </a:txBody>
                  <a:tcPr marL="114300" marR="114300" marT="85725" marB="85725" anchor="ctr"/>
                </a:tc>
                <a:tc>
                  <a:txBody>
                    <a:bodyPr/>
                    <a:lstStyle/>
                    <a:p>
                      <a:pPr algn="l" fontAlgn="ctr"/>
                      <a:r>
                        <a:rPr lang="en-US" sz="2100" dirty="0" err="1">
                          <a:effectLst/>
                          <a:latin typeface="Century Gothic"/>
                        </a:rPr>
                        <a:t>harás</a:t>
                      </a:r>
                      <a:endParaRPr lang="en-US" sz="2100">
                        <a:effectLst/>
                        <a:latin typeface="Century Gothic"/>
                      </a:endParaRPr>
                    </a:p>
                  </a:txBody>
                  <a:tcPr marL="114300" marR="114300" marT="85725" marB="85725" anchor="ctr"/>
                </a:tc>
                <a:extLst>
                  <a:ext uri="{0D108BD9-81ED-4DB2-BD59-A6C34878D82A}">
                    <a16:rowId xmlns:a16="http://schemas.microsoft.com/office/drawing/2014/main" val="1936547222"/>
                  </a:ext>
                </a:extLst>
              </a:tr>
              <a:tr h="0">
                <a:tc>
                  <a:txBody>
                    <a:bodyPr/>
                    <a:lstStyle/>
                    <a:p>
                      <a:pPr algn="l" fontAlgn="ctr"/>
                      <a:r>
                        <a:rPr lang="en-US" sz="2100" dirty="0" err="1">
                          <a:effectLst/>
                          <a:latin typeface="Century Gothic"/>
                        </a:rPr>
                        <a:t>dirá</a:t>
                      </a:r>
                      <a:endParaRPr lang="en-US" sz="2100">
                        <a:effectLst/>
                        <a:latin typeface="Century Gothic"/>
                      </a:endParaRPr>
                    </a:p>
                  </a:txBody>
                  <a:tcPr marL="114300" marR="114300" marT="85725" marB="85725" anchor="ctr"/>
                </a:tc>
                <a:tc>
                  <a:txBody>
                    <a:bodyPr/>
                    <a:lstStyle/>
                    <a:p>
                      <a:pPr algn="l" fontAlgn="ctr"/>
                      <a:r>
                        <a:rPr lang="en-US" sz="2100" dirty="0" err="1">
                          <a:effectLst/>
                          <a:latin typeface="Century Gothic"/>
                        </a:rPr>
                        <a:t>hará</a:t>
                      </a:r>
                      <a:endParaRPr lang="en-US" sz="2100">
                        <a:effectLst/>
                        <a:latin typeface="Century Gothic"/>
                      </a:endParaRPr>
                    </a:p>
                  </a:txBody>
                  <a:tcPr marL="114300" marR="114300" marT="85725" marB="85725" anchor="ctr"/>
                </a:tc>
                <a:extLst>
                  <a:ext uri="{0D108BD9-81ED-4DB2-BD59-A6C34878D82A}">
                    <a16:rowId xmlns:a16="http://schemas.microsoft.com/office/drawing/2014/main" val="2409760267"/>
                  </a:ext>
                </a:extLst>
              </a:tr>
              <a:tr h="0">
                <a:tc>
                  <a:txBody>
                    <a:bodyPr/>
                    <a:lstStyle/>
                    <a:p>
                      <a:pPr algn="l" fontAlgn="ctr"/>
                      <a:r>
                        <a:rPr lang="en-US" sz="2100" dirty="0" err="1">
                          <a:effectLst/>
                          <a:latin typeface="Century Gothic"/>
                        </a:rPr>
                        <a:t>diremos</a:t>
                      </a:r>
                      <a:endParaRPr lang="en-US" sz="2100" dirty="0">
                        <a:effectLst/>
                        <a:latin typeface="Century Gothic"/>
                      </a:endParaRPr>
                    </a:p>
                  </a:txBody>
                  <a:tcPr marL="114300" marR="114300" marT="85725" marB="85725" anchor="ctr"/>
                </a:tc>
                <a:tc>
                  <a:txBody>
                    <a:bodyPr/>
                    <a:lstStyle/>
                    <a:p>
                      <a:pPr algn="l" fontAlgn="ctr"/>
                      <a:r>
                        <a:rPr lang="en-US" sz="2100" err="1">
                          <a:effectLst/>
                          <a:latin typeface="Century Gothic"/>
                        </a:rPr>
                        <a:t>haremos</a:t>
                      </a:r>
                      <a:endParaRPr lang="en-US" sz="2100">
                        <a:effectLst/>
                        <a:latin typeface="Century Gothic"/>
                      </a:endParaRPr>
                    </a:p>
                  </a:txBody>
                  <a:tcPr marL="114300" marR="114300" marT="85725" marB="85725" anchor="ctr"/>
                </a:tc>
                <a:extLst>
                  <a:ext uri="{0D108BD9-81ED-4DB2-BD59-A6C34878D82A}">
                    <a16:rowId xmlns:a16="http://schemas.microsoft.com/office/drawing/2014/main" val="523576178"/>
                  </a:ext>
                </a:extLst>
              </a:tr>
              <a:tr h="0">
                <a:tc>
                  <a:txBody>
                    <a:bodyPr/>
                    <a:lstStyle/>
                    <a:p>
                      <a:pPr algn="l" fontAlgn="ctr"/>
                      <a:r>
                        <a:rPr lang="en-US" sz="2100" err="1">
                          <a:effectLst/>
                          <a:latin typeface="Century Gothic"/>
                        </a:rPr>
                        <a:t>diréis</a:t>
                      </a:r>
                      <a:endParaRPr lang="en-US" sz="2100">
                        <a:effectLst/>
                        <a:latin typeface="Century Gothic"/>
                      </a:endParaRPr>
                    </a:p>
                  </a:txBody>
                  <a:tcPr marL="114300" marR="114300" marT="85725" marB="85725" anchor="ctr"/>
                </a:tc>
                <a:tc>
                  <a:txBody>
                    <a:bodyPr/>
                    <a:lstStyle/>
                    <a:p>
                      <a:pPr algn="l" fontAlgn="ctr"/>
                      <a:r>
                        <a:rPr lang="en-US" sz="2100" err="1">
                          <a:effectLst/>
                          <a:latin typeface="Century Gothic"/>
                        </a:rPr>
                        <a:t>haréis</a:t>
                      </a:r>
                    </a:p>
                  </a:txBody>
                  <a:tcPr marL="114300" marR="114300" marT="85725" marB="85725" anchor="ctr"/>
                </a:tc>
                <a:extLst>
                  <a:ext uri="{0D108BD9-81ED-4DB2-BD59-A6C34878D82A}">
                    <a16:rowId xmlns:a16="http://schemas.microsoft.com/office/drawing/2014/main" val="384069209"/>
                  </a:ext>
                </a:extLst>
              </a:tr>
              <a:tr h="0">
                <a:tc>
                  <a:txBody>
                    <a:bodyPr/>
                    <a:lstStyle/>
                    <a:p>
                      <a:pPr algn="l" fontAlgn="ctr"/>
                      <a:r>
                        <a:rPr lang="en-US" sz="2100" err="1">
                          <a:effectLst/>
                          <a:latin typeface="Century Gothic"/>
                        </a:rPr>
                        <a:t>dirán</a:t>
                      </a:r>
                    </a:p>
                  </a:txBody>
                  <a:tcPr marL="114300" marR="114300" marT="85725" marB="85725" anchor="ctr"/>
                </a:tc>
                <a:tc>
                  <a:txBody>
                    <a:bodyPr/>
                    <a:lstStyle/>
                    <a:p>
                      <a:pPr algn="l" fontAlgn="ctr"/>
                      <a:r>
                        <a:rPr lang="en-US" sz="2100" err="1">
                          <a:effectLst/>
                          <a:latin typeface="Century Gothic"/>
                        </a:rPr>
                        <a:t>harán</a:t>
                      </a:r>
                    </a:p>
                  </a:txBody>
                  <a:tcPr marL="114300" marR="114300" marT="85725" marB="85725" anchor="ctr"/>
                </a:tc>
                <a:extLst>
                  <a:ext uri="{0D108BD9-81ED-4DB2-BD59-A6C34878D82A}">
                    <a16:rowId xmlns:a16="http://schemas.microsoft.com/office/drawing/2014/main" val="3050432295"/>
                  </a:ext>
                </a:extLst>
              </a:tr>
            </a:tbl>
          </a:graphicData>
        </a:graphic>
      </p:graphicFrame>
    </p:spTree>
    <p:extLst>
      <p:ext uri="{BB962C8B-B14F-4D97-AF65-F5344CB8AC3E}">
        <p14:creationId xmlns:p14="http://schemas.microsoft.com/office/powerpoint/2010/main" val="35634372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33A63-B4D7-4CC6-A805-1807F37AA4D9}"/>
              </a:ext>
            </a:extLst>
          </p:cNvPr>
          <p:cNvSpPr>
            <a:spLocks noGrp="1"/>
          </p:cNvSpPr>
          <p:nvPr>
            <p:ph type="title"/>
          </p:nvPr>
        </p:nvSpPr>
        <p:spPr/>
        <p:txBody>
          <a:bodyPr/>
          <a:lstStyle/>
          <a:p>
            <a:r>
              <a:rPr lang="en-US" dirty="0" err="1"/>
              <a:t>Gramática</a:t>
            </a:r>
            <a:r>
              <a:rPr lang="en-US" dirty="0"/>
              <a:t>: The future periphrastic vs. the simple future</a:t>
            </a:r>
            <a:endParaRPr lang="en-US" dirty="0" err="1"/>
          </a:p>
        </p:txBody>
      </p:sp>
      <p:sp>
        <p:nvSpPr>
          <p:cNvPr id="3" name="Text Placeholder 2">
            <a:extLst>
              <a:ext uri="{FF2B5EF4-FFF2-40B4-BE49-F238E27FC236}">
                <a16:creationId xmlns:a16="http://schemas.microsoft.com/office/drawing/2014/main" id="{825D01C3-6DF9-43AD-86EA-295337FBF9AC}"/>
              </a:ext>
            </a:extLst>
          </p:cNvPr>
          <p:cNvSpPr>
            <a:spLocks noGrp="1"/>
          </p:cNvSpPr>
          <p:nvPr>
            <p:ph type="body" idx="1"/>
          </p:nvPr>
        </p:nvSpPr>
        <p:spPr/>
        <p:txBody>
          <a:bodyPr/>
          <a:lstStyle/>
          <a:p>
            <a:pPr>
              <a:buNone/>
            </a:pPr>
            <a:r>
              <a:rPr lang="en-US" dirty="0"/>
              <a:t>The simple future tense is translated to English with the auxiliary or helping verb “will”, whereas in Spanish it’s just a one-word conjugation. And you should also remember that we learned another way of talking about future events, “</a:t>
            </a:r>
            <a:r>
              <a:rPr lang="en-US" dirty="0" err="1"/>
              <a:t>ir</a:t>
            </a:r>
            <a:r>
              <a:rPr lang="en-US" dirty="0"/>
              <a:t>” + “a” + infinitive (the “future periphrastic”), to express what is going to happen. In most circumstances the simple future and the future periphrastic are interchangeable, but the future periphrastic suggests a closer connection between the present and the events in the future, whereas the simple future tense just places the action in the future.</a:t>
            </a:r>
          </a:p>
        </p:txBody>
      </p:sp>
    </p:spTree>
    <p:extLst>
      <p:ext uri="{BB962C8B-B14F-4D97-AF65-F5344CB8AC3E}">
        <p14:creationId xmlns:p14="http://schemas.microsoft.com/office/powerpoint/2010/main" val="3042017240"/>
      </p:ext>
    </p:extLst>
  </p:cSld>
  <p:clrMapOvr>
    <a:masterClrMapping/>
  </p:clrMapOvr>
</p:sld>
</file>

<file path=ppt/theme/theme1.xml><?xml version="1.0" encoding="utf-8"?>
<a:theme xmlns:a="http://schemas.openxmlformats.org/drawingml/2006/main" name="spanish">
  <a:themeElements>
    <a:clrScheme name="Blue Warm">
      <a:dk1>
        <a:srgbClr val="000000"/>
      </a:dk1>
      <a:lt1>
        <a:srgbClr val="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panish" id="{1211721C-2912-9942-B203-62AA24E29B9A}" vid="{75A8EDD8-37AC-6A4E-9A4A-D71419DCD5A3}"/>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spanish</Template>
  <TotalTime>0</TotalTime>
  <Words>1540</Words>
  <Application>Microsoft Macintosh PowerPoint</Application>
  <PresentationFormat>Widescreen</PresentationFormat>
  <Paragraphs>184</Paragraphs>
  <Slides>19</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Century Gothic</vt:lpstr>
      <vt:lpstr>spanish</vt:lpstr>
      <vt:lpstr>Introductory Spanish</vt:lpstr>
      <vt:lpstr>El que adelante no mira, atrás se queda</vt:lpstr>
      <vt:lpstr>Learning Outcomes: El que adelante no mira, atrás se queda</vt:lpstr>
      <vt:lpstr>Gramática: El tiempo futuro</vt:lpstr>
      <vt:lpstr>Gramática: El tiempo futuro</vt:lpstr>
      <vt:lpstr>Gramática: El tiempo futuro</vt:lpstr>
      <vt:lpstr>Gramática: El tiempo futuro</vt:lpstr>
      <vt:lpstr>Gramática: El tiempo futuro</vt:lpstr>
      <vt:lpstr>Gramática: The future periphrastic vs. the simple future</vt:lpstr>
      <vt:lpstr>Gramática: The future periphrastic vs. the simple future</vt:lpstr>
      <vt:lpstr>Gramática: The future of probability</vt:lpstr>
      <vt:lpstr>Ejercicios</vt:lpstr>
      <vt:lpstr>Ejercicios</vt:lpstr>
      <vt:lpstr>Actividad: El futuro</vt:lpstr>
      <vt:lpstr>Actividad: Se graduarán--¿y después?</vt:lpstr>
      <vt:lpstr>Actividad: Las cosas cambian</vt:lpstr>
      <vt:lpstr>Practice Question 1</vt:lpstr>
      <vt:lpstr>Practice Question 2</vt:lpstr>
      <vt:lpstr>Quick Review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 The  Role of Business</dc:title>
  <dc:creator>Sarah Liebman</dc:creator>
  <cp:lastModifiedBy>Spencer De Vries</cp:lastModifiedBy>
  <cp:revision>291</cp:revision>
  <dcterms:modified xsi:type="dcterms:W3CDTF">2020-07-06T19:42:19Z</dcterms:modified>
</cp:coreProperties>
</file>