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4" r:id="rId1"/>
  </p:sldMasterIdLst>
  <p:notesMasterIdLst>
    <p:notesMasterId r:id="rId17"/>
  </p:notesMasterIdLst>
  <p:sldIdLst>
    <p:sldId id="256" r:id="rId2"/>
    <p:sldId id="292" r:id="rId3"/>
    <p:sldId id="299" r:id="rId4"/>
    <p:sldId id="345" r:id="rId5"/>
    <p:sldId id="347" r:id="rId6"/>
    <p:sldId id="348" r:id="rId7"/>
    <p:sldId id="349" r:id="rId8"/>
    <p:sldId id="350" r:id="rId9"/>
    <p:sldId id="351" r:id="rId10"/>
    <p:sldId id="336" r:id="rId11"/>
    <p:sldId id="339" r:id="rId12"/>
    <p:sldId id="352" r:id="rId13"/>
    <p:sldId id="311" r:id="rId14"/>
    <p:sldId id="346" r:id="rId15"/>
    <p:sldId id="274" r:id="rId1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C4F6BD-27CD-4CBE-B627-EEC228BC94BE}" v="5" dt="2020-02-28T02:09:50.125"/>
    <p1510:client id="{497A4D7E-35FF-4969-8D28-D357C561470E}" v="2" dt="2019-08-21T22:21:50.420"/>
    <p1510:client id="{819C097F-32CE-4FC0-AF92-6F5F93809BC0}" v="6" dt="2019-08-12T20:14:20.835"/>
    <p1510:client id="{A8FE0BC0-860E-48C2-BC44-F6D80E5828CF}" v="104" dt="2020-02-01T20:25:19.009"/>
    <p1510:client id="{B76E52AA-5FFF-44FE-990E-4C7624BD253A}" v="480" dt="2020-02-28T02:47:52.197"/>
    <p1510:client id="{FCC009FE-AD93-40A4-AF70-772EFB6F2CD6}" v="13" dt="2019-08-12T16:59:24.8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71"/>
  </p:normalViewPr>
  <p:slideViewPr>
    <p:cSldViewPr snapToGrid="0">
      <p:cViewPr varScale="1">
        <p:scale>
          <a:sx n="104" d="100"/>
          <a:sy n="104" d="100"/>
        </p:scale>
        <p:origin x="896" y="200"/>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e38cf5fff1ccbbef" providerId="Windows Live" clId="Web-{6DD811F6-0AAC-4193-8150-532F8CCCBC0A}"/>
    <pc:docChg chg="modSld">
      <pc:chgData name="Guest User" userId="e38cf5fff1ccbbef" providerId="Windows Live" clId="Web-{6DD811F6-0AAC-4193-8150-532F8CCCBC0A}" dt="2019-08-22T20:43:47.869" v="274"/>
      <pc:docMkLst>
        <pc:docMk/>
      </pc:docMkLst>
      <pc:sldChg chg="modNotes">
        <pc:chgData name="Guest User" userId="e38cf5fff1ccbbef" providerId="Windows Live" clId="Web-{6DD811F6-0AAC-4193-8150-532F8CCCBC0A}" dt="2019-08-22T20:38:52.246" v="41"/>
        <pc:sldMkLst>
          <pc:docMk/>
          <pc:sldMk cId="4097320238" sldId="332"/>
        </pc:sldMkLst>
      </pc:sldChg>
      <pc:sldChg chg="modNotes">
        <pc:chgData name="Guest User" userId="e38cf5fff1ccbbef" providerId="Windows Live" clId="Web-{6DD811F6-0AAC-4193-8150-532F8CCCBC0A}" dt="2019-08-22T20:43:07.510" v="232"/>
        <pc:sldMkLst>
          <pc:docMk/>
          <pc:sldMk cId="318780012" sldId="338"/>
        </pc:sldMkLst>
      </pc:sldChg>
      <pc:sldChg chg="modNotes">
        <pc:chgData name="Guest User" userId="e38cf5fff1ccbbef" providerId="Windows Live" clId="Web-{6DD811F6-0AAC-4193-8150-532F8CCCBC0A}" dt="2019-08-22T20:39:34.855" v="70"/>
        <pc:sldMkLst>
          <pc:docMk/>
          <pc:sldMk cId="3685413596" sldId="340"/>
        </pc:sldMkLst>
      </pc:sldChg>
      <pc:sldChg chg="modNotes">
        <pc:chgData name="Guest User" userId="e38cf5fff1ccbbef" providerId="Windows Live" clId="Web-{6DD811F6-0AAC-4193-8150-532F8CCCBC0A}" dt="2019-08-22T20:43:47.869" v="274"/>
        <pc:sldMkLst>
          <pc:docMk/>
          <pc:sldMk cId="2823414821" sldId="341"/>
        </pc:sldMkLst>
      </pc:sldChg>
    </pc:docChg>
  </pc:docChgLst>
  <pc:docChgLst>
    <pc:chgData name="Guest User" userId="e38cf5fff1ccbbef" providerId="Windows Live" clId="Web-{31D3A5C1-D8EB-4AC8-A4A0-415AF2B75AC7}"/>
    <pc:docChg chg="modSld">
      <pc:chgData name="Guest User" userId="e38cf5fff1ccbbef" providerId="Windows Live" clId="Web-{31D3A5C1-D8EB-4AC8-A4A0-415AF2B75AC7}" dt="2019-08-22T21:19:05.015" v="4" actId="20577"/>
      <pc:docMkLst>
        <pc:docMk/>
      </pc:docMkLst>
      <pc:sldChg chg="modSp">
        <pc:chgData name="Guest User" userId="e38cf5fff1ccbbef" providerId="Windows Live" clId="Web-{31D3A5C1-D8EB-4AC8-A4A0-415AF2B75AC7}" dt="2019-08-22T21:19:05.015" v="4" actId="20577"/>
        <pc:sldMkLst>
          <pc:docMk/>
          <pc:sldMk cId="0" sldId="331"/>
        </pc:sldMkLst>
        <pc:spChg chg="mod">
          <ac:chgData name="Guest User" userId="e38cf5fff1ccbbef" providerId="Windows Live" clId="Web-{31D3A5C1-D8EB-4AC8-A4A0-415AF2B75AC7}" dt="2019-08-22T21:19:05.015" v="4" actId="20577"/>
          <ac:spMkLst>
            <pc:docMk/>
            <pc:sldMk cId="0" sldId="331"/>
            <ac:spMk id="2" creationId="{00000000-0000-0000-0000-000000000000}"/>
          </ac:spMkLst>
        </pc:spChg>
      </pc:sldChg>
      <pc:sldChg chg="modSp">
        <pc:chgData name="Guest User" userId="e38cf5fff1ccbbef" providerId="Windows Live" clId="Web-{31D3A5C1-D8EB-4AC8-A4A0-415AF2B75AC7}" dt="2019-08-22T21:18:58.030" v="1" actId="20577"/>
        <pc:sldMkLst>
          <pc:docMk/>
          <pc:sldMk cId="3813879265" sldId="339"/>
        </pc:sldMkLst>
        <pc:spChg chg="mod">
          <ac:chgData name="Guest User" userId="e38cf5fff1ccbbef" providerId="Windows Live" clId="Web-{31D3A5C1-D8EB-4AC8-A4A0-415AF2B75AC7}" dt="2019-08-22T21:18:58.030" v="1" actId="20577"/>
          <ac:spMkLst>
            <pc:docMk/>
            <pc:sldMk cId="3813879265" sldId="339"/>
            <ac:spMk id="2" creationId="{00066170-BEE8-4679-9845-D12666BF1833}"/>
          </ac:spMkLst>
        </pc:spChg>
      </pc:sldChg>
    </pc:docChg>
  </pc:docChgLst>
  <pc:docChgLst>
    <pc:chgData name="Guest User" userId="e38cf5fff1ccbbef" providerId="Windows Live" clId="Web-{819C097F-32CE-4FC0-AF92-6F5F93809BC0}"/>
    <pc:docChg chg="modSld">
      <pc:chgData name="Guest User" userId="e38cf5fff1ccbbef" providerId="Windows Live" clId="Web-{819C097F-32CE-4FC0-AF92-6F5F93809BC0}" dt="2019-08-12T20:14:20.835" v="5" actId="20577"/>
      <pc:docMkLst>
        <pc:docMk/>
      </pc:docMkLst>
      <pc:sldChg chg="modSp">
        <pc:chgData name="Guest User" userId="e38cf5fff1ccbbef" providerId="Windows Live" clId="Web-{819C097F-32CE-4FC0-AF92-6F5F93809BC0}" dt="2019-08-12T20:08:55.289" v="2" actId="20577"/>
        <pc:sldMkLst>
          <pc:docMk/>
          <pc:sldMk cId="0" sldId="256"/>
        </pc:sldMkLst>
        <pc:spChg chg="mod">
          <ac:chgData name="Guest User" userId="e38cf5fff1ccbbef" providerId="Windows Live" clId="Web-{819C097F-32CE-4FC0-AF92-6F5F93809BC0}" dt="2019-08-12T20:08:55.289" v="2" actId="20577"/>
          <ac:spMkLst>
            <pc:docMk/>
            <pc:sldMk cId="0" sldId="256"/>
            <ac:spMk id="6" creationId="{7766042E-BEC4-904E-9FCA-2079983A42E9}"/>
          </ac:spMkLst>
        </pc:spChg>
      </pc:sldChg>
      <pc:sldChg chg="modSp">
        <pc:chgData name="Guest User" userId="e38cf5fff1ccbbef" providerId="Windows Live" clId="Web-{819C097F-32CE-4FC0-AF92-6F5F93809BC0}" dt="2019-08-12T20:14:20.835" v="5" actId="20577"/>
        <pc:sldMkLst>
          <pc:docMk/>
          <pc:sldMk cId="3005863671" sldId="307"/>
        </pc:sldMkLst>
        <pc:spChg chg="mod">
          <ac:chgData name="Guest User" userId="e38cf5fff1ccbbef" providerId="Windows Live" clId="Web-{819C097F-32CE-4FC0-AF92-6F5F93809BC0}" dt="2019-08-12T20:14:20.835" v="5" actId="20577"/>
          <ac:spMkLst>
            <pc:docMk/>
            <pc:sldMk cId="3005863671" sldId="307"/>
            <ac:spMk id="4" creationId="{DA67CFDE-E5A7-C84A-9B10-D2A33B362978}"/>
          </ac:spMkLst>
        </pc:spChg>
      </pc:sldChg>
    </pc:docChg>
  </pc:docChgLst>
  <pc:docChgLst>
    <pc:chgData name="Guest User" userId="e38cf5fff1ccbbef" providerId="Windows Live" clId="Web-{46AA7075-060D-4371-9CC8-E516CA3F3DA4}"/>
    <pc:docChg chg="addSld modSld">
      <pc:chgData name="Guest User" userId="e38cf5fff1ccbbef" providerId="Windows Live" clId="Web-{46AA7075-060D-4371-9CC8-E516CA3F3DA4}" dt="2019-08-23T18:32:57.683" v="33" actId="20577"/>
      <pc:docMkLst>
        <pc:docMk/>
      </pc:docMkLst>
      <pc:sldChg chg="modSp new">
        <pc:chgData name="Guest User" userId="e38cf5fff1ccbbef" providerId="Windows Live" clId="Web-{46AA7075-060D-4371-9CC8-E516CA3F3DA4}" dt="2019-08-23T18:32:57.683" v="33" actId="20577"/>
        <pc:sldMkLst>
          <pc:docMk/>
          <pc:sldMk cId="2094117202" sldId="345"/>
        </pc:sldMkLst>
        <pc:spChg chg="mod">
          <ac:chgData name="Guest User" userId="e38cf5fff1ccbbef" providerId="Windows Live" clId="Web-{46AA7075-060D-4371-9CC8-E516CA3F3DA4}" dt="2019-08-23T18:31:24.637" v="24" actId="20577"/>
          <ac:spMkLst>
            <pc:docMk/>
            <pc:sldMk cId="2094117202" sldId="345"/>
            <ac:spMk id="2" creationId="{2AF33A63-B4D7-4CC6-A805-1807F37AA4D9}"/>
          </ac:spMkLst>
        </pc:spChg>
        <pc:spChg chg="mod">
          <ac:chgData name="Guest User" userId="e38cf5fff1ccbbef" providerId="Windows Live" clId="Web-{46AA7075-060D-4371-9CC8-E516CA3F3DA4}" dt="2019-08-23T18:32:57.683" v="33" actId="20577"/>
          <ac:spMkLst>
            <pc:docMk/>
            <pc:sldMk cId="2094117202" sldId="345"/>
            <ac:spMk id="3" creationId="{825D01C3-6DF9-43AD-86EA-295337FBF9AC}"/>
          </ac:spMkLst>
        </pc:spChg>
      </pc:sldChg>
    </pc:docChg>
  </pc:docChgLst>
  <pc:docChgLst>
    <pc:chgData name="Guest User" userId="e38cf5fff1ccbbef" providerId="Windows Live" clId="Web-{B76E52AA-5FFF-44FE-990E-4C7624BD253A}"/>
    <pc:docChg chg="addSld modSld">
      <pc:chgData name="Guest User" userId="e38cf5fff1ccbbef" providerId="Windows Live" clId="Web-{B76E52AA-5FFF-44FE-990E-4C7624BD253A}" dt="2020-02-28T02:47:51.744" v="467"/>
      <pc:docMkLst>
        <pc:docMk/>
      </pc:docMkLst>
      <pc:sldChg chg="modSp">
        <pc:chgData name="Guest User" userId="e38cf5fff1ccbbef" providerId="Windows Live" clId="Web-{B76E52AA-5FFF-44FE-990E-4C7624BD253A}" dt="2020-02-28T02:38:40.147" v="283" actId="20577"/>
        <pc:sldMkLst>
          <pc:docMk/>
          <pc:sldMk cId="0" sldId="274"/>
        </pc:sldMkLst>
        <pc:spChg chg="mod">
          <ac:chgData name="Guest User" userId="e38cf5fff1ccbbef" providerId="Windows Live" clId="Web-{B76E52AA-5FFF-44FE-990E-4C7624BD253A}" dt="2020-02-28T02:38:40.147" v="283" actId="20577"/>
          <ac:spMkLst>
            <pc:docMk/>
            <pc:sldMk cId="0" sldId="274"/>
            <ac:spMk id="3" creationId="{825DF835-CFA2-0B45-9273-6EEA176391B8}"/>
          </ac:spMkLst>
        </pc:spChg>
      </pc:sldChg>
      <pc:sldChg chg="modSp">
        <pc:chgData name="Guest User" userId="e38cf5fff1ccbbef" providerId="Windows Live" clId="Web-{B76E52AA-5FFF-44FE-990E-4C7624BD253A}" dt="2020-02-28T02:29:45.835" v="0" actId="20577"/>
        <pc:sldMkLst>
          <pc:docMk/>
          <pc:sldMk cId="3177937676" sldId="292"/>
        </pc:sldMkLst>
        <pc:spChg chg="mod">
          <ac:chgData name="Guest User" userId="e38cf5fff1ccbbef" providerId="Windows Live" clId="Web-{B76E52AA-5FFF-44FE-990E-4C7624BD253A}" dt="2020-02-28T02:29:45.835" v="0" actId="20577"/>
          <ac:spMkLst>
            <pc:docMk/>
            <pc:sldMk cId="3177937676" sldId="292"/>
            <ac:spMk id="2" creationId="{B3CA7CCB-CF56-244B-9034-AE11AC11B77C}"/>
          </ac:spMkLst>
        </pc:spChg>
      </pc:sldChg>
      <pc:sldChg chg="modSp">
        <pc:chgData name="Guest User" userId="e38cf5fff1ccbbef" providerId="Windows Live" clId="Web-{B76E52AA-5FFF-44FE-990E-4C7624BD253A}" dt="2020-02-28T02:30:49.632" v="19" actId="20577"/>
        <pc:sldMkLst>
          <pc:docMk/>
          <pc:sldMk cId="2929006727" sldId="299"/>
        </pc:sldMkLst>
        <pc:spChg chg="mod">
          <ac:chgData name="Guest User" userId="e38cf5fff1ccbbef" providerId="Windows Live" clId="Web-{B76E52AA-5FFF-44FE-990E-4C7624BD253A}" dt="2020-02-28T02:29:50.116" v="2" actId="20577"/>
          <ac:spMkLst>
            <pc:docMk/>
            <pc:sldMk cId="2929006727" sldId="299"/>
            <ac:spMk id="3" creationId="{A4477EF2-C265-934A-B975-3E5D4088780C}"/>
          </ac:spMkLst>
        </pc:spChg>
        <pc:spChg chg="mod">
          <ac:chgData name="Guest User" userId="e38cf5fff1ccbbef" providerId="Windows Live" clId="Web-{B76E52AA-5FFF-44FE-990E-4C7624BD253A}" dt="2020-02-28T02:30:49.632" v="19" actId="20577"/>
          <ac:spMkLst>
            <pc:docMk/>
            <pc:sldMk cId="2929006727" sldId="299"/>
            <ac:spMk id="4" creationId="{93D99F56-4DB3-D14F-AA13-0FA8FD7AE0C7}"/>
          </ac:spMkLst>
        </pc:spChg>
      </pc:sldChg>
      <pc:sldChg chg="modSp modNotes">
        <pc:chgData name="Guest User" userId="e38cf5fff1ccbbef" providerId="Windows Live" clId="Web-{B76E52AA-5FFF-44FE-990E-4C7624BD253A}" dt="2020-02-28T02:42:18.381" v="332" actId="20577"/>
        <pc:sldMkLst>
          <pc:docMk/>
          <pc:sldMk cId="4253396331" sldId="311"/>
        </pc:sldMkLst>
        <pc:spChg chg="mod">
          <ac:chgData name="Guest User" userId="e38cf5fff1ccbbef" providerId="Windows Live" clId="Web-{B76E52AA-5FFF-44FE-990E-4C7624BD253A}" dt="2020-02-28T02:42:18.381" v="332" actId="20577"/>
          <ac:spMkLst>
            <pc:docMk/>
            <pc:sldMk cId="4253396331" sldId="311"/>
            <ac:spMk id="3" creationId="{1B39FA87-F59D-844F-B1A9-8A5ED869DC58}"/>
          </ac:spMkLst>
        </pc:spChg>
      </pc:sldChg>
      <pc:sldChg chg="modSp">
        <pc:chgData name="Guest User" userId="e38cf5fff1ccbbef" providerId="Windows Live" clId="Web-{B76E52AA-5FFF-44FE-990E-4C7624BD253A}" dt="2020-02-28T02:34:13.522" v="98" actId="20577"/>
        <pc:sldMkLst>
          <pc:docMk/>
          <pc:sldMk cId="2289254147" sldId="336"/>
        </pc:sldMkLst>
        <pc:spChg chg="mod">
          <ac:chgData name="Guest User" userId="e38cf5fff1ccbbef" providerId="Windows Live" clId="Web-{B76E52AA-5FFF-44FE-990E-4C7624BD253A}" dt="2020-02-28T02:34:13.522" v="98" actId="20577"/>
          <ac:spMkLst>
            <pc:docMk/>
            <pc:sldMk cId="2289254147" sldId="336"/>
            <ac:spMk id="3" creationId="{A2DFA820-1700-448D-99CA-451110C5B9CA}"/>
          </ac:spMkLst>
        </pc:spChg>
      </pc:sldChg>
      <pc:sldChg chg="modSp">
        <pc:chgData name="Guest User" userId="e38cf5fff1ccbbef" providerId="Windows Live" clId="Web-{B76E52AA-5FFF-44FE-990E-4C7624BD253A}" dt="2020-02-28T02:34:50.272" v="117" actId="20577"/>
        <pc:sldMkLst>
          <pc:docMk/>
          <pc:sldMk cId="3813879265" sldId="339"/>
        </pc:sldMkLst>
        <pc:spChg chg="mod">
          <ac:chgData name="Guest User" userId="e38cf5fff1ccbbef" providerId="Windows Live" clId="Web-{B76E52AA-5FFF-44FE-990E-4C7624BD253A}" dt="2020-02-28T02:34:36.741" v="113" actId="20577"/>
          <ac:spMkLst>
            <pc:docMk/>
            <pc:sldMk cId="3813879265" sldId="339"/>
            <ac:spMk id="2" creationId="{00066170-BEE8-4679-9845-D12666BF1833}"/>
          </ac:spMkLst>
        </pc:spChg>
        <pc:spChg chg="mod">
          <ac:chgData name="Guest User" userId="e38cf5fff1ccbbef" providerId="Windows Live" clId="Web-{B76E52AA-5FFF-44FE-990E-4C7624BD253A}" dt="2020-02-28T02:34:50.272" v="117" actId="20577"/>
          <ac:spMkLst>
            <pc:docMk/>
            <pc:sldMk cId="3813879265" sldId="339"/>
            <ac:spMk id="3" creationId="{5623DD62-E018-41C0-9618-4255DAA5DB5D}"/>
          </ac:spMkLst>
        </pc:spChg>
      </pc:sldChg>
      <pc:sldChg chg="modSp">
        <pc:chgData name="Guest User" userId="e38cf5fff1ccbbef" providerId="Windows Live" clId="Web-{B76E52AA-5FFF-44FE-990E-4C7624BD253A}" dt="2020-02-28T02:31:03.710" v="21" actId="20577"/>
        <pc:sldMkLst>
          <pc:docMk/>
          <pc:sldMk cId="2094117202" sldId="345"/>
        </pc:sldMkLst>
        <pc:spChg chg="mod">
          <ac:chgData name="Guest User" userId="e38cf5fff1ccbbef" providerId="Windows Live" clId="Web-{B76E52AA-5FFF-44FE-990E-4C7624BD253A}" dt="2020-02-28T02:31:03.710" v="21" actId="20577"/>
          <ac:spMkLst>
            <pc:docMk/>
            <pc:sldMk cId="2094117202" sldId="345"/>
            <ac:spMk id="3" creationId="{825D01C3-6DF9-43AD-86EA-295337FBF9AC}"/>
          </ac:spMkLst>
        </pc:spChg>
      </pc:sldChg>
      <pc:sldChg chg="modSp modNotes">
        <pc:chgData name="Guest User" userId="e38cf5fff1ccbbef" providerId="Windows Live" clId="Web-{B76E52AA-5FFF-44FE-990E-4C7624BD253A}" dt="2020-02-28T02:47:51.744" v="467"/>
        <pc:sldMkLst>
          <pc:docMk/>
          <pc:sldMk cId="1584528486" sldId="346"/>
        </pc:sldMkLst>
        <pc:spChg chg="mod">
          <ac:chgData name="Guest User" userId="e38cf5fff1ccbbef" providerId="Windows Live" clId="Web-{B76E52AA-5FFF-44FE-990E-4C7624BD253A}" dt="2020-02-28T02:47:49.197" v="466" actId="20577"/>
          <ac:spMkLst>
            <pc:docMk/>
            <pc:sldMk cId="1584528486" sldId="346"/>
            <ac:spMk id="3" creationId="{1B39FA87-F59D-844F-B1A9-8A5ED869DC58}"/>
          </ac:spMkLst>
        </pc:spChg>
      </pc:sldChg>
      <pc:sldChg chg="modSp new">
        <pc:chgData name="Guest User" userId="e38cf5fff1ccbbef" providerId="Windows Live" clId="Web-{B76E52AA-5FFF-44FE-990E-4C7624BD253A}" dt="2020-02-28T02:31:45.976" v="47" actId="20577"/>
        <pc:sldMkLst>
          <pc:docMk/>
          <pc:sldMk cId="1544473949" sldId="347"/>
        </pc:sldMkLst>
        <pc:spChg chg="mod">
          <ac:chgData name="Guest User" userId="e38cf5fff1ccbbef" providerId="Windows Live" clId="Web-{B76E52AA-5FFF-44FE-990E-4C7624BD253A}" dt="2020-02-28T02:31:37.601" v="40" actId="20577"/>
          <ac:spMkLst>
            <pc:docMk/>
            <pc:sldMk cId="1544473949" sldId="347"/>
            <ac:spMk id="2" creationId="{56D214FD-8347-4AED-8DD0-B8DF8C6EDBA1}"/>
          </ac:spMkLst>
        </pc:spChg>
        <pc:spChg chg="mod">
          <ac:chgData name="Guest User" userId="e38cf5fff1ccbbef" providerId="Windows Live" clId="Web-{B76E52AA-5FFF-44FE-990E-4C7624BD253A}" dt="2020-02-28T02:31:45.976" v="47" actId="20577"/>
          <ac:spMkLst>
            <pc:docMk/>
            <pc:sldMk cId="1544473949" sldId="347"/>
            <ac:spMk id="3" creationId="{0BC41C57-7ED4-4204-989D-4B3D6FD4901C}"/>
          </ac:spMkLst>
        </pc:spChg>
      </pc:sldChg>
      <pc:sldChg chg="modSp add replId">
        <pc:chgData name="Guest User" userId="e38cf5fff1ccbbef" providerId="Windows Live" clId="Web-{B76E52AA-5FFF-44FE-990E-4C7624BD253A}" dt="2020-02-28T02:39:00.725" v="284" actId="20577"/>
        <pc:sldMkLst>
          <pc:docMk/>
          <pc:sldMk cId="2065711633" sldId="348"/>
        </pc:sldMkLst>
        <pc:spChg chg="mod">
          <ac:chgData name="Guest User" userId="e38cf5fff1ccbbef" providerId="Windows Live" clId="Web-{B76E52AA-5FFF-44FE-990E-4C7624BD253A}" dt="2020-02-28T02:39:00.725" v="284" actId="20577"/>
          <ac:spMkLst>
            <pc:docMk/>
            <pc:sldMk cId="2065711633" sldId="348"/>
            <ac:spMk id="3" creationId="{0BC41C57-7ED4-4204-989D-4B3D6FD4901C}"/>
          </ac:spMkLst>
        </pc:spChg>
      </pc:sldChg>
      <pc:sldChg chg="modSp add replId">
        <pc:chgData name="Guest User" userId="e38cf5fff1ccbbef" providerId="Windows Live" clId="Web-{B76E52AA-5FFF-44FE-990E-4C7624BD253A}" dt="2020-02-28T02:32:33.054" v="64" actId="20577"/>
        <pc:sldMkLst>
          <pc:docMk/>
          <pc:sldMk cId="4070360714" sldId="349"/>
        </pc:sldMkLst>
        <pc:spChg chg="mod">
          <ac:chgData name="Guest User" userId="e38cf5fff1ccbbef" providerId="Windows Live" clId="Web-{B76E52AA-5FFF-44FE-990E-4C7624BD253A}" dt="2020-02-28T02:32:33.054" v="64" actId="20577"/>
          <ac:spMkLst>
            <pc:docMk/>
            <pc:sldMk cId="4070360714" sldId="349"/>
            <ac:spMk id="3" creationId="{0BC41C57-7ED4-4204-989D-4B3D6FD4901C}"/>
          </ac:spMkLst>
        </pc:spChg>
      </pc:sldChg>
      <pc:sldChg chg="modSp add replId">
        <pc:chgData name="Guest User" userId="e38cf5fff1ccbbef" providerId="Windows Live" clId="Web-{B76E52AA-5FFF-44FE-990E-4C7624BD253A}" dt="2020-02-28T02:32:56.335" v="71" actId="20577"/>
        <pc:sldMkLst>
          <pc:docMk/>
          <pc:sldMk cId="1267578703" sldId="350"/>
        </pc:sldMkLst>
        <pc:spChg chg="mod">
          <ac:chgData name="Guest User" userId="e38cf5fff1ccbbef" providerId="Windows Live" clId="Web-{B76E52AA-5FFF-44FE-990E-4C7624BD253A}" dt="2020-02-28T02:32:56.335" v="71" actId="20577"/>
          <ac:spMkLst>
            <pc:docMk/>
            <pc:sldMk cId="1267578703" sldId="350"/>
            <ac:spMk id="3" creationId="{0BC41C57-7ED4-4204-989D-4B3D6FD4901C}"/>
          </ac:spMkLst>
        </pc:spChg>
      </pc:sldChg>
      <pc:sldChg chg="modSp add replId">
        <pc:chgData name="Guest User" userId="e38cf5fff1ccbbef" providerId="Windows Live" clId="Web-{B76E52AA-5FFF-44FE-990E-4C7624BD253A}" dt="2020-02-28T02:33:12.976" v="78" actId="20577"/>
        <pc:sldMkLst>
          <pc:docMk/>
          <pc:sldMk cId="3193311704" sldId="351"/>
        </pc:sldMkLst>
        <pc:spChg chg="mod">
          <ac:chgData name="Guest User" userId="e38cf5fff1ccbbef" providerId="Windows Live" clId="Web-{B76E52AA-5FFF-44FE-990E-4C7624BD253A}" dt="2020-02-28T02:33:12.976" v="78" actId="20577"/>
          <ac:spMkLst>
            <pc:docMk/>
            <pc:sldMk cId="3193311704" sldId="351"/>
            <ac:spMk id="3" creationId="{0BC41C57-7ED4-4204-989D-4B3D6FD4901C}"/>
          </ac:spMkLst>
        </pc:spChg>
      </pc:sldChg>
      <pc:sldChg chg="addSp modSp add replId">
        <pc:chgData name="Guest User" userId="e38cf5fff1ccbbef" providerId="Windows Live" clId="Web-{B76E52AA-5FFF-44FE-990E-4C7624BD253A}" dt="2020-02-28T02:37:27.178" v="150" actId="14100"/>
        <pc:sldMkLst>
          <pc:docMk/>
          <pc:sldMk cId="1749740997" sldId="352"/>
        </pc:sldMkLst>
        <pc:spChg chg="mod">
          <ac:chgData name="Guest User" userId="e38cf5fff1ccbbef" providerId="Windows Live" clId="Web-{B76E52AA-5FFF-44FE-990E-4C7624BD253A}" dt="2020-02-28T02:36:15.319" v="132" actId="20577"/>
          <ac:spMkLst>
            <pc:docMk/>
            <pc:sldMk cId="1749740997" sldId="352"/>
            <ac:spMk id="2" creationId="{00066170-BEE8-4679-9845-D12666BF1833}"/>
          </ac:spMkLst>
        </pc:spChg>
        <pc:spChg chg="mod">
          <ac:chgData name="Guest User" userId="e38cf5fff1ccbbef" providerId="Windows Live" clId="Web-{B76E52AA-5FFF-44FE-990E-4C7624BD253A}" dt="2020-02-28T02:37:27.178" v="150" actId="14100"/>
          <ac:spMkLst>
            <pc:docMk/>
            <pc:sldMk cId="1749740997" sldId="352"/>
            <ac:spMk id="3" creationId="{5623DD62-E018-41C0-9618-4255DAA5DB5D}"/>
          </ac:spMkLst>
        </pc:spChg>
        <pc:spChg chg="add mod">
          <ac:chgData name="Guest User" userId="e38cf5fff1ccbbef" providerId="Windows Live" clId="Web-{B76E52AA-5FFF-44FE-990E-4C7624BD253A}" dt="2020-02-28T02:37:24.084" v="149" actId="14100"/>
          <ac:spMkLst>
            <pc:docMk/>
            <pc:sldMk cId="1749740997" sldId="352"/>
            <ac:spMk id="5" creationId="{2D30B212-B22B-45C2-983A-FE9047E5FEA8}"/>
          </ac:spMkLst>
        </pc:spChg>
      </pc:sldChg>
    </pc:docChg>
  </pc:docChgLst>
  <pc:docChgLst>
    <pc:chgData name="Guest User" userId="e38cf5fff1ccbbef" providerId="Windows Live" clId="Web-{0E28E49C-4332-49C8-8760-C9B9A764E33B}"/>
    <pc:docChg chg="delSld modSld">
      <pc:chgData name="Guest User" userId="e38cf5fff1ccbbef" providerId="Windows Live" clId="Web-{0E28E49C-4332-49C8-8760-C9B9A764E33B}" dt="2019-08-13T16:25:15.219" v="11" actId="20577"/>
      <pc:docMkLst>
        <pc:docMk/>
      </pc:docMkLst>
      <pc:sldChg chg="del">
        <pc:chgData name="Guest User" userId="e38cf5fff1ccbbef" providerId="Windows Live" clId="Web-{0E28E49C-4332-49C8-8760-C9B9A764E33B}" dt="2019-08-13T16:24:18.750" v="0"/>
        <pc:sldMkLst>
          <pc:docMk/>
          <pc:sldMk cId="3005863671" sldId="307"/>
        </pc:sldMkLst>
      </pc:sldChg>
      <pc:sldChg chg="modSp">
        <pc:chgData name="Guest User" userId="e38cf5fff1ccbbef" providerId="Windows Live" clId="Web-{0E28E49C-4332-49C8-8760-C9B9A764E33B}" dt="2019-08-13T16:25:15.219" v="11" actId="20577"/>
        <pc:sldMkLst>
          <pc:docMk/>
          <pc:sldMk cId="2289254147" sldId="336"/>
        </pc:sldMkLst>
        <pc:spChg chg="mod">
          <ac:chgData name="Guest User" userId="e38cf5fff1ccbbef" providerId="Windows Live" clId="Web-{0E28E49C-4332-49C8-8760-C9B9A764E33B}" dt="2019-08-13T16:25:15.219" v="11" actId="20577"/>
          <ac:spMkLst>
            <pc:docMk/>
            <pc:sldMk cId="2289254147" sldId="336"/>
            <ac:spMk id="3" creationId="{A2DFA820-1700-448D-99CA-451110C5B9CA}"/>
          </ac:spMkLst>
        </pc:spChg>
      </pc:sldChg>
    </pc:docChg>
  </pc:docChgLst>
  <pc:docChgLst>
    <pc:chgData name="Guest User" userId="e38cf5fff1ccbbef" providerId="Windows Live" clId="Web-{21C4F6BD-27CD-4CBE-B627-EEC228BC94BE}"/>
    <pc:docChg chg="modSld">
      <pc:chgData name="Guest User" userId="e38cf5fff1ccbbef" providerId="Windows Live" clId="Web-{21C4F6BD-27CD-4CBE-B627-EEC228BC94BE}" dt="2020-02-28T02:09:47.656" v="3" actId="20577"/>
      <pc:docMkLst>
        <pc:docMk/>
      </pc:docMkLst>
      <pc:sldChg chg="modSp">
        <pc:chgData name="Guest User" userId="e38cf5fff1ccbbef" providerId="Windows Live" clId="Web-{21C4F6BD-27CD-4CBE-B627-EEC228BC94BE}" dt="2020-02-28T02:09:47.656" v="3" actId="20577"/>
        <pc:sldMkLst>
          <pc:docMk/>
          <pc:sldMk cId="0" sldId="256"/>
        </pc:sldMkLst>
        <pc:spChg chg="mod">
          <ac:chgData name="Guest User" userId="e38cf5fff1ccbbef" providerId="Windows Live" clId="Web-{21C4F6BD-27CD-4CBE-B627-EEC228BC94BE}" dt="2020-02-28T02:09:47.656" v="3" actId="20577"/>
          <ac:spMkLst>
            <pc:docMk/>
            <pc:sldMk cId="0" sldId="256"/>
            <ac:spMk id="6" creationId="{7766042E-BEC4-904E-9FCA-2079983A42E9}"/>
          </ac:spMkLst>
        </pc:spChg>
      </pc:sldChg>
    </pc:docChg>
  </pc:docChgLst>
  <pc:docChgLst>
    <pc:chgData name="Guest User" userId="e38cf5fff1ccbbef" providerId="Windows Live" clId="Web-{497A4D7E-35FF-4969-8D28-D357C561470E}"/>
    <pc:docChg chg="modSld">
      <pc:chgData name="Guest User" userId="e38cf5fff1ccbbef" providerId="Windows Live" clId="Web-{497A4D7E-35FF-4969-8D28-D357C561470E}" dt="2019-08-21T22:21:50.420" v="1" actId="20577"/>
      <pc:docMkLst>
        <pc:docMk/>
      </pc:docMkLst>
      <pc:sldChg chg="modSp">
        <pc:chgData name="Guest User" userId="e38cf5fff1ccbbef" providerId="Windows Live" clId="Web-{497A4D7E-35FF-4969-8D28-D357C561470E}" dt="2019-08-21T22:21:50.420" v="1" actId="20577"/>
        <pc:sldMkLst>
          <pc:docMk/>
          <pc:sldMk cId="1593680850" sldId="334"/>
        </pc:sldMkLst>
        <pc:spChg chg="mod">
          <ac:chgData name="Guest User" userId="e38cf5fff1ccbbef" providerId="Windows Live" clId="Web-{497A4D7E-35FF-4969-8D28-D357C561470E}" dt="2019-08-21T22:21:50.420" v="1" actId="20577"/>
          <ac:spMkLst>
            <pc:docMk/>
            <pc:sldMk cId="1593680850" sldId="334"/>
            <ac:spMk id="4" creationId="{93D99F56-4DB3-D14F-AA13-0FA8FD7AE0C7}"/>
          </ac:spMkLst>
        </pc:spChg>
      </pc:sldChg>
    </pc:docChg>
  </pc:docChgLst>
  <pc:docChgLst>
    <pc:chgData name="Guest User" userId="e38cf5fff1ccbbef" providerId="Windows Live" clId="Web-{FCC009FE-AD93-40A4-AF70-772EFB6F2CD6}"/>
    <pc:docChg chg="addSld modSld">
      <pc:chgData name="Guest User" userId="e38cf5fff1ccbbef" providerId="Windows Live" clId="Web-{FCC009FE-AD93-40A4-AF70-772EFB6F2CD6}" dt="2019-08-12T18:19:38.368" v="2098" actId="1076"/>
      <pc:docMkLst>
        <pc:docMk/>
      </pc:docMkLst>
      <pc:sldChg chg="modSp">
        <pc:chgData name="Guest User" userId="e38cf5fff1ccbbef" providerId="Windows Live" clId="Web-{FCC009FE-AD93-40A4-AF70-772EFB6F2CD6}" dt="2019-08-09T18:23:45.963" v="65" actId="20577"/>
        <pc:sldMkLst>
          <pc:docMk/>
          <pc:sldMk cId="0" sldId="256"/>
        </pc:sldMkLst>
        <pc:spChg chg="mod">
          <ac:chgData name="Guest User" userId="e38cf5fff1ccbbef" providerId="Windows Live" clId="Web-{FCC009FE-AD93-40A4-AF70-772EFB6F2CD6}" dt="2019-08-09T17:13:17.003" v="6" actId="20577"/>
          <ac:spMkLst>
            <pc:docMk/>
            <pc:sldMk cId="0" sldId="256"/>
            <ac:spMk id="4" creationId="{98CDC929-56E2-1842-B96F-EEEFC78FBE5A}"/>
          </ac:spMkLst>
        </pc:spChg>
        <pc:spChg chg="mod">
          <ac:chgData name="Guest User" userId="e38cf5fff1ccbbef" providerId="Windows Live" clId="Web-{FCC009FE-AD93-40A4-AF70-772EFB6F2CD6}" dt="2019-08-09T18:23:45.963" v="65" actId="20577"/>
          <ac:spMkLst>
            <pc:docMk/>
            <pc:sldMk cId="0" sldId="256"/>
            <ac:spMk id="6" creationId="{7766042E-BEC4-904E-9FCA-2079983A42E9}"/>
          </ac:spMkLst>
        </pc:spChg>
      </pc:sldChg>
      <pc:sldChg chg="modSp">
        <pc:chgData name="Guest User" userId="e38cf5fff1ccbbef" providerId="Windows Live" clId="Web-{FCC009FE-AD93-40A4-AF70-772EFB6F2CD6}" dt="2019-08-12T18:03:42.350" v="2049" actId="20577"/>
        <pc:sldMkLst>
          <pc:docMk/>
          <pc:sldMk cId="0" sldId="274"/>
        </pc:sldMkLst>
        <pc:spChg chg="mod">
          <ac:chgData name="Guest User" userId="e38cf5fff1ccbbef" providerId="Windows Live" clId="Web-{FCC009FE-AD93-40A4-AF70-772EFB6F2CD6}" dt="2019-08-12T18:03:42.350" v="2049" actId="20577"/>
          <ac:spMkLst>
            <pc:docMk/>
            <pc:sldMk cId="0" sldId="274"/>
            <ac:spMk id="3" creationId="{825DF835-CFA2-0B45-9273-6EEA176391B8}"/>
          </ac:spMkLst>
        </pc:spChg>
      </pc:sldChg>
      <pc:sldChg chg="modSp">
        <pc:chgData name="Guest User" userId="e38cf5fff1ccbbef" providerId="Windows Live" clId="Web-{FCC009FE-AD93-40A4-AF70-772EFB6F2CD6}" dt="2019-08-09T18:59:49.637" v="94" actId="20577"/>
        <pc:sldMkLst>
          <pc:docMk/>
          <pc:sldMk cId="3177937676" sldId="292"/>
        </pc:sldMkLst>
        <pc:spChg chg="mod">
          <ac:chgData name="Guest User" userId="e38cf5fff1ccbbef" providerId="Windows Live" clId="Web-{FCC009FE-AD93-40A4-AF70-772EFB6F2CD6}" dt="2019-08-09T18:59:49.637" v="94" actId="20577"/>
          <ac:spMkLst>
            <pc:docMk/>
            <pc:sldMk cId="3177937676" sldId="292"/>
            <ac:spMk id="2" creationId="{B3CA7CCB-CF56-244B-9034-AE11AC11B77C}"/>
          </ac:spMkLst>
        </pc:spChg>
      </pc:sldChg>
      <pc:sldChg chg="modSp">
        <pc:chgData name="Guest User" userId="e38cf5fff1ccbbef" providerId="Windows Live" clId="Web-{FCC009FE-AD93-40A4-AF70-772EFB6F2CD6}" dt="2019-08-12T17:42:39.878" v="1432" actId="20577"/>
        <pc:sldMkLst>
          <pc:docMk/>
          <pc:sldMk cId="2929006727" sldId="299"/>
        </pc:sldMkLst>
        <pc:spChg chg="mod">
          <ac:chgData name="Guest User" userId="e38cf5fff1ccbbef" providerId="Windows Live" clId="Web-{FCC009FE-AD93-40A4-AF70-772EFB6F2CD6}" dt="2019-08-09T18:59:58.309" v="99" actId="20577"/>
          <ac:spMkLst>
            <pc:docMk/>
            <pc:sldMk cId="2929006727" sldId="299"/>
            <ac:spMk id="3" creationId="{A4477EF2-C265-934A-B975-3E5D4088780C}"/>
          </ac:spMkLst>
        </pc:spChg>
        <pc:spChg chg="mod">
          <ac:chgData name="Guest User" userId="e38cf5fff1ccbbef" providerId="Windows Live" clId="Web-{FCC009FE-AD93-40A4-AF70-772EFB6F2CD6}" dt="2019-08-12T17:42:39.878" v="1432" actId="20577"/>
          <ac:spMkLst>
            <pc:docMk/>
            <pc:sldMk cId="2929006727" sldId="299"/>
            <ac:spMk id="4" creationId="{93D99F56-4DB3-D14F-AA13-0FA8FD7AE0C7}"/>
          </ac:spMkLst>
        </pc:spChg>
      </pc:sldChg>
      <pc:sldChg chg="modSp">
        <pc:chgData name="Guest User" userId="e38cf5fff1ccbbef" providerId="Windows Live" clId="Web-{FCC009FE-AD93-40A4-AF70-772EFB6F2CD6}" dt="2019-08-09T17:54:26.605" v="43" actId="20577"/>
        <pc:sldMkLst>
          <pc:docMk/>
          <pc:sldMk cId="3005863671" sldId="307"/>
        </pc:sldMkLst>
        <pc:spChg chg="mod">
          <ac:chgData name="Guest User" userId="e38cf5fff1ccbbef" providerId="Windows Live" clId="Web-{FCC009FE-AD93-40A4-AF70-772EFB6F2CD6}" dt="2019-08-09T17:54:26.605" v="43" actId="20577"/>
          <ac:spMkLst>
            <pc:docMk/>
            <pc:sldMk cId="3005863671" sldId="307"/>
            <ac:spMk id="4" creationId="{DA67CFDE-E5A7-C84A-9B10-D2A33B362978}"/>
          </ac:spMkLst>
        </pc:spChg>
      </pc:sldChg>
      <pc:sldChg chg="modSp">
        <pc:chgData name="Guest User" userId="e38cf5fff1ccbbef" providerId="Windows Live" clId="Web-{FCC009FE-AD93-40A4-AF70-772EFB6F2CD6}" dt="2019-08-12T18:04:19.475" v="2059" actId="20577"/>
        <pc:sldMkLst>
          <pc:docMk/>
          <pc:sldMk cId="0" sldId="331"/>
        </pc:sldMkLst>
        <pc:spChg chg="mod">
          <ac:chgData name="Guest User" userId="e38cf5fff1ccbbef" providerId="Windows Live" clId="Web-{FCC009FE-AD93-40A4-AF70-772EFB6F2CD6}" dt="2019-08-12T17:58:39.443" v="1881" actId="20577"/>
          <ac:spMkLst>
            <pc:docMk/>
            <pc:sldMk cId="0" sldId="331"/>
            <ac:spMk id="2" creationId="{00000000-0000-0000-0000-000000000000}"/>
          </ac:spMkLst>
        </pc:spChg>
        <pc:spChg chg="mod">
          <ac:chgData name="Guest User" userId="e38cf5fff1ccbbef" providerId="Windows Live" clId="Web-{FCC009FE-AD93-40A4-AF70-772EFB6F2CD6}" dt="2019-08-12T18:04:19.475" v="2059" actId="20577"/>
          <ac:spMkLst>
            <pc:docMk/>
            <pc:sldMk cId="0" sldId="331"/>
            <ac:spMk id="5" creationId="{3238DD02-3D01-0D40-AAA7-F081619299A6}"/>
          </ac:spMkLst>
        </pc:spChg>
      </pc:sldChg>
      <pc:sldChg chg="addSp modSp modNotes">
        <pc:chgData name="Guest User" userId="e38cf5fff1ccbbef" providerId="Windows Live" clId="Web-{FCC009FE-AD93-40A4-AF70-772EFB6F2CD6}" dt="2019-08-09T19:43:12.567" v="262" actId="20577"/>
        <pc:sldMkLst>
          <pc:docMk/>
          <pc:sldMk cId="4097320238" sldId="332"/>
        </pc:sldMkLst>
        <pc:spChg chg="mod">
          <ac:chgData name="Guest User" userId="e38cf5fff1ccbbef" providerId="Windows Live" clId="Web-{FCC009FE-AD93-40A4-AF70-772EFB6F2CD6}" dt="2019-08-09T19:37:33.858" v="167" actId="20577"/>
          <ac:spMkLst>
            <pc:docMk/>
            <pc:sldMk cId="4097320238" sldId="332"/>
            <ac:spMk id="2" creationId="{F2F44CEC-CA48-7B4F-BDE6-8B49F24F27D4}"/>
          </ac:spMkLst>
        </pc:spChg>
        <pc:spChg chg="mod">
          <ac:chgData name="Guest User" userId="e38cf5fff1ccbbef" providerId="Windows Live" clId="Web-{FCC009FE-AD93-40A4-AF70-772EFB6F2CD6}" dt="2019-08-09T19:43:12.567" v="262" actId="20577"/>
          <ac:spMkLst>
            <pc:docMk/>
            <pc:sldMk cId="4097320238" sldId="332"/>
            <ac:spMk id="3" creationId="{BD0EFB65-E843-A24B-9843-5728E4ED0DAC}"/>
          </ac:spMkLst>
        </pc:spChg>
        <pc:picChg chg="add mod">
          <ac:chgData name="Guest User" userId="e38cf5fff1ccbbef" providerId="Windows Live" clId="Web-{FCC009FE-AD93-40A4-AF70-772EFB6F2CD6}" dt="2019-08-09T19:40:56.300" v="216" actId="1076"/>
          <ac:picMkLst>
            <pc:docMk/>
            <pc:sldMk cId="4097320238" sldId="332"/>
            <ac:picMk id="4" creationId="{C1736142-0B33-42EE-8C88-BFCF8C049BCE}"/>
          </ac:picMkLst>
        </pc:picChg>
      </pc:sldChg>
      <pc:sldChg chg="addSp delSp modSp">
        <pc:chgData name="Guest User" userId="e38cf5fff1ccbbef" providerId="Windows Live" clId="Web-{FCC009FE-AD93-40A4-AF70-772EFB6F2CD6}" dt="2019-08-12T18:06:30.381" v="2072"/>
        <pc:sldMkLst>
          <pc:docMk/>
          <pc:sldMk cId="1581574247" sldId="333"/>
        </pc:sldMkLst>
        <pc:spChg chg="mod">
          <ac:chgData name="Guest User" userId="e38cf5fff1ccbbef" providerId="Windows Live" clId="Web-{FCC009FE-AD93-40A4-AF70-772EFB6F2CD6}" dt="2019-08-12T17:42:09.893" v="1431" actId="20577"/>
          <ac:spMkLst>
            <pc:docMk/>
            <pc:sldMk cId="1581574247" sldId="333"/>
            <ac:spMk id="2" creationId="{B3CA7CCB-CF56-244B-9034-AE11AC11B77C}"/>
          </ac:spMkLst>
        </pc:spChg>
        <pc:picChg chg="add del mod ord">
          <ac:chgData name="Guest User" userId="e38cf5fff1ccbbef" providerId="Windows Live" clId="Web-{FCC009FE-AD93-40A4-AF70-772EFB6F2CD6}" dt="2019-08-12T18:06:30.381" v="2072"/>
          <ac:picMkLst>
            <pc:docMk/>
            <pc:sldMk cId="1581574247" sldId="333"/>
            <ac:picMk id="3" creationId="{38A516C0-F8C5-44BF-80D1-DC87DF044B4F}"/>
          </ac:picMkLst>
        </pc:picChg>
      </pc:sldChg>
      <pc:sldChg chg="modSp">
        <pc:chgData name="Guest User" userId="e38cf5fff1ccbbef" providerId="Windows Live" clId="Web-{FCC009FE-AD93-40A4-AF70-772EFB6F2CD6}" dt="2019-08-12T17:43:03.315" v="1436" actId="20577"/>
        <pc:sldMkLst>
          <pc:docMk/>
          <pc:sldMk cId="1593680850" sldId="334"/>
        </pc:sldMkLst>
        <pc:spChg chg="mod">
          <ac:chgData name="Guest User" userId="e38cf5fff1ccbbef" providerId="Windows Live" clId="Web-{FCC009FE-AD93-40A4-AF70-772EFB6F2CD6}" dt="2019-08-12T17:43:03.315" v="1436" actId="20577"/>
          <ac:spMkLst>
            <pc:docMk/>
            <pc:sldMk cId="1593680850" sldId="334"/>
            <ac:spMk id="4" creationId="{93D99F56-4DB3-D14F-AA13-0FA8FD7AE0C7}"/>
          </ac:spMkLst>
        </pc:spChg>
      </pc:sldChg>
      <pc:sldChg chg="addSp delSp modSp new">
        <pc:chgData name="Guest User" userId="e38cf5fff1ccbbef" providerId="Windows Live" clId="Web-{FCC009FE-AD93-40A4-AF70-772EFB6F2CD6}" dt="2019-08-12T17:40:59.596" v="1427" actId="20577"/>
        <pc:sldMkLst>
          <pc:docMk/>
          <pc:sldMk cId="2039925233" sldId="335"/>
        </pc:sldMkLst>
        <pc:spChg chg="mod">
          <ac:chgData name="Guest User" userId="e38cf5fff1ccbbef" providerId="Windows Live" clId="Web-{FCC009FE-AD93-40A4-AF70-772EFB6F2CD6}" dt="2019-08-09T21:02:16.993" v="538" actId="20577"/>
          <ac:spMkLst>
            <pc:docMk/>
            <pc:sldMk cId="2039925233" sldId="335"/>
            <ac:spMk id="2" creationId="{64822D6A-DF2F-40EF-9D53-83DE5ECA9EEC}"/>
          </ac:spMkLst>
        </pc:spChg>
        <pc:spChg chg="mod">
          <ac:chgData name="Guest User" userId="e38cf5fff1ccbbef" providerId="Windows Live" clId="Web-{FCC009FE-AD93-40A4-AF70-772EFB6F2CD6}" dt="2019-08-12T17:40:59.596" v="1427" actId="20577"/>
          <ac:spMkLst>
            <pc:docMk/>
            <pc:sldMk cId="2039925233" sldId="335"/>
            <ac:spMk id="3" creationId="{775CAD25-AC27-43DC-8450-596CE68F3A39}"/>
          </ac:spMkLst>
        </pc:spChg>
        <pc:spChg chg="add mod">
          <ac:chgData name="Guest User" userId="e38cf5fff1ccbbef" providerId="Windows Live" clId="Web-{FCC009FE-AD93-40A4-AF70-772EFB6F2CD6}" dt="2019-08-12T17:40:49.705" v="1422" actId="20577"/>
          <ac:spMkLst>
            <pc:docMk/>
            <pc:sldMk cId="2039925233" sldId="335"/>
            <ac:spMk id="4" creationId="{2C91FA52-5EE9-4A3E-996A-42631631A68E}"/>
          </ac:spMkLst>
        </pc:spChg>
        <pc:spChg chg="add del mod">
          <ac:chgData name="Guest User" userId="e38cf5fff1ccbbef" providerId="Windows Live" clId="Web-{FCC009FE-AD93-40A4-AF70-772EFB6F2CD6}" dt="2019-08-09T21:08:52.340" v="786"/>
          <ac:spMkLst>
            <pc:docMk/>
            <pc:sldMk cId="2039925233" sldId="335"/>
            <ac:spMk id="4" creationId="{7B05F6E5-C4B7-4E1C-A518-8C2DC235DC9D}"/>
          </ac:spMkLst>
        </pc:spChg>
      </pc:sldChg>
      <pc:sldChg chg="modSp new">
        <pc:chgData name="Guest User" userId="e38cf5fff1ccbbef" providerId="Windows Live" clId="Web-{FCC009FE-AD93-40A4-AF70-772EFB6F2CD6}" dt="2019-08-12T17:28:12.922" v="1124" actId="20577"/>
        <pc:sldMkLst>
          <pc:docMk/>
          <pc:sldMk cId="2289254147" sldId="336"/>
        </pc:sldMkLst>
        <pc:spChg chg="mod">
          <ac:chgData name="Guest User" userId="e38cf5fff1ccbbef" providerId="Windows Live" clId="Web-{FCC009FE-AD93-40A4-AF70-772EFB6F2CD6}" dt="2019-08-09T20:13:05.800" v="386" actId="20577"/>
          <ac:spMkLst>
            <pc:docMk/>
            <pc:sldMk cId="2289254147" sldId="336"/>
            <ac:spMk id="2" creationId="{97E960A7-7227-4C28-9F92-59C78A5CC62E}"/>
          </ac:spMkLst>
        </pc:spChg>
        <pc:spChg chg="mod">
          <ac:chgData name="Guest User" userId="e38cf5fff1ccbbef" providerId="Windows Live" clId="Web-{FCC009FE-AD93-40A4-AF70-772EFB6F2CD6}" dt="2019-08-12T17:28:12.922" v="1124" actId="20577"/>
          <ac:spMkLst>
            <pc:docMk/>
            <pc:sldMk cId="2289254147" sldId="336"/>
            <ac:spMk id="3" creationId="{A2DFA820-1700-448D-99CA-451110C5B9CA}"/>
          </ac:spMkLst>
        </pc:spChg>
      </pc:sldChg>
      <pc:sldChg chg="modSp add replId">
        <pc:chgData name="Guest User" userId="e38cf5fff1ccbbef" providerId="Windows Live" clId="Web-{FCC009FE-AD93-40A4-AF70-772EFB6F2CD6}" dt="2019-08-12T17:28:06.313" v="1120" actId="20577"/>
        <pc:sldMkLst>
          <pc:docMk/>
          <pc:sldMk cId="3845030432" sldId="337"/>
        </pc:sldMkLst>
        <pc:spChg chg="mod">
          <ac:chgData name="Guest User" userId="e38cf5fff1ccbbef" providerId="Windows Live" clId="Web-{FCC009FE-AD93-40A4-AF70-772EFB6F2CD6}" dt="2019-08-12T17:28:06.313" v="1120" actId="20577"/>
          <ac:spMkLst>
            <pc:docMk/>
            <pc:sldMk cId="3845030432" sldId="337"/>
            <ac:spMk id="3" creationId="{A2DFA820-1700-448D-99CA-451110C5B9CA}"/>
          </ac:spMkLst>
        </pc:spChg>
      </pc:sldChg>
      <pc:sldChg chg="addSp delSp modSp new modNotes">
        <pc:chgData name="Guest User" userId="e38cf5fff1ccbbef" providerId="Windows Live" clId="Web-{FCC009FE-AD93-40A4-AF70-772EFB6F2CD6}" dt="2019-08-12T18:19:38.368" v="2098" actId="1076"/>
        <pc:sldMkLst>
          <pc:docMk/>
          <pc:sldMk cId="318780012" sldId="338"/>
        </pc:sldMkLst>
        <pc:spChg chg="mod">
          <ac:chgData name="Guest User" userId="e38cf5fff1ccbbef" providerId="Windows Live" clId="Web-{FCC009FE-AD93-40A4-AF70-772EFB6F2CD6}" dt="2019-08-09T21:01:18.836" v="526" actId="20577"/>
          <ac:spMkLst>
            <pc:docMk/>
            <pc:sldMk cId="318780012" sldId="338"/>
            <ac:spMk id="2" creationId="{00066170-BEE8-4679-9845-D12666BF1833}"/>
          </ac:spMkLst>
        </pc:spChg>
        <pc:spChg chg="mod">
          <ac:chgData name="Guest User" userId="e38cf5fff1ccbbef" providerId="Windows Live" clId="Web-{FCC009FE-AD93-40A4-AF70-772EFB6F2CD6}" dt="2019-08-09T20:53:55.224" v="478" actId="20577"/>
          <ac:spMkLst>
            <pc:docMk/>
            <pc:sldMk cId="318780012" sldId="338"/>
            <ac:spMk id="3" creationId="{5623DD62-E018-41C0-9618-4255DAA5DB5D}"/>
          </ac:spMkLst>
        </pc:spChg>
        <pc:picChg chg="add mod">
          <ac:chgData name="Guest User" userId="e38cf5fff1ccbbef" providerId="Windows Live" clId="Web-{FCC009FE-AD93-40A4-AF70-772EFB6F2CD6}" dt="2019-08-12T18:15:33.070" v="2086" actId="1076"/>
          <ac:picMkLst>
            <pc:docMk/>
            <pc:sldMk cId="318780012" sldId="338"/>
            <ac:picMk id="4" creationId="{01AA2F61-2141-4D29-BB95-1597D5DD58C2}"/>
          </ac:picMkLst>
        </pc:picChg>
        <pc:picChg chg="add del mod">
          <ac:chgData name="Guest User" userId="e38cf5fff1ccbbef" providerId="Windows Live" clId="Web-{FCC009FE-AD93-40A4-AF70-772EFB6F2CD6}" dt="2019-08-12T18:17:54.821" v="2091"/>
          <ac:picMkLst>
            <pc:docMk/>
            <pc:sldMk cId="318780012" sldId="338"/>
            <ac:picMk id="6" creationId="{2DDB7E31-E30E-4F0F-87EC-AE319122FFF6}"/>
          </ac:picMkLst>
        </pc:picChg>
        <pc:picChg chg="add del mod">
          <ac:chgData name="Guest User" userId="e38cf5fff1ccbbef" providerId="Windows Live" clId="Web-{FCC009FE-AD93-40A4-AF70-772EFB6F2CD6}" dt="2019-08-12T18:19:26.524" v="2094"/>
          <ac:picMkLst>
            <pc:docMk/>
            <pc:sldMk cId="318780012" sldId="338"/>
            <ac:picMk id="8" creationId="{1441EE06-81CF-4946-8037-E9E6988717A5}"/>
          </ac:picMkLst>
        </pc:picChg>
        <pc:picChg chg="add mod">
          <ac:chgData name="Guest User" userId="e38cf5fff1ccbbef" providerId="Windows Live" clId="Web-{FCC009FE-AD93-40A4-AF70-772EFB6F2CD6}" dt="2019-08-12T18:19:38.368" v="2098" actId="1076"/>
          <ac:picMkLst>
            <pc:docMk/>
            <pc:sldMk cId="318780012" sldId="338"/>
            <ac:picMk id="10" creationId="{9A33EB91-539A-4DEC-8F0D-CF89D8485FCF}"/>
          </ac:picMkLst>
        </pc:picChg>
        <pc:picChg chg="add mod">
          <ac:chgData name="Guest User" userId="e38cf5fff1ccbbef" providerId="Windows Live" clId="Web-{FCC009FE-AD93-40A4-AF70-772EFB6F2CD6}" dt="2019-08-12T18:19:31.743" v="2096" actId="14100"/>
          <ac:picMkLst>
            <pc:docMk/>
            <pc:sldMk cId="318780012" sldId="338"/>
            <ac:picMk id="12" creationId="{4ED70328-F373-4DA4-8929-52D067BAD47E}"/>
          </ac:picMkLst>
        </pc:picChg>
      </pc:sldChg>
      <pc:sldChg chg="modSp add replId">
        <pc:chgData name="Guest User" userId="e38cf5fff1ccbbef" providerId="Windows Live" clId="Web-{FCC009FE-AD93-40A4-AF70-772EFB6F2CD6}" dt="2019-08-09T21:01:05.555" v="506" actId="20577"/>
        <pc:sldMkLst>
          <pc:docMk/>
          <pc:sldMk cId="3813879265" sldId="339"/>
        </pc:sldMkLst>
        <pc:spChg chg="mod">
          <ac:chgData name="Guest User" userId="e38cf5fff1ccbbef" providerId="Windows Live" clId="Web-{FCC009FE-AD93-40A4-AF70-772EFB6F2CD6}" dt="2019-08-09T21:01:05.555" v="506" actId="20577"/>
          <ac:spMkLst>
            <pc:docMk/>
            <pc:sldMk cId="3813879265" sldId="339"/>
            <ac:spMk id="2" creationId="{00066170-BEE8-4679-9845-D12666BF1833}"/>
          </ac:spMkLst>
        </pc:spChg>
        <pc:spChg chg="mod">
          <ac:chgData name="Guest User" userId="e38cf5fff1ccbbef" providerId="Windows Live" clId="Web-{FCC009FE-AD93-40A4-AF70-772EFB6F2CD6}" dt="2019-08-09T20:54:00.052" v="479" actId="20577"/>
          <ac:spMkLst>
            <pc:docMk/>
            <pc:sldMk cId="3813879265" sldId="339"/>
            <ac:spMk id="3" creationId="{5623DD62-E018-41C0-9618-4255DAA5DB5D}"/>
          </ac:spMkLst>
        </pc:spChg>
      </pc:sldChg>
      <pc:sldChg chg="addSp delSp modSp add replId modNotes">
        <pc:chgData name="Guest User" userId="e38cf5fff1ccbbef" providerId="Windows Live" clId="Web-{FCC009FE-AD93-40A4-AF70-772EFB6F2CD6}" dt="2019-08-12T17:25:42.312" v="1093" actId="1076"/>
        <pc:sldMkLst>
          <pc:docMk/>
          <pc:sldMk cId="3685413596" sldId="340"/>
        </pc:sldMkLst>
        <pc:spChg chg="mod">
          <ac:chgData name="Guest User" userId="e38cf5fff1ccbbef" providerId="Windows Live" clId="Web-{FCC009FE-AD93-40A4-AF70-772EFB6F2CD6}" dt="2019-08-12T17:14:16.295" v="1000" actId="20577"/>
          <ac:spMkLst>
            <pc:docMk/>
            <pc:sldMk cId="3685413596" sldId="340"/>
            <ac:spMk id="2" creationId="{F2F44CEC-CA48-7B4F-BDE6-8B49F24F27D4}"/>
          </ac:spMkLst>
        </pc:spChg>
        <pc:spChg chg="mod">
          <ac:chgData name="Guest User" userId="e38cf5fff1ccbbef" providerId="Windows Live" clId="Web-{FCC009FE-AD93-40A4-AF70-772EFB6F2CD6}" dt="2019-08-12T17:25:30.969" v="1090" actId="14100"/>
          <ac:spMkLst>
            <pc:docMk/>
            <pc:sldMk cId="3685413596" sldId="340"/>
            <ac:spMk id="3" creationId="{BD0EFB65-E843-A24B-9843-5728E4ED0DAC}"/>
          </ac:spMkLst>
        </pc:spChg>
        <pc:picChg chg="del">
          <ac:chgData name="Guest User" userId="e38cf5fff1ccbbef" providerId="Windows Live" clId="Web-{FCC009FE-AD93-40A4-AF70-772EFB6F2CD6}" dt="2019-08-12T17:12:34.467" v="963"/>
          <ac:picMkLst>
            <pc:docMk/>
            <pc:sldMk cId="3685413596" sldId="340"/>
            <ac:picMk id="4" creationId="{C1736142-0B33-42EE-8C88-BFCF8C049BCE}"/>
          </ac:picMkLst>
        </pc:picChg>
        <pc:picChg chg="add mod">
          <ac:chgData name="Guest User" userId="e38cf5fff1ccbbef" providerId="Windows Live" clId="Web-{FCC009FE-AD93-40A4-AF70-772EFB6F2CD6}" dt="2019-08-12T17:25:42.312" v="1093" actId="1076"/>
          <ac:picMkLst>
            <pc:docMk/>
            <pc:sldMk cId="3685413596" sldId="340"/>
            <ac:picMk id="5" creationId="{3BAABA68-E977-4438-8553-6CA9634DD38C}"/>
          </ac:picMkLst>
        </pc:picChg>
      </pc:sldChg>
      <pc:sldChg chg="addSp modSp new modNotes">
        <pc:chgData name="Guest User" userId="e38cf5fff1ccbbef" providerId="Windows Live" clId="Web-{FCC009FE-AD93-40A4-AF70-772EFB6F2CD6}" dt="2019-08-12T18:04:48.725" v="2065" actId="1076"/>
        <pc:sldMkLst>
          <pc:docMk/>
          <pc:sldMk cId="2823414821" sldId="341"/>
        </pc:sldMkLst>
        <pc:spChg chg="mod">
          <ac:chgData name="Guest User" userId="e38cf5fff1ccbbef" providerId="Windows Live" clId="Web-{FCC009FE-AD93-40A4-AF70-772EFB6F2CD6}" dt="2019-08-12T17:43:32.753" v="1444" actId="20577"/>
          <ac:spMkLst>
            <pc:docMk/>
            <pc:sldMk cId="2823414821" sldId="341"/>
            <ac:spMk id="2" creationId="{4B8635F3-488A-4579-946D-874F22857B19}"/>
          </ac:spMkLst>
        </pc:spChg>
        <pc:spChg chg="mod">
          <ac:chgData name="Guest User" userId="e38cf5fff1ccbbef" providerId="Windows Live" clId="Web-{FCC009FE-AD93-40A4-AF70-772EFB6F2CD6}" dt="2019-08-12T17:50:27.473" v="1604" actId="20577"/>
          <ac:spMkLst>
            <pc:docMk/>
            <pc:sldMk cId="2823414821" sldId="341"/>
            <ac:spMk id="3" creationId="{9AAFC176-053D-488C-8C70-88BFDBA93085}"/>
          </ac:spMkLst>
        </pc:spChg>
        <pc:spChg chg="add mod">
          <ac:chgData name="Guest User" userId="e38cf5fff1ccbbef" providerId="Windows Live" clId="Web-{FCC009FE-AD93-40A4-AF70-772EFB6F2CD6}" dt="2019-08-12T17:51:23.582" v="1714" actId="20577"/>
          <ac:spMkLst>
            <pc:docMk/>
            <pc:sldMk cId="2823414821" sldId="341"/>
            <ac:spMk id="4" creationId="{20BEBDF5-AFA3-4087-984A-22C050694AA7}"/>
          </ac:spMkLst>
        </pc:spChg>
        <pc:spChg chg="add mod">
          <ac:chgData name="Guest User" userId="e38cf5fff1ccbbef" providerId="Windows Live" clId="Web-{FCC009FE-AD93-40A4-AF70-772EFB6F2CD6}" dt="2019-08-12T17:52:14.973" v="1845" actId="20577"/>
          <ac:spMkLst>
            <pc:docMk/>
            <pc:sldMk cId="2823414821" sldId="341"/>
            <ac:spMk id="5" creationId="{CD8009C7-3898-42FE-BAFA-F787EE4F3F3C}"/>
          </ac:spMkLst>
        </pc:spChg>
        <pc:picChg chg="add mod">
          <ac:chgData name="Guest User" userId="e38cf5fff1ccbbef" providerId="Windows Live" clId="Web-{FCC009FE-AD93-40A4-AF70-772EFB6F2CD6}" dt="2019-08-12T18:04:48.725" v="2065" actId="1076"/>
          <ac:picMkLst>
            <pc:docMk/>
            <pc:sldMk cId="2823414821" sldId="341"/>
            <ac:picMk id="6" creationId="{DEDC47DC-6EAF-498D-B5B4-6878FA018AD9}"/>
          </ac:picMkLst>
        </pc:picChg>
      </pc:sldChg>
    </pc:docChg>
  </pc:docChgLst>
  <pc:docChgLst>
    <pc:chgData name="Guest User" userId="e38cf5fff1ccbbef" providerId="Windows Live" clId="Web-{0D0EF517-CACE-4339-A123-06C0E18108A0}"/>
    <pc:docChg chg="modSld">
      <pc:chgData name="Guest User" userId="e38cf5fff1ccbbef" providerId="Windows Live" clId="Web-{0D0EF517-CACE-4339-A123-06C0E18108A0}" dt="2019-08-22T20:51:27.700" v="5"/>
      <pc:docMkLst>
        <pc:docMk/>
      </pc:docMkLst>
      <pc:sldChg chg="modSp">
        <pc:chgData name="Guest User" userId="e38cf5fff1ccbbef" providerId="Windows Live" clId="Web-{0D0EF517-CACE-4339-A123-06C0E18108A0}" dt="2019-08-22T20:50:24.512" v="0"/>
        <pc:sldMkLst>
          <pc:docMk/>
          <pc:sldMk cId="4097320238" sldId="332"/>
        </pc:sldMkLst>
        <pc:picChg chg="mod">
          <ac:chgData name="Guest User" userId="e38cf5fff1ccbbef" providerId="Windows Live" clId="Web-{0D0EF517-CACE-4339-A123-06C0E18108A0}" dt="2019-08-22T20:50:24.512" v="0"/>
          <ac:picMkLst>
            <pc:docMk/>
            <pc:sldMk cId="4097320238" sldId="332"/>
            <ac:picMk id="5" creationId="{24D0529B-7963-4BB2-8224-0FD6A00877E6}"/>
          </ac:picMkLst>
        </pc:picChg>
      </pc:sldChg>
      <pc:sldChg chg="modSp">
        <pc:chgData name="Guest User" userId="e38cf5fff1ccbbef" providerId="Windows Live" clId="Web-{0D0EF517-CACE-4339-A123-06C0E18108A0}" dt="2019-08-22T20:51:20.778" v="4"/>
        <pc:sldMkLst>
          <pc:docMk/>
          <pc:sldMk cId="318780012" sldId="338"/>
        </pc:sldMkLst>
        <pc:picChg chg="mod">
          <ac:chgData name="Guest User" userId="e38cf5fff1ccbbef" providerId="Windows Live" clId="Web-{0D0EF517-CACE-4339-A123-06C0E18108A0}" dt="2019-08-22T20:50:53.934" v="2"/>
          <ac:picMkLst>
            <pc:docMk/>
            <pc:sldMk cId="318780012" sldId="338"/>
            <ac:picMk id="4" creationId="{01AA2F61-2141-4D29-BB95-1597D5DD58C2}"/>
          </ac:picMkLst>
        </pc:picChg>
        <pc:picChg chg="mod">
          <ac:chgData name="Guest User" userId="e38cf5fff1ccbbef" providerId="Windows Live" clId="Web-{0D0EF517-CACE-4339-A123-06C0E18108A0}" dt="2019-08-22T20:51:20.778" v="4"/>
          <ac:picMkLst>
            <pc:docMk/>
            <pc:sldMk cId="318780012" sldId="338"/>
            <ac:picMk id="10" creationId="{9A33EB91-539A-4DEC-8F0D-CF89D8485FCF}"/>
          </ac:picMkLst>
        </pc:picChg>
        <pc:picChg chg="mod">
          <ac:chgData name="Guest User" userId="e38cf5fff1ccbbef" providerId="Windows Live" clId="Web-{0D0EF517-CACE-4339-A123-06C0E18108A0}" dt="2019-08-22T20:51:05.450" v="3"/>
          <ac:picMkLst>
            <pc:docMk/>
            <pc:sldMk cId="318780012" sldId="338"/>
            <ac:picMk id="12" creationId="{4ED70328-F373-4DA4-8929-52D067BAD47E}"/>
          </ac:picMkLst>
        </pc:picChg>
      </pc:sldChg>
      <pc:sldChg chg="modSp">
        <pc:chgData name="Guest User" userId="e38cf5fff1ccbbef" providerId="Windows Live" clId="Web-{0D0EF517-CACE-4339-A123-06C0E18108A0}" dt="2019-08-22T20:50:33.966" v="1"/>
        <pc:sldMkLst>
          <pc:docMk/>
          <pc:sldMk cId="3685413596" sldId="340"/>
        </pc:sldMkLst>
        <pc:picChg chg="mod">
          <ac:chgData name="Guest User" userId="e38cf5fff1ccbbef" providerId="Windows Live" clId="Web-{0D0EF517-CACE-4339-A123-06C0E18108A0}" dt="2019-08-22T20:50:33.966" v="1"/>
          <ac:picMkLst>
            <pc:docMk/>
            <pc:sldMk cId="3685413596" sldId="340"/>
            <ac:picMk id="5" creationId="{3BAABA68-E977-4438-8553-6CA9634DD38C}"/>
          </ac:picMkLst>
        </pc:picChg>
      </pc:sldChg>
      <pc:sldChg chg="modSp">
        <pc:chgData name="Guest User" userId="e38cf5fff1ccbbef" providerId="Windows Live" clId="Web-{0D0EF517-CACE-4339-A123-06C0E18108A0}" dt="2019-08-22T20:51:27.700" v="5"/>
        <pc:sldMkLst>
          <pc:docMk/>
          <pc:sldMk cId="2823414821" sldId="341"/>
        </pc:sldMkLst>
        <pc:picChg chg="mod">
          <ac:chgData name="Guest User" userId="e38cf5fff1ccbbef" providerId="Windows Live" clId="Web-{0D0EF517-CACE-4339-A123-06C0E18108A0}" dt="2019-08-22T20:51:27.700" v="5"/>
          <ac:picMkLst>
            <pc:docMk/>
            <pc:sldMk cId="2823414821" sldId="341"/>
            <ac:picMk id="6" creationId="{DEDC47DC-6EAF-498D-B5B4-6878FA018AD9}"/>
          </ac:picMkLst>
        </pc:picChg>
      </pc:sldChg>
    </pc:docChg>
  </pc:docChgLst>
  <pc:docChgLst>
    <pc:chgData name="Guest User" userId="e38cf5fff1ccbbef" providerId="Windows Live" clId="Web-{A8FE0BC0-860E-48C2-BC44-F6D80E5828CF}"/>
    <pc:docChg chg="addSld delSld modSld">
      <pc:chgData name="Guest User" userId="e38cf5fff1ccbbef" providerId="Windows Live" clId="Web-{A8FE0BC0-860E-48C2-BC44-F6D80E5828CF}" dt="2020-02-01T20:25:19.009" v="93" actId="20577"/>
      <pc:docMkLst>
        <pc:docMk/>
      </pc:docMkLst>
      <pc:sldChg chg="modSp">
        <pc:chgData name="Guest User" userId="e38cf5fff1ccbbef" providerId="Windows Live" clId="Web-{A8FE0BC0-860E-48C2-BC44-F6D80E5828CF}" dt="2020-02-01T20:23:02.430" v="14" actId="20577"/>
        <pc:sldMkLst>
          <pc:docMk/>
          <pc:sldMk cId="0" sldId="256"/>
        </pc:sldMkLst>
        <pc:spChg chg="mod">
          <ac:chgData name="Guest User" userId="e38cf5fff1ccbbef" providerId="Windows Live" clId="Web-{A8FE0BC0-860E-48C2-BC44-F6D80E5828CF}" dt="2020-02-01T20:19:29.392" v="8" actId="20577"/>
          <ac:spMkLst>
            <pc:docMk/>
            <pc:sldMk cId="0" sldId="256"/>
            <ac:spMk id="4" creationId="{98CDC929-56E2-1842-B96F-EEEFC78FBE5A}"/>
          </ac:spMkLst>
        </pc:spChg>
        <pc:spChg chg="mod">
          <ac:chgData name="Guest User" userId="e38cf5fff1ccbbef" providerId="Windows Live" clId="Web-{A8FE0BC0-860E-48C2-BC44-F6D80E5828CF}" dt="2020-02-01T20:23:02.430" v="14" actId="20577"/>
          <ac:spMkLst>
            <pc:docMk/>
            <pc:sldMk cId="0" sldId="256"/>
            <ac:spMk id="6" creationId="{7766042E-BEC4-904E-9FCA-2079983A42E9}"/>
          </ac:spMkLst>
        </pc:spChg>
      </pc:sldChg>
      <pc:sldChg chg="modSp">
        <pc:chgData name="Guest User" userId="e38cf5fff1ccbbef" providerId="Windows Live" clId="Web-{A8FE0BC0-860E-48C2-BC44-F6D80E5828CF}" dt="2020-02-01T20:25:19.009" v="93" actId="20577"/>
        <pc:sldMkLst>
          <pc:docMk/>
          <pc:sldMk cId="0" sldId="274"/>
        </pc:sldMkLst>
        <pc:spChg chg="mod">
          <ac:chgData name="Guest User" userId="e38cf5fff1ccbbef" providerId="Windows Live" clId="Web-{A8FE0BC0-860E-48C2-BC44-F6D80E5828CF}" dt="2020-02-01T20:25:19.009" v="93" actId="20577"/>
          <ac:spMkLst>
            <pc:docMk/>
            <pc:sldMk cId="0" sldId="274"/>
            <ac:spMk id="3" creationId="{825DF835-CFA2-0B45-9273-6EEA176391B8}"/>
          </ac:spMkLst>
        </pc:spChg>
      </pc:sldChg>
      <pc:sldChg chg="modSp">
        <pc:chgData name="Guest User" userId="e38cf5fff1ccbbef" providerId="Windows Live" clId="Web-{A8FE0BC0-860E-48C2-BC44-F6D80E5828CF}" dt="2020-02-01T20:23:19.431" v="19" actId="20577"/>
        <pc:sldMkLst>
          <pc:docMk/>
          <pc:sldMk cId="3177937676" sldId="292"/>
        </pc:sldMkLst>
        <pc:spChg chg="mod">
          <ac:chgData name="Guest User" userId="e38cf5fff1ccbbef" providerId="Windows Live" clId="Web-{A8FE0BC0-860E-48C2-BC44-F6D80E5828CF}" dt="2020-02-01T20:23:19.431" v="19" actId="20577"/>
          <ac:spMkLst>
            <pc:docMk/>
            <pc:sldMk cId="3177937676" sldId="292"/>
            <ac:spMk id="2" creationId="{B3CA7CCB-CF56-244B-9034-AE11AC11B77C}"/>
          </ac:spMkLst>
        </pc:spChg>
      </pc:sldChg>
      <pc:sldChg chg="modSp">
        <pc:chgData name="Guest User" userId="e38cf5fff1ccbbef" providerId="Windows Live" clId="Web-{A8FE0BC0-860E-48C2-BC44-F6D80E5828CF}" dt="2020-02-01T20:23:37.712" v="34" actId="20577"/>
        <pc:sldMkLst>
          <pc:docMk/>
          <pc:sldMk cId="2929006727" sldId="299"/>
        </pc:sldMkLst>
        <pc:spChg chg="mod">
          <ac:chgData name="Guest User" userId="e38cf5fff1ccbbef" providerId="Windows Live" clId="Web-{A8FE0BC0-860E-48C2-BC44-F6D80E5828CF}" dt="2020-02-01T20:23:22.884" v="25" actId="20577"/>
          <ac:spMkLst>
            <pc:docMk/>
            <pc:sldMk cId="2929006727" sldId="299"/>
            <ac:spMk id="3" creationId="{A4477EF2-C265-934A-B975-3E5D4088780C}"/>
          </ac:spMkLst>
        </pc:spChg>
        <pc:spChg chg="mod">
          <ac:chgData name="Guest User" userId="e38cf5fff1ccbbef" providerId="Windows Live" clId="Web-{A8FE0BC0-860E-48C2-BC44-F6D80E5828CF}" dt="2020-02-01T20:23:37.712" v="34" actId="20577"/>
          <ac:spMkLst>
            <pc:docMk/>
            <pc:sldMk cId="2929006727" sldId="299"/>
            <ac:spMk id="4" creationId="{93D99F56-4DB3-D14F-AA13-0FA8FD7AE0C7}"/>
          </ac:spMkLst>
        </pc:spChg>
      </pc:sldChg>
      <pc:sldChg chg="modSp modNotes">
        <pc:chgData name="Guest User" userId="e38cf5fff1ccbbef" providerId="Windows Live" clId="Web-{A8FE0BC0-860E-48C2-BC44-F6D80E5828CF}" dt="2020-02-01T20:25:07.681" v="87" actId="20577"/>
        <pc:sldMkLst>
          <pc:docMk/>
          <pc:sldMk cId="4253396331" sldId="311"/>
        </pc:sldMkLst>
        <pc:spChg chg="mod">
          <ac:chgData name="Guest User" userId="e38cf5fff1ccbbef" providerId="Windows Live" clId="Web-{A8FE0BC0-860E-48C2-BC44-F6D80E5828CF}" dt="2020-02-01T20:25:07.681" v="87" actId="20577"/>
          <ac:spMkLst>
            <pc:docMk/>
            <pc:sldMk cId="4253396331" sldId="311"/>
            <ac:spMk id="3" creationId="{1B39FA87-F59D-844F-B1A9-8A5ED869DC58}"/>
          </ac:spMkLst>
        </pc:spChg>
      </pc:sldChg>
      <pc:sldChg chg="del">
        <pc:chgData name="Guest User" userId="e38cf5fff1ccbbef" providerId="Windows Live" clId="Web-{A8FE0BC0-860E-48C2-BC44-F6D80E5828CF}" dt="2020-02-01T20:24:38.962" v="62"/>
        <pc:sldMkLst>
          <pc:docMk/>
          <pc:sldMk cId="0" sldId="331"/>
        </pc:sldMkLst>
      </pc:sldChg>
      <pc:sldChg chg="del">
        <pc:chgData name="Guest User" userId="e38cf5fff1ccbbef" providerId="Windows Live" clId="Web-{A8FE0BC0-860E-48C2-BC44-F6D80E5828CF}" dt="2020-02-01T20:23:48.712" v="43"/>
        <pc:sldMkLst>
          <pc:docMk/>
          <pc:sldMk cId="4097320238" sldId="332"/>
        </pc:sldMkLst>
      </pc:sldChg>
      <pc:sldChg chg="del">
        <pc:chgData name="Guest User" userId="e38cf5fff1ccbbef" providerId="Windows Live" clId="Web-{A8FE0BC0-860E-48C2-BC44-F6D80E5828CF}" dt="2020-02-01T20:24:38.978" v="65"/>
        <pc:sldMkLst>
          <pc:docMk/>
          <pc:sldMk cId="1581574247" sldId="333"/>
        </pc:sldMkLst>
      </pc:sldChg>
      <pc:sldChg chg="del">
        <pc:chgData name="Guest User" userId="e38cf5fff1ccbbef" providerId="Windows Live" clId="Web-{A8FE0BC0-860E-48C2-BC44-F6D80E5828CF}" dt="2020-02-01T20:24:38.978" v="64"/>
        <pc:sldMkLst>
          <pc:docMk/>
          <pc:sldMk cId="1593680850" sldId="334"/>
        </pc:sldMkLst>
      </pc:sldChg>
      <pc:sldChg chg="del">
        <pc:chgData name="Guest User" userId="e38cf5fff1ccbbef" providerId="Windows Live" clId="Web-{A8FE0BC0-860E-48C2-BC44-F6D80E5828CF}" dt="2020-02-01T20:24:16.165" v="44"/>
        <pc:sldMkLst>
          <pc:docMk/>
          <pc:sldMk cId="2039925233" sldId="335"/>
        </pc:sldMkLst>
      </pc:sldChg>
      <pc:sldChg chg="modSp">
        <pc:chgData name="Guest User" userId="e38cf5fff1ccbbef" providerId="Windows Live" clId="Web-{A8FE0BC0-860E-48C2-BC44-F6D80E5828CF}" dt="2020-02-01T20:24:18.947" v="46" actId="20577"/>
        <pc:sldMkLst>
          <pc:docMk/>
          <pc:sldMk cId="2289254147" sldId="336"/>
        </pc:sldMkLst>
        <pc:spChg chg="mod">
          <ac:chgData name="Guest User" userId="e38cf5fff1ccbbef" providerId="Windows Live" clId="Web-{A8FE0BC0-860E-48C2-BC44-F6D80E5828CF}" dt="2020-02-01T20:24:18.947" v="46" actId="20577"/>
          <ac:spMkLst>
            <pc:docMk/>
            <pc:sldMk cId="2289254147" sldId="336"/>
            <ac:spMk id="3" creationId="{A2DFA820-1700-448D-99CA-451110C5B9CA}"/>
          </ac:spMkLst>
        </pc:spChg>
      </pc:sldChg>
      <pc:sldChg chg="del">
        <pc:chgData name="Guest User" userId="e38cf5fff1ccbbef" providerId="Windows Live" clId="Web-{A8FE0BC0-860E-48C2-BC44-F6D80E5828CF}" dt="2020-02-01T20:24:21.197" v="47"/>
        <pc:sldMkLst>
          <pc:docMk/>
          <pc:sldMk cId="3845030432" sldId="337"/>
        </pc:sldMkLst>
      </pc:sldChg>
      <pc:sldChg chg="del">
        <pc:chgData name="Guest User" userId="e38cf5fff1ccbbef" providerId="Windows Live" clId="Web-{A8FE0BC0-860E-48C2-BC44-F6D80E5828CF}" dt="2020-02-01T20:24:25.290" v="48"/>
        <pc:sldMkLst>
          <pc:docMk/>
          <pc:sldMk cId="318780012" sldId="338"/>
        </pc:sldMkLst>
      </pc:sldChg>
      <pc:sldChg chg="modSp">
        <pc:chgData name="Guest User" userId="e38cf5fff1ccbbef" providerId="Windows Live" clId="Web-{A8FE0BC0-860E-48C2-BC44-F6D80E5828CF}" dt="2020-02-01T20:24:34.056" v="61" actId="20577"/>
        <pc:sldMkLst>
          <pc:docMk/>
          <pc:sldMk cId="3813879265" sldId="339"/>
        </pc:sldMkLst>
        <pc:spChg chg="mod">
          <ac:chgData name="Guest User" userId="e38cf5fff1ccbbef" providerId="Windows Live" clId="Web-{A8FE0BC0-860E-48C2-BC44-F6D80E5828CF}" dt="2020-02-01T20:24:34.056" v="61" actId="20577"/>
          <ac:spMkLst>
            <pc:docMk/>
            <pc:sldMk cId="3813879265" sldId="339"/>
            <ac:spMk id="2" creationId="{00066170-BEE8-4679-9845-D12666BF1833}"/>
          </ac:spMkLst>
        </pc:spChg>
        <pc:spChg chg="mod">
          <ac:chgData name="Guest User" userId="e38cf5fff1ccbbef" providerId="Windows Live" clId="Web-{A8FE0BC0-860E-48C2-BC44-F6D80E5828CF}" dt="2020-02-01T20:24:27.681" v="49" actId="20577"/>
          <ac:spMkLst>
            <pc:docMk/>
            <pc:sldMk cId="3813879265" sldId="339"/>
            <ac:spMk id="3" creationId="{5623DD62-E018-41C0-9618-4255DAA5DB5D}"/>
          </ac:spMkLst>
        </pc:spChg>
      </pc:sldChg>
      <pc:sldChg chg="del">
        <pc:chgData name="Guest User" userId="e38cf5fff1ccbbef" providerId="Windows Live" clId="Web-{A8FE0BC0-860E-48C2-BC44-F6D80E5828CF}" dt="2020-02-01T20:24:16.165" v="45"/>
        <pc:sldMkLst>
          <pc:docMk/>
          <pc:sldMk cId="3685413596" sldId="340"/>
        </pc:sldMkLst>
      </pc:sldChg>
      <pc:sldChg chg="del">
        <pc:chgData name="Guest User" userId="e38cf5fff1ccbbef" providerId="Windows Live" clId="Web-{A8FE0BC0-860E-48C2-BC44-F6D80E5828CF}" dt="2020-02-01T20:24:38.978" v="63"/>
        <pc:sldMkLst>
          <pc:docMk/>
          <pc:sldMk cId="2823414821" sldId="341"/>
        </pc:sldMkLst>
      </pc:sldChg>
      <pc:sldChg chg="del">
        <pc:chgData name="Guest User" userId="e38cf5fff1ccbbef" providerId="Windows Live" clId="Web-{A8FE0BC0-860E-48C2-BC44-F6D80E5828CF}" dt="2020-02-01T20:25:16.478" v="92"/>
        <pc:sldMkLst>
          <pc:docMk/>
          <pc:sldMk cId="3957957532" sldId="342"/>
        </pc:sldMkLst>
      </pc:sldChg>
      <pc:sldChg chg="del">
        <pc:chgData name="Guest User" userId="e38cf5fff1ccbbef" providerId="Windows Live" clId="Web-{A8FE0BC0-860E-48C2-BC44-F6D80E5828CF}" dt="2020-02-01T20:25:16.478" v="91"/>
        <pc:sldMkLst>
          <pc:docMk/>
          <pc:sldMk cId="1944992741" sldId="343"/>
        </pc:sldMkLst>
      </pc:sldChg>
      <pc:sldChg chg="del">
        <pc:chgData name="Guest User" userId="e38cf5fff1ccbbef" providerId="Windows Live" clId="Web-{A8FE0BC0-860E-48C2-BC44-F6D80E5828CF}" dt="2020-02-01T20:25:16.478" v="90"/>
        <pc:sldMkLst>
          <pc:docMk/>
          <pc:sldMk cId="2718716916" sldId="344"/>
        </pc:sldMkLst>
      </pc:sldChg>
      <pc:sldChg chg="modSp">
        <pc:chgData name="Guest User" userId="e38cf5fff1ccbbef" providerId="Windows Live" clId="Web-{A8FE0BC0-860E-48C2-BC44-F6D80E5828CF}" dt="2020-02-01T20:23:44.868" v="42" actId="20577"/>
        <pc:sldMkLst>
          <pc:docMk/>
          <pc:sldMk cId="2094117202" sldId="345"/>
        </pc:sldMkLst>
        <pc:spChg chg="mod">
          <ac:chgData name="Guest User" userId="e38cf5fff1ccbbef" providerId="Windows Live" clId="Web-{A8FE0BC0-860E-48C2-BC44-F6D80E5828CF}" dt="2020-02-01T20:23:42.040" v="40" actId="20577"/>
          <ac:spMkLst>
            <pc:docMk/>
            <pc:sldMk cId="2094117202" sldId="345"/>
            <ac:spMk id="2" creationId="{2AF33A63-B4D7-4CC6-A805-1807F37AA4D9}"/>
          </ac:spMkLst>
        </pc:spChg>
        <pc:spChg chg="mod">
          <ac:chgData name="Guest User" userId="e38cf5fff1ccbbef" providerId="Windows Live" clId="Web-{A8FE0BC0-860E-48C2-BC44-F6D80E5828CF}" dt="2020-02-01T20:23:44.868" v="42" actId="20577"/>
          <ac:spMkLst>
            <pc:docMk/>
            <pc:sldMk cId="2094117202" sldId="345"/>
            <ac:spMk id="3" creationId="{825D01C3-6DF9-43AD-86EA-295337FBF9AC}"/>
          </ac:spMkLst>
        </pc:spChg>
      </pc:sldChg>
      <pc:sldChg chg="modSp add replId">
        <pc:chgData name="Guest User" userId="e38cf5fff1ccbbef" providerId="Windows Live" clId="Web-{A8FE0BC0-860E-48C2-BC44-F6D80E5828CF}" dt="2020-02-01T20:25:13.713" v="89" actId="20577"/>
        <pc:sldMkLst>
          <pc:docMk/>
          <pc:sldMk cId="1584528486" sldId="346"/>
        </pc:sldMkLst>
        <pc:spChg chg="mod">
          <ac:chgData name="Guest User" userId="e38cf5fff1ccbbef" providerId="Windows Live" clId="Web-{A8FE0BC0-860E-48C2-BC44-F6D80E5828CF}" dt="2020-02-01T20:25:13.713" v="89" actId="20577"/>
          <ac:spMkLst>
            <pc:docMk/>
            <pc:sldMk cId="1584528486" sldId="346"/>
            <ac:spMk id="2" creationId="{BC1D05DE-DB03-DA41-8335-4E880F4F4E3A}"/>
          </ac:spMkLst>
        </pc:spChg>
      </pc:sldChg>
    </pc:docChg>
  </pc:docChgLst>
  <pc:docChgLst>
    <pc:chgData name="Guest User" userId="e38cf5fff1ccbbef" providerId="Windows Live" clId="Web-{2830B3F5-47E4-4661-9935-2AAC9BCFCAB6}"/>
    <pc:docChg chg="addSld delSld modSld sldOrd">
      <pc:chgData name="Guest User" userId="e38cf5fff1ccbbef" providerId="Windows Live" clId="Web-{2830B3F5-47E4-4661-9935-2AAC9BCFCAB6}" dt="2019-08-21T18:36:52.571" v="525"/>
      <pc:docMkLst>
        <pc:docMk/>
      </pc:docMkLst>
      <pc:sldChg chg="modNotes">
        <pc:chgData name="Guest User" userId="e38cf5fff1ccbbef" providerId="Windows Live" clId="Web-{2830B3F5-47E4-4661-9935-2AAC9BCFCAB6}" dt="2019-08-21T18:36:52.571" v="525"/>
        <pc:sldMkLst>
          <pc:docMk/>
          <pc:sldMk cId="0" sldId="256"/>
        </pc:sldMkLst>
      </pc:sldChg>
      <pc:sldChg chg="modSp ord">
        <pc:chgData name="Guest User" userId="e38cf5fff1ccbbef" providerId="Windows Live" clId="Web-{2830B3F5-47E4-4661-9935-2AAC9BCFCAB6}" dt="2019-08-21T18:10:31.382" v="322" actId="20577"/>
        <pc:sldMkLst>
          <pc:docMk/>
          <pc:sldMk cId="4253396331" sldId="311"/>
        </pc:sldMkLst>
        <pc:spChg chg="mod">
          <ac:chgData name="Guest User" userId="e38cf5fff1ccbbef" providerId="Windows Live" clId="Web-{2830B3F5-47E4-4661-9935-2AAC9BCFCAB6}" dt="2019-08-21T18:10:31.382" v="322" actId="20577"/>
          <ac:spMkLst>
            <pc:docMk/>
            <pc:sldMk cId="4253396331" sldId="311"/>
            <ac:spMk id="3" creationId="{1B39FA87-F59D-844F-B1A9-8A5ED869DC58}"/>
          </ac:spMkLst>
        </pc:spChg>
      </pc:sldChg>
      <pc:sldChg chg="addSp delSp modSp">
        <pc:chgData name="Guest User" userId="e38cf5fff1ccbbef" providerId="Windows Live" clId="Web-{2830B3F5-47E4-4661-9935-2AAC9BCFCAB6}" dt="2019-08-21T18:28:50.368" v="521" actId="1076"/>
        <pc:sldMkLst>
          <pc:docMk/>
          <pc:sldMk cId="4097320238" sldId="332"/>
        </pc:sldMkLst>
        <pc:picChg chg="del">
          <ac:chgData name="Guest User" userId="e38cf5fff1ccbbef" providerId="Windows Live" clId="Web-{2830B3F5-47E4-4661-9935-2AAC9BCFCAB6}" dt="2019-08-21T18:28:41.805" v="519"/>
          <ac:picMkLst>
            <pc:docMk/>
            <pc:sldMk cId="4097320238" sldId="332"/>
            <ac:picMk id="4" creationId="{C1736142-0B33-42EE-8C88-BFCF8C049BCE}"/>
          </ac:picMkLst>
        </pc:picChg>
        <pc:picChg chg="add mod">
          <ac:chgData name="Guest User" userId="e38cf5fff1ccbbef" providerId="Windows Live" clId="Web-{2830B3F5-47E4-4661-9935-2AAC9BCFCAB6}" dt="2019-08-21T18:28:50.368" v="521" actId="1076"/>
          <ac:picMkLst>
            <pc:docMk/>
            <pc:sldMk cId="4097320238" sldId="332"/>
            <ac:picMk id="5" creationId="{24D0529B-7963-4BB2-8224-0FD6A00877E6}"/>
          </ac:picMkLst>
        </pc:picChg>
      </pc:sldChg>
      <pc:sldChg chg="modSp">
        <pc:chgData name="Guest User" userId="e38cf5fff1ccbbef" providerId="Windows Live" clId="Web-{2830B3F5-47E4-4661-9935-2AAC9BCFCAB6}" dt="2019-08-21T18:19:29.086" v="413" actId="20577"/>
        <pc:sldMkLst>
          <pc:docMk/>
          <pc:sldMk cId="1593680850" sldId="334"/>
        </pc:sldMkLst>
        <pc:spChg chg="mod">
          <ac:chgData name="Guest User" userId="e38cf5fff1ccbbef" providerId="Windows Live" clId="Web-{2830B3F5-47E4-4661-9935-2AAC9BCFCAB6}" dt="2019-08-21T18:19:29.086" v="413" actId="20577"/>
          <ac:spMkLst>
            <pc:docMk/>
            <pc:sldMk cId="1593680850" sldId="334"/>
            <ac:spMk id="3" creationId="{A4477EF2-C265-934A-B975-3E5D4088780C}"/>
          </ac:spMkLst>
        </pc:spChg>
        <pc:spChg chg="mod">
          <ac:chgData name="Guest User" userId="e38cf5fff1ccbbef" providerId="Windows Live" clId="Web-{2830B3F5-47E4-4661-9935-2AAC9BCFCAB6}" dt="2019-08-21T18:19:25.398" v="408" actId="20577"/>
          <ac:spMkLst>
            <pc:docMk/>
            <pc:sldMk cId="1593680850" sldId="334"/>
            <ac:spMk id="4" creationId="{93D99F56-4DB3-D14F-AA13-0FA8FD7AE0C7}"/>
          </ac:spMkLst>
        </pc:spChg>
      </pc:sldChg>
      <pc:sldChg chg="modSp">
        <pc:chgData name="Guest User" userId="e38cf5fff1ccbbef" providerId="Windows Live" clId="Web-{2830B3F5-47E4-4661-9935-2AAC9BCFCAB6}" dt="2019-08-21T17:57:22.695" v="2" actId="20577"/>
        <pc:sldMkLst>
          <pc:docMk/>
          <pc:sldMk cId="2039925233" sldId="335"/>
        </pc:sldMkLst>
        <pc:spChg chg="mod">
          <ac:chgData name="Guest User" userId="e38cf5fff1ccbbef" providerId="Windows Live" clId="Web-{2830B3F5-47E4-4661-9935-2AAC9BCFCAB6}" dt="2019-08-21T17:57:22.695" v="2" actId="20577"/>
          <ac:spMkLst>
            <pc:docMk/>
            <pc:sldMk cId="2039925233" sldId="335"/>
            <ac:spMk id="3" creationId="{775CAD25-AC27-43DC-8450-596CE68F3A39}"/>
          </ac:spMkLst>
        </pc:spChg>
      </pc:sldChg>
      <pc:sldChg chg="modSp">
        <pc:chgData name="Guest User" userId="e38cf5fff1ccbbef" providerId="Windows Live" clId="Web-{2830B3F5-47E4-4661-9935-2AAC9BCFCAB6}" dt="2019-08-21T17:57:55.132" v="11" actId="1076"/>
        <pc:sldMkLst>
          <pc:docMk/>
          <pc:sldMk cId="2289254147" sldId="336"/>
        </pc:sldMkLst>
        <pc:spChg chg="mod">
          <ac:chgData name="Guest User" userId="e38cf5fff1ccbbef" providerId="Windows Live" clId="Web-{2830B3F5-47E4-4661-9935-2AAC9BCFCAB6}" dt="2019-08-21T17:57:55.132" v="11" actId="1076"/>
          <ac:spMkLst>
            <pc:docMk/>
            <pc:sldMk cId="2289254147" sldId="336"/>
            <ac:spMk id="3" creationId="{A2DFA820-1700-448D-99CA-451110C5B9CA}"/>
          </ac:spMkLst>
        </pc:spChg>
      </pc:sldChg>
      <pc:sldChg chg="modSp">
        <pc:chgData name="Guest User" userId="e38cf5fff1ccbbef" providerId="Windows Live" clId="Web-{2830B3F5-47E4-4661-9935-2AAC9BCFCAB6}" dt="2019-08-21T17:58:10.101" v="13" actId="14100"/>
        <pc:sldMkLst>
          <pc:docMk/>
          <pc:sldMk cId="3845030432" sldId="337"/>
        </pc:sldMkLst>
        <pc:spChg chg="mod">
          <ac:chgData name="Guest User" userId="e38cf5fff1ccbbef" providerId="Windows Live" clId="Web-{2830B3F5-47E4-4661-9935-2AAC9BCFCAB6}" dt="2019-08-21T17:58:10.101" v="13" actId="14100"/>
          <ac:spMkLst>
            <pc:docMk/>
            <pc:sldMk cId="3845030432" sldId="337"/>
            <ac:spMk id="3" creationId="{A2DFA820-1700-448D-99CA-451110C5B9CA}"/>
          </ac:spMkLst>
        </pc:spChg>
      </pc:sldChg>
      <pc:sldChg chg="modSp">
        <pc:chgData name="Guest User" userId="e38cf5fff1ccbbef" providerId="Windows Live" clId="Web-{2830B3F5-47E4-4661-9935-2AAC9BCFCAB6}" dt="2019-08-21T17:57:31.757" v="10" actId="20577"/>
        <pc:sldMkLst>
          <pc:docMk/>
          <pc:sldMk cId="3685413596" sldId="340"/>
        </pc:sldMkLst>
        <pc:spChg chg="mod">
          <ac:chgData name="Guest User" userId="e38cf5fff1ccbbef" providerId="Windows Live" clId="Web-{2830B3F5-47E4-4661-9935-2AAC9BCFCAB6}" dt="2019-08-21T17:57:31.757" v="10" actId="20577"/>
          <ac:spMkLst>
            <pc:docMk/>
            <pc:sldMk cId="3685413596" sldId="340"/>
            <ac:spMk id="3" creationId="{BD0EFB65-E843-A24B-9843-5728E4ED0DAC}"/>
          </ac:spMkLst>
        </pc:spChg>
      </pc:sldChg>
      <pc:sldChg chg="modSp add ord replId modNotes">
        <pc:chgData name="Guest User" userId="e38cf5fff1ccbbef" providerId="Windows Live" clId="Web-{2830B3F5-47E4-4661-9935-2AAC9BCFCAB6}" dt="2019-08-21T18:07:59.554" v="202"/>
        <pc:sldMkLst>
          <pc:docMk/>
          <pc:sldMk cId="3957957532" sldId="342"/>
        </pc:sldMkLst>
        <pc:spChg chg="mod">
          <ac:chgData name="Guest User" userId="e38cf5fff1ccbbef" providerId="Windows Live" clId="Web-{2830B3F5-47E4-4661-9935-2AAC9BCFCAB6}" dt="2019-08-21T18:02:04.851" v="66" actId="20577"/>
          <ac:spMkLst>
            <pc:docMk/>
            <pc:sldMk cId="3957957532" sldId="342"/>
            <ac:spMk id="2" creationId="{BC1D05DE-DB03-DA41-8335-4E880F4F4E3A}"/>
          </ac:spMkLst>
        </pc:spChg>
        <pc:spChg chg="mod">
          <ac:chgData name="Guest User" userId="e38cf5fff1ccbbef" providerId="Windows Live" clId="Web-{2830B3F5-47E4-4661-9935-2AAC9BCFCAB6}" dt="2019-08-21T18:07:57.226" v="201" actId="20577"/>
          <ac:spMkLst>
            <pc:docMk/>
            <pc:sldMk cId="3957957532" sldId="342"/>
            <ac:spMk id="3" creationId="{1B39FA87-F59D-844F-B1A9-8A5ED869DC58}"/>
          </ac:spMkLst>
        </pc:spChg>
      </pc:sldChg>
      <pc:sldChg chg="modSp add ord replId modNotes">
        <pc:chgData name="Guest User" userId="e38cf5fff1ccbbef" providerId="Windows Live" clId="Web-{2830B3F5-47E4-4661-9935-2AAC9BCFCAB6}" dt="2019-08-21T18:11:24.617" v="389"/>
        <pc:sldMkLst>
          <pc:docMk/>
          <pc:sldMk cId="1944992741" sldId="343"/>
        </pc:sldMkLst>
        <pc:spChg chg="mod">
          <ac:chgData name="Guest User" userId="e38cf5fff1ccbbef" providerId="Windows Live" clId="Web-{2830B3F5-47E4-4661-9935-2AAC9BCFCAB6}" dt="2019-08-21T18:02:08.335" v="67" actId="20577"/>
          <ac:spMkLst>
            <pc:docMk/>
            <pc:sldMk cId="1944992741" sldId="343"/>
            <ac:spMk id="2" creationId="{BC1D05DE-DB03-DA41-8335-4E880F4F4E3A}"/>
          </ac:spMkLst>
        </pc:spChg>
        <pc:spChg chg="mod">
          <ac:chgData name="Guest User" userId="e38cf5fff1ccbbef" providerId="Windows Live" clId="Web-{2830B3F5-47E4-4661-9935-2AAC9BCFCAB6}" dt="2019-08-21T18:11:22.586" v="388" actId="20577"/>
          <ac:spMkLst>
            <pc:docMk/>
            <pc:sldMk cId="1944992741" sldId="343"/>
            <ac:spMk id="3" creationId="{1B39FA87-F59D-844F-B1A9-8A5ED869DC58}"/>
          </ac:spMkLst>
        </pc:spChg>
      </pc:sldChg>
      <pc:sldChg chg="modSp add replId modNotes">
        <pc:chgData name="Guest User" userId="e38cf5fff1ccbbef" providerId="Windows Live" clId="Web-{2830B3F5-47E4-4661-9935-2AAC9BCFCAB6}" dt="2019-08-21T18:27:59.977" v="514" actId="20577"/>
        <pc:sldMkLst>
          <pc:docMk/>
          <pc:sldMk cId="2718716916" sldId="344"/>
        </pc:sldMkLst>
        <pc:spChg chg="mod">
          <ac:chgData name="Guest User" userId="e38cf5fff1ccbbef" providerId="Windows Live" clId="Web-{2830B3F5-47E4-4661-9935-2AAC9BCFCAB6}" dt="2019-08-21T18:25:22.664" v="452" actId="20577"/>
          <ac:spMkLst>
            <pc:docMk/>
            <pc:sldMk cId="2718716916" sldId="344"/>
            <ac:spMk id="2" creationId="{BC1D05DE-DB03-DA41-8335-4E880F4F4E3A}"/>
          </ac:spMkLst>
        </pc:spChg>
        <pc:spChg chg="mod">
          <ac:chgData name="Guest User" userId="e38cf5fff1ccbbef" providerId="Windows Live" clId="Web-{2830B3F5-47E4-4661-9935-2AAC9BCFCAB6}" dt="2019-08-21T18:27:59.977" v="514" actId="20577"/>
          <ac:spMkLst>
            <pc:docMk/>
            <pc:sldMk cId="2718716916" sldId="344"/>
            <ac:spMk id="3" creationId="{1B39FA87-F59D-844F-B1A9-8A5ED869DC58}"/>
          </ac:spMkLst>
        </pc:spChg>
      </pc:sldChg>
      <pc:sldChg chg="modSp add del replId">
        <pc:chgData name="Guest User" userId="e38cf5fff1ccbbef" providerId="Windows Live" clId="Web-{2830B3F5-47E4-4661-9935-2AAC9BCFCAB6}" dt="2019-08-21T18:25:18.539" v="450"/>
        <pc:sldMkLst>
          <pc:docMk/>
          <pc:sldMk cId="3888652646" sldId="345"/>
        </pc:sldMkLst>
        <pc:spChg chg="mod">
          <ac:chgData name="Guest User" userId="e38cf5fff1ccbbef" providerId="Windows Live" clId="Web-{2830B3F5-47E4-4661-9935-2AAC9BCFCAB6}" dt="2019-08-21T18:02:13.695" v="69" actId="20577"/>
          <ac:spMkLst>
            <pc:docMk/>
            <pc:sldMk cId="3888652646" sldId="345"/>
            <ac:spMk id="2" creationId="{BC1D05DE-DB03-DA41-8335-4E880F4F4E3A}"/>
          </ac:spMkLst>
        </pc:spChg>
      </pc:sldChg>
      <pc:sldChg chg="modSp add del replId">
        <pc:chgData name="Guest User" userId="e38cf5fff1ccbbef" providerId="Windows Live" clId="Web-{2830B3F5-47E4-4661-9935-2AAC9BCFCAB6}" dt="2019-08-21T18:25:18.539" v="451"/>
        <pc:sldMkLst>
          <pc:docMk/>
          <pc:sldMk cId="1989948546" sldId="346"/>
        </pc:sldMkLst>
        <pc:spChg chg="mod">
          <ac:chgData name="Guest User" userId="e38cf5fff1ccbbef" providerId="Windows Live" clId="Web-{2830B3F5-47E4-4661-9935-2AAC9BCFCAB6}" dt="2019-08-21T18:02:10.913" v="68" actId="20577"/>
          <ac:spMkLst>
            <pc:docMk/>
            <pc:sldMk cId="1989948546" sldId="346"/>
            <ac:spMk id="2" creationId="{BC1D05DE-DB03-DA41-8335-4E880F4F4E3A}"/>
          </ac:spMkLst>
        </pc:spChg>
        <pc:spChg chg="mod">
          <ac:chgData name="Guest User" userId="e38cf5fff1ccbbef" providerId="Windows Live" clId="Web-{2830B3F5-47E4-4661-9935-2AAC9BCFCAB6}" dt="2019-08-21T18:25:18.039" v="449" actId="20577"/>
          <ac:spMkLst>
            <pc:docMk/>
            <pc:sldMk cId="1989948546" sldId="346"/>
            <ac:spMk id="3" creationId="{1B39FA87-F59D-844F-B1A9-8A5ED869DC58}"/>
          </ac:spMkLst>
        </pc:spChg>
      </pc:sldChg>
      <pc:sldChg chg="modSp add del ord replId">
        <pc:chgData name="Guest User" userId="e38cf5fff1ccbbef" providerId="Windows Live" clId="Web-{2830B3F5-47E4-4661-9935-2AAC9BCFCAB6}" dt="2019-08-21T18:18:52.961" v="400"/>
        <pc:sldMkLst>
          <pc:docMk/>
          <pc:sldMk cId="841353035" sldId="347"/>
        </pc:sldMkLst>
        <pc:spChg chg="mod">
          <ac:chgData name="Guest User" userId="e38cf5fff1ccbbef" providerId="Windows Live" clId="Web-{2830B3F5-47E4-4661-9935-2AAC9BCFCAB6}" dt="2019-08-21T18:18:41.476" v="395" actId="20577"/>
          <ac:spMkLst>
            <pc:docMk/>
            <pc:sldMk cId="841353035" sldId="347"/>
            <ac:spMk id="3" creationId="{A4477EF2-C265-934A-B975-3E5D4088780C}"/>
          </ac:spMkLst>
        </pc:spChg>
        <pc:spChg chg="mod">
          <ac:chgData name="Guest User" userId="e38cf5fff1ccbbef" providerId="Windows Live" clId="Web-{2830B3F5-47E4-4661-9935-2AAC9BCFCAB6}" dt="2019-08-21T18:18:52.539" v="399" actId="20577"/>
          <ac:spMkLst>
            <pc:docMk/>
            <pc:sldMk cId="841353035" sldId="347"/>
            <ac:spMk id="4" creationId="{93D99F56-4DB3-D14F-AA13-0FA8FD7AE0C7}"/>
          </ac:spMkLst>
        </pc:spChg>
      </pc:sldChg>
    </pc:docChg>
  </pc:docChgLst>
  <pc:docChgLst>
    <pc:chgData name="Guest User" userId="e38cf5fff1ccbbef" providerId="Windows Live" clId="Web-{3F84D753-8A36-4DFC-9FD4-CFF79C75548A}"/>
    <pc:docChg chg="modSld">
      <pc:chgData name="Guest User" userId="e38cf5fff1ccbbef" providerId="Windows Live" clId="Web-{3F84D753-8A36-4DFC-9FD4-CFF79C75548A}" dt="2019-08-21T22:08:59.534" v="3" actId="20577"/>
      <pc:docMkLst>
        <pc:docMk/>
      </pc:docMkLst>
      <pc:sldChg chg="modSp">
        <pc:chgData name="Guest User" userId="e38cf5fff1ccbbef" providerId="Windows Live" clId="Web-{3F84D753-8A36-4DFC-9FD4-CFF79C75548A}" dt="2019-08-21T22:08:59.534" v="3" actId="20577"/>
        <pc:sldMkLst>
          <pc:docMk/>
          <pc:sldMk cId="2929006727" sldId="299"/>
        </pc:sldMkLst>
        <pc:spChg chg="mod">
          <ac:chgData name="Guest User" userId="e38cf5fff1ccbbef" providerId="Windows Live" clId="Web-{3F84D753-8A36-4DFC-9FD4-CFF79C75548A}" dt="2019-08-21T22:08:59.534" v="3" actId="20577"/>
          <ac:spMkLst>
            <pc:docMk/>
            <pc:sldMk cId="2929006727" sldId="299"/>
            <ac:spMk id="4" creationId="{93D99F56-4DB3-D14F-AA13-0FA8FD7AE0C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200" b="0" i="0" u="none" strike="noStrike" cap="none">
                <a:solidFill>
                  <a:schemeClr val="dk1"/>
                </a:solidFill>
                <a:latin typeface="Calibri"/>
                <a:ea typeface="Calibri"/>
                <a:cs typeface="Calibri"/>
                <a:sym typeface="Calibri"/>
              </a:defRPr>
            </a:lvl2pPr>
            <a:lvl3pPr marL="914400" marR="0" lvl="2" indent="0" algn="l" rtl="0">
              <a:spcBef>
                <a:spcPts val="0"/>
              </a:spcBef>
              <a:buNone/>
              <a:defRPr sz="1200" b="0" i="0" u="none" strike="noStrike" cap="none">
                <a:solidFill>
                  <a:schemeClr val="dk1"/>
                </a:solidFill>
                <a:latin typeface="Calibri"/>
                <a:ea typeface="Calibri"/>
                <a:cs typeface="Calibri"/>
                <a:sym typeface="Calibri"/>
              </a:defRPr>
            </a:lvl3pPr>
            <a:lvl4pPr marL="1371600" marR="0" lvl="3" indent="0" algn="l" rtl="0">
              <a:spcBef>
                <a:spcPts val="0"/>
              </a:spcBef>
              <a:buNone/>
              <a:defRPr sz="1200" b="0" i="0" u="none" strike="noStrike" cap="none">
                <a:solidFill>
                  <a:schemeClr val="dk1"/>
                </a:solidFill>
                <a:latin typeface="Calibri"/>
                <a:ea typeface="Calibri"/>
                <a:cs typeface="Calibri"/>
                <a:sym typeface="Calibri"/>
              </a:defRPr>
            </a:lvl4pPr>
            <a:lvl5pPr marL="1828800" marR="0" lvl="4" indent="0" algn="l" rtl="0">
              <a:spcBef>
                <a:spcPts val="0"/>
              </a:spcBef>
              <a:buNone/>
              <a:defRPr sz="1200" b="0" i="0" u="none" strike="noStrike" cap="none">
                <a:solidFill>
                  <a:schemeClr val="dk1"/>
                </a:solidFill>
                <a:latin typeface="Calibri"/>
                <a:ea typeface="Calibri"/>
                <a:cs typeface="Calibri"/>
                <a:sym typeface="Calibri"/>
              </a:defRPr>
            </a:lvl5pPr>
            <a:lvl6pPr marL="2286000" marR="0" lvl="5" indent="0" algn="l" rtl="0">
              <a:spcBef>
                <a:spcPts val="0"/>
              </a:spcBef>
              <a:buNone/>
              <a:defRPr sz="1200" b="0" i="0" u="none" strike="noStrike" cap="none">
                <a:solidFill>
                  <a:schemeClr val="dk1"/>
                </a:solidFill>
                <a:latin typeface="Calibri"/>
                <a:ea typeface="Calibri"/>
                <a:cs typeface="Calibri"/>
                <a:sym typeface="Calibri"/>
              </a:defRPr>
            </a:lvl6pPr>
            <a:lvl7pPr marL="2743200" marR="0" lvl="6" indent="0" algn="l" rtl="0">
              <a:spcBef>
                <a:spcPts val="0"/>
              </a:spcBef>
              <a:buNone/>
              <a:defRPr sz="1200" b="0" i="0" u="none" strike="noStrike" cap="none">
                <a:solidFill>
                  <a:schemeClr val="dk1"/>
                </a:solidFill>
                <a:latin typeface="Calibri"/>
                <a:ea typeface="Calibri"/>
                <a:cs typeface="Calibri"/>
                <a:sym typeface="Calibri"/>
              </a:defRPr>
            </a:lvl7pPr>
            <a:lvl8pPr marL="3200400" marR="0" lvl="7" indent="0" algn="l" rtl="0">
              <a:spcBef>
                <a:spcPts val="0"/>
              </a:spcBef>
              <a:buNone/>
              <a:defRPr sz="1200" b="0" i="0" u="none" strike="noStrike" cap="none">
                <a:solidFill>
                  <a:schemeClr val="dk1"/>
                </a:solidFill>
                <a:latin typeface="Calibri"/>
                <a:ea typeface="Calibri"/>
                <a:cs typeface="Calibri"/>
                <a:sym typeface="Calibri"/>
              </a:defRPr>
            </a:lvl8pPr>
            <a:lvl9pPr marL="3657600" marR="0" lvl="8" indent="0" algn="l" rtl="0">
              <a:spcBef>
                <a:spcPts val="0"/>
              </a:spcBef>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8394029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courses.lumenlearning.com/wm-spanish1/"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86" name="Shape 8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kern="1200" cap="none">
                <a:solidFill>
                  <a:schemeClr val="tx1"/>
                </a:solidFill>
                <a:effectLst/>
                <a:latin typeface="Calibri"/>
                <a:ea typeface="Calibri"/>
                <a:cs typeface="Calibri"/>
                <a:sym typeface="Calibri"/>
              </a:rPr>
              <a:t>All text in these slides is taken from</a:t>
            </a:r>
            <a:r>
              <a:rPr lang="en-US">
                <a:solidFill>
                  <a:schemeClr val="tx1"/>
                </a:solidFill>
              </a:rPr>
              <a:t> </a:t>
            </a:r>
            <a:r>
              <a:rPr lang="en-US">
                <a:hlinkClick r:id="rId3"/>
              </a:rPr>
              <a:t>https://courses.lumenlearning.com/wm-spanish1/</a:t>
            </a:r>
            <a:r>
              <a:rPr lang="en-US">
                <a:solidFill>
                  <a:schemeClr val="tx1"/>
                </a:solidFill>
              </a:rPr>
              <a:t> </a:t>
            </a:r>
            <a:r>
              <a:rPr lang="en-US" sz="1200" b="0" i="0" u="none" strike="noStrike" kern="1200" cap="none">
                <a:solidFill>
                  <a:schemeClr val="tx1"/>
                </a:solidFill>
                <a:effectLst/>
                <a:latin typeface="Calibri"/>
                <a:ea typeface="Calibri"/>
                <a:cs typeface="Calibri"/>
                <a:sym typeface="Calibri"/>
              </a:rPr>
              <a:t>where it is published under one or more open licenses.</a:t>
            </a:r>
            <a:endParaRPr lang="en-US"/>
          </a:p>
          <a:p>
            <a:r>
              <a:rPr lang="en-US" sz="1200" b="0" i="0" u="none" strike="noStrike" kern="1200" cap="none">
                <a:solidFill>
                  <a:schemeClr val="tx1"/>
                </a:solidFill>
                <a:effectLst/>
                <a:latin typeface="Calibri"/>
                <a:ea typeface="Calibri"/>
                <a:cs typeface="Calibri"/>
                <a:sym typeface="Calibri"/>
              </a:rPr>
              <a:t>All images in these slides are attributed in the notes of the slide on which they appear and licensed as indicated. </a:t>
            </a:r>
          </a:p>
        </p:txBody>
      </p:sp>
      <p:sp>
        <p:nvSpPr>
          <p:cNvPr id="87" name="Shape 8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1</a:t>
            </a:fld>
            <a:endParaRPr lang="en-US"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Answer</a:t>
            </a:r>
            <a:r>
              <a:rPr lang="en-US" baseline="0" dirty="0"/>
              <a:t> is </a:t>
            </a:r>
            <a:r>
              <a:rPr lang="en-US" dirty="0"/>
              <a:t>D</a:t>
            </a:r>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pPr marL="0" marR="0" lvl="0" indent="0" algn="r" rtl="0">
                <a:spcBef>
                  <a:spcPts val="0"/>
                </a:spcBef>
                <a:buSzPct val="25000"/>
                <a:buNone/>
              </a:pPr>
              <a:t>13</a:t>
            </a:fld>
            <a:endParaRPr lang="en-US"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Answer</a:t>
            </a:r>
            <a:r>
              <a:rPr lang="en-US" baseline="0" dirty="0"/>
              <a:t> is </a:t>
            </a:r>
            <a:r>
              <a:rPr lang="en-US" dirty="0"/>
              <a:t>C</a:t>
            </a:r>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pPr marL="0" marR="0" lvl="0" indent="0" algn="r" rtl="0">
                <a:spcBef>
                  <a:spcPts val="0"/>
                </a:spcBef>
                <a:buSzPct val="25000"/>
                <a:buNone/>
              </a:pPr>
              <a:t>14</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1702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Shape 32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23" name="Shape 3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blipFill dpi="0" rotWithShape="1">
          <a:blip r:embed="rId2">
            <a:lum/>
          </a:blip>
          <a:srcRect/>
          <a:stretch>
            <a:fillRect t="-61000" b="-61000"/>
          </a:stretch>
        </a:blipFill>
        <a:effectLst/>
      </p:bgPr>
    </p:bg>
    <p:spTree>
      <p:nvGrpSpPr>
        <p:cNvPr id="1" name="Shape 9"/>
        <p:cNvGrpSpPr/>
        <p:nvPr/>
      </p:nvGrpSpPr>
      <p:grpSpPr>
        <a:xfrm>
          <a:off x="0" y="0"/>
          <a:ext cx="0" cy="0"/>
          <a:chOff x="0" y="0"/>
          <a:chExt cx="0" cy="0"/>
        </a:xfrm>
      </p:grpSpPr>
      <p:sp>
        <p:nvSpPr>
          <p:cNvPr id="5" name="Google Shape;14;p3">
            <a:extLst>
              <a:ext uri="{FF2B5EF4-FFF2-40B4-BE49-F238E27FC236}">
                <a16:creationId xmlns:a16="http://schemas.microsoft.com/office/drawing/2014/main" id="{DB391CD0-B0FF-7C47-AEC7-712743E719D1}"/>
              </a:ext>
            </a:extLst>
          </p:cNvPr>
          <p:cNvSpPr/>
          <p:nvPr/>
        </p:nvSpPr>
        <p:spPr>
          <a:xfrm>
            <a:off x="0" y="552196"/>
            <a:ext cx="12207240" cy="268833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
        <p:nvSpPr>
          <p:cNvPr id="11" name="Google Shape;11;p2"/>
          <p:cNvSpPr txBox="1">
            <a:spLocks noGrp="1"/>
          </p:cNvSpPr>
          <p:nvPr>
            <p:ph type="ctrTitle" hasCustomPrompt="1"/>
          </p:nvPr>
        </p:nvSpPr>
        <p:spPr>
          <a:xfrm>
            <a:off x="1519519" y="0"/>
            <a:ext cx="9144000" cy="2387600"/>
          </a:xfrm>
          <a:prstGeom prst="rect">
            <a:avLst/>
          </a:prstGeom>
          <a:noFill/>
          <a:ln>
            <a:noFill/>
          </a:ln>
        </p:spPr>
        <p:txBody>
          <a:bodyPr spcFirstLastPara="1" wrap="square" lIns="91425" tIns="45700" rIns="91425" bIns="45700" anchor="b" anchorCtr="0"/>
          <a:lstStyle>
            <a:lvl1pPr marR="0" lvl="0" algn="ctr" rtl="0">
              <a:lnSpc>
                <a:spcPct val="90000"/>
              </a:lnSpc>
              <a:spcBef>
                <a:spcPts val="0"/>
              </a:spcBef>
              <a:spcAft>
                <a:spcPts val="0"/>
              </a:spcAft>
              <a:buClr>
                <a:srgbClr val="F1F7FB"/>
              </a:buClr>
              <a:buSzPts val="5500"/>
              <a:buFont typeface="Century Gothic"/>
              <a:buNone/>
              <a:defRPr sz="4125" b="0" i="0" u="none" strike="noStrike" cap="none">
                <a:solidFill>
                  <a:srgbClr val="F1F7FB"/>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dirty="0"/>
              <a:t>Course Title</a:t>
            </a:r>
            <a:endParaRPr dirty="0"/>
          </a:p>
        </p:txBody>
      </p:sp>
      <p:sp>
        <p:nvSpPr>
          <p:cNvPr id="12" name="Google Shape;12;p2"/>
          <p:cNvSpPr txBox="1">
            <a:spLocks noGrp="1"/>
          </p:cNvSpPr>
          <p:nvPr>
            <p:ph type="subTitle" idx="1" hasCustomPrompt="1"/>
          </p:nvPr>
        </p:nvSpPr>
        <p:spPr>
          <a:xfrm>
            <a:off x="0" y="2661428"/>
            <a:ext cx="12192000" cy="1655762"/>
          </a:xfrm>
          <a:prstGeom prst="rect">
            <a:avLst/>
          </a:prstGeom>
          <a:noFill/>
          <a:ln>
            <a:noFill/>
          </a:ln>
        </p:spPr>
        <p:txBody>
          <a:bodyPr spcFirstLastPara="1" wrap="square" lIns="91425" tIns="45700" rIns="91425" bIns="45700" anchor="t" anchorCtr="0"/>
          <a:lstStyle>
            <a:lvl1pPr marR="0" lvl="0" algn="ctr" rtl="0">
              <a:lnSpc>
                <a:spcPct val="90000"/>
              </a:lnSpc>
              <a:spcBef>
                <a:spcPts val="750"/>
              </a:spcBef>
              <a:spcAft>
                <a:spcPts val="0"/>
              </a:spcAft>
              <a:buClr>
                <a:srgbClr val="F1F7FB"/>
              </a:buClr>
              <a:buSzPts val="2400"/>
              <a:buFont typeface="Arial"/>
              <a:buNone/>
              <a:defRPr sz="1800" b="0" i="0" u="none" strike="noStrike" cap="none">
                <a:solidFill>
                  <a:srgbClr val="F1F7FB"/>
                </a:solidFill>
                <a:latin typeface="Century Gothic"/>
                <a:ea typeface="Century Gothic"/>
                <a:cs typeface="Century Gothic"/>
                <a:sym typeface="Century Gothic"/>
              </a:defRPr>
            </a:lvl1pPr>
            <a:lvl2pPr marR="0" lvl="1" algn="ctr" rtl="0">
              <a:lnSpc>
                <a:spcPct val="90000"/>
              </a:lnSpc>
              <a:spcBef>
                <a:spcPts val="375"/>
              </a:spcBef>
              <a:spcAft>
                <a:spcPts val="0"/>
              </a:spcAft>
              <a:buClr>
                <a:schemeClr val="dk1"/>
              </a:buClr>
              <a:buSzPts val="2000"/>
              <a:buFont typeface="Arial"/>
              <a:buNone/>
              <a:defRPr sz="1500" b="0" i="0" u="none" strike="noStrike" cap="none">
                <a:solidFill>
                  <a:schemeClr val="dk1"/>
                </a:solidFill>
                <a:latin typeface="Century Gothic"/>
                <a:ea typeface="Century Gothic"/>
                <a:cs typeface="Century Gothic"/>
                <a:sym typeface="Century Gothic"/>
              </a:defRPr>
            </a:lvl2pPr>
            <a:lvl3pPr marR="0" lvl="2" algn="ctr" rtl="0">
              <a:lnSpc>
                <a:spcPct val="90000"/>
              </a:lnSpc>
              <a:spcBef>
                <a:spcPts val="375"/>
              </a:spcBef>
              <a:spcAft>
                <a:spcPts val="0"/>
              </a:spcAft>
              <a:buClr>
                <a:schemeClr val="dk1"/>
              </a:buClr>
              <a:buSzPts val="1800"/>
              <a:buFont typeface="Arial"/>
              <a:buNone/>
              <a:defRPr sz="1350" b="0" i="0" u="none" strike="noStrike" cap="none">
                <a:solidFill>
                  <a:schemeClr val="dk1"/>
                </a:solidFill>
                <a:latin typeface="Century Gothic"/>
                <a:ea typeface="Century Gothic"/>
                <a:cs typeface="Century Gothic"/>
                <a:sym typeface="Century Gothic"/>
              </a:defRPr>
            </a:lvl3pPr>
            <a:lvl4pPr marR="0" lvl="3"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4pPr>
            <a:lvl5pPr marR="0" lvl="4"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5pPr>
            <a:lvl6pPr marR="0" lvl="5"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6pPr>
            <a:lvl7pPr marR="0" lvl="6"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7pPr>
            <a:lvl8pPr marR="0" lvl="7"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8pPr>
            <a:lvl9pPr marR="0" lvl="8"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9pPr>
          </a:lstStyle>
          <a:p>
            <a:r>
              <a:rPr lang="en-US" dirty="0"/>
              <a:t>Module: </a:t>
            </a:r>
            <a:endParaRPr dirty="0"/>
          </a:p>
        </p:txBody>
      </p:sp>
    </p:spTree>
    <p:extLst>
      <p:ext uri="{BB962C8B-B14F-4D97-AF65-F5344CB8AC3E}">
        <p14:creationId xmlns:p14="http://schemas.microsoft.com/office/powerpoint/2010/main" val="466810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preserve="1">
  <p:cSld name="Section Header">
    <p:spTree>
      <p:nvGrpSpPr>
        <p:cNvPr id="1" name="Shape 13"/>
        <p:cNvGrpSpPr/>
        <p:nvPr/>
      </p:nvGrpSpPr>
      <p:grpSpPr>
        <a:xfrm>
          <a:off x="0" y="0"/>
          <a:ext cx="0" cy="0"/>
          <a:chOff x="0" y="0"/>
          <a:chExt cx="0" cy="0"/>
        </a:xfrm>
      </p:grpSpPr>
      <p:sp>
        <p:nvSpPr>
          <p:cNvPr id="14" name="Google Shape;14;p3"/>
          <p:cNvSpPr/>
          <p:nvPr/>
        </p:nvSpPr>
        <p:spPr>
          <a:xfrm>
            <a:off x="0" y="537882"/>
            <a:ext cx="12192000" cy="2689412"/>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
        <p:nvSpPr>
          <p:cNvPr id="15" name="Google Shape;15;p3"/>
          <p:cNvSpPr txBox="1">
            <a:spLocks noGrp="1"/>
          </p:cNvSpPr>
          <p:nvPr>
            <p:ph type="title"/>
          </p:nvPr>
        </p:nvSpPr>
        <p:spPr>
          <a:xfrm>
            <a:off x="838200" y="537883"/>
            <a:ext cx="10515600" cy="2689412"/>
          </a:xfrm>
          <a:prstGeom prst="rect">
            <a:avLst/>
          </a:prstGeom>
          <a:noFill/>
          <a:ln>
            <a:noFill/>
          </a:ln>
        </p:spPr>
        <p:txBody>
          <a:bodyPr spcFirstLastPara="1" wrap="square" lIns="91425" tIns="45700" rIns="91425" bIns="45700" anchor="ctr" anchorCtr="0"/>
          <a:lstStyle>
            <a:lvl1pPr marR="0" lvl="0" algn="ctr" rtl="0">
              <a:lnSpc>
                <a:spcPct val="90000"/>
              </a:lnSpc>
              <a:spcBef>
                <a:spcPts val="0"/>
              </a:spcBef>
              <a:spcAft>
                <a:spcPts val="0"/>
              </a:spcAft>
              <a:buClr>
                <a:schemeClr val="dk1"/>
              </a:buClr>
              <a:buSzPts val="5000"/>
              <a:buFont typeface="Century Gothic"/>
              <a:buNone/>
              <a:defRPr sz="3750" b="0" i="0" u="none" strike="noStrike" cap="none">
                <a:solidFill>
                  <a:schemeClr val="bg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dirty="0"/>
          </a:p>
        </p:txBody>
      </p:sp>
    </p:spTree>
    <p:extLst>
      <p:ext uri="{BB962C8B-B14F-4D97-AF65-F5344CB8AC3E}">
        <p14:creationId xmlns:p14="http://schemas.microsoft.com/office/powerpoint/2010/main" val="376715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reserve="1">
  <p:cSld name="Title and Content">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18" name="Google Shape;18;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19" name="Google Shape;19;p4"/>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6" name="Google Shape;20;p4">
            <a:extLst>
              <a:ext uri="{FF2B5EF4-FFF2-40B4-BE49-F238E27FC236}">
                <a16:creationId xmlns:a16="http://schemas.microsoft.com/office/drawing/2014/main" id="{AAE7BF4A-9551-9C45-B7D9-6E6531C8E0A8}"/>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3180273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9"/>
        <p:cNvGrpSpPr/>
        <p:nvPr/>
      </p:nvGrpSpPr>
      <p:grpSpPr>
        <a:xfrm>
          <a:off x="0" y="0"/>
          <a:ext cx="0" cy="0"/>
          <a:chOff x="0" y="0"/>
          <a:chExt cx="0" cy="0"/>
        </a:xfrm>
      </p:grpSpPr>
      <p:sp>
        <p:nvSpPr>
          <p:cNvPr id="40" name="Google Shape;40;p8"/>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4" name="Google Shape;20;p4">
            <a:extLst>
              <a:ext uri="{FF2B5EF4-FFF2-40B4-BE49-F238E27FC236}">
                <a16:creationId xmlns:a16="http://schemas.microsoft.com/office/drawing/2014/main" id="{866938FD-48A8-C945-8F8D-948D6ACBB765}"/>
              </a:ext>
            </a:extLst>
          </p:cNvPr>
          <p:cNvSpPr/>
          <p:nvPr/>
        </p:nvSpPr>
        <p:spPr>
          <a:xfrm rot="5400000">
            <a:off x="-3137554" y="3137552"/>
            <a:ext cx="6858002" cy="582894"/>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3675477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54"/>
        <p:cNvGrpSpPr/>
        <p:nvPr/>
      </p:nvGrpSpPr>
      <p:grpSpPr>
        <a:xfrm>
          <a:off x="0" y="0"/>
          <a:ext cx="0" cy="0"/>
          <a:chOff x="0" y="0"/>
          <a:chExt cx="0" cy="0"/>
        </a:xfrm>
      </p:grpSpPr>
      <p:sp>
        <p:nvSpPr>
          <p:cNvPr id="55" name="Google Shape;55;p1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56" name="Google Shape;56;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57" name="Google Shape;57;p11"/>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7" name="Google Shape;20;p4">
            <a:extLst>
              <a:ext uri="{FF2B5EF4-FFF2-40B4-BE49-F238E27FC236}">
                <a16:creationId xmlns:a16="http://schemas.microsoft.com/office/drawing/2014/main" id="{EE238881-7684-6E45-838B-2C5185AA693E}"/>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363587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59"/>
        <p:cNvGrpSpPr/>
        <p:nvPr/>
      </p:nvGrpSpPr>
      <p:grpSpPr>
        <a:xfrm>
          <a:off x="0" y="0"/>
          <a:ext cx="0" cy="0"/>
          <a:chOff x="0" y="0"/>
          <a:chExt cx="0" cy="0"/>
        </a:xfrm>
      </p:grpSpPr>
      <p:sp>
        <p:nvSpPr>
          <p:cNvPr id="60" name="Google Shape;60;p12"/>
          <p:cNvSpPr txBox="1">
            <a:spLocks noGrp="1"/>
          </p:cNvSpPr>
          <p:nvPr>
            <p:ph type="title"/>
          </p:nvPr>
        </p:nvSpPr>
        <p:spPr>
          <a:xfrm rot="5400000">
            <a:off x="7133432" y="1956595"/>
            <a:ext cx="5811838" cy="2628900"/>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61" name="Google Shape;61;p12"/>
          <p:cNvSpPr txBox="1">
            <a:spLocks noGrp="1"/>
          </p:cNvSpPr>
          <p:nvPr>
            <p:ph type="body" idx="1"/>
          </p:nvPr>
        </p:nvSpPr>
        <p:spPr>
          <a:xfrm rot="5400000">
            <a:off x="1799432" y="-596105"/>
            <a:ext cx="5811838" cy="7734300"/>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62" name="Google Shape;62;p12"/>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8" name="Google Shape;20;p4">
            <a:extLst>
              <a:ext uri="{FF2B5EF4-FFF2-40B4-BE49-F238E27FC236}">
                <a16:creationId xmlns:a16="http://schemas.microsoft.com/office/drawing/2014/main" id="{52CFC662-DA86-E347-B571-4CAF57F1AA26}"/>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87238832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7FB">
            <a:alpha val="80000"/>
          </a:srgbClr>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44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9pPr>
          </a:lstStyle>
          <a:p>
            <a:endParaRPr dirty="0"/>
          </a:p>
        </p:txBody>
      </p:sp>
      <p:sp>
        <p:nvSpPr>
          <p:cNvPr id="8" name="Google Shape;8;p1"/>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Tree>
    <p:extLst>
      <p:ext uri="{BB962C8B-B14F-4D97-AF65-F5344CB8AC3E}">
        <p14:creationId xmlns:p14="http://schemas.microsoft.com/office/powerpoint/2010/main" val="3801981286"/>
      </p:ext>
    </p:extLst>
  </p:cSld>
  <p:clrMap bg1="lt1" tx1="dk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Ls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L="565150" marR="0" lvl="0" indent="-514350" algn="l" rtl="0" eaLnBrk="1" hangingPunct="1">
        <a:lnSpc>
          <a:spcPct val="100000"/>
        </a:lnSpc>
        <a:spcBef>
          <a:spcPts val="0"/>
        </a:spcBef>
        <a:spcAft>
          <a:spcPts val="0"/>
        </a:spcAft>
        <a:buClr>
          <a:srgbClr val="000000"/>
        </a:buClr>
        <a:buSzPct val="75000"/>
        <a:buFont typeface="+mj-lt"/>
        <a:buAutoNum type="arabicPeriod"/>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4" name="Title 3">
            <a:extLst>
              <a:ext uri="{FF2B5EF4-FFF2-40B4-BE49-F238E27FC236}">
                <a16:creationId xmlns:a16="http://schemas.microsoft.com/office/drawing/2014/main" id="{98CDC929-56E2-1842-B96F-EEEFC78FBE5A}"/>
              </a:ext>
            </a:extLst>
          </p:cNvPr>
          <p:cNvSpPr>
            <a:spLocks noGrp="1"/>
          </p:cNvSpPr>
          <p:nvPr>
            <p:ph type="ctrTitle"/>
          </p:nvPr>
        </p:nvSpPr>
        <p:spPr/>
        <p:txBody>
          <a:bodyPr/>
          <a:lstStyle/>
          <a:p>
            <a:r>
              <a:rPr lang="en-US" sz="4100" dirty="0"/>
              <a:t>Introductory Spanish</a:t>
            </a:r>
            <a:endParaRPr lang="en-US" dirty="0"/>
          </a:p>
        </p:txBody>
      </p:sp>
      <p:sp>
        <p:nvSpPr>
          <p:cNvPr id="6" name="Subtitle 5">
            <a:extLst>
              <a:ext uri="{FF2B5EF4-FFF2-40B4-BE49-F238E27FC236}">
                <a16:creationId xmlns:a16="http://schemas.microsoft.com/office/drawing/2014/main" id="{7766042E-BEC4-904E-9FCA-2079983A42E9}"/>
              </a:ext>
            </a:extLst>
          </p:cNvPr>
          <p:cNvSpPr>
            <a:spLocks noGrp="1"/>
          </p:cNvSpPr>
          <p:nvPr>
            <p:ph type="subTitle" idx="1"/>
          </p:nvPr>
        </p:nvSpPr>
        <p:spPr/>
        <p:txBody>
          <a:bodyPr/>
          <a:lstStyle/>
          <a:p>
            <a:r>
              <a:rPr lang="en-US" dirty="0"/>
              <a:t>¿</a:t>
            </a:r>
            <a:r>
              <a:rPr lang="en-US" dirty="0" err="1"/>
              <a:t>Sabes</a:t>
            </a:r>
            <a:r>
              <a:rPr lang="en-US" dirty="0"/>
              <a:t> </a:t>
            </a:r>
            <a:r>
              <a:rPr lang="en-US" dirty="0" err="1"/>
              <a:t>toda</a:t>
            </a:r>
            <a:r>
              <a:rPr lang="en-US" dirty="0"/>
              <a:t> la </a:t>
            </a:r>
            <a:r>
              <a:rPr lang="en-US" dirty="0" err="1"/>
              <a:t>historia</a:t>
            </a:r>
            <a:r>
              <a:rPr lang="en-US" dirty="0"/>
              <a:t> de </a:t>
            </a:r>
            <a:r>
              <a:rPr lang="en-US" dirty="0" err="1"/>
              <a:t>tus</a:t>
            </a:r>
            <a:r>
              <a:rPr lang="en-US" dirty="0"/>
              <a:t> </a:t>
            </a:r>
            <a:r>
              <a:rPr lang="en-US" dirty="0" err="1"/>
              <a:t>tradiciones</a:t>
            </a:r>
            <a:r>
              <a:rPr lang="en-US" dirty="0"/>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960A7-7227-4C28-9F92-59C78A5CC62E}"/>
              </a:ext>
            </a:extLst>
          </p:cNvPr>
          <p:cNvSpPr>
            <a:spLocks noGrp="1"/>
          </p:cNvSpPr>
          <p:nvPr>
            <p:ph type="title"/>
          </p:nvPr>
        </p:nvSpPr>
        <p:spPr/>
        <p:txBody>
          <a:bodyPr/>
          <a:lstStyle/>
          <a:p>
            <a:r>
              <a:rPr lang="en-US"/>
              <a:t>Ejercicios</a:t>
            </a:r>
          </a:p>
        </p:txBody>
      </p:sp>
      <p:sp>
        <p:nvSpPr>
          <p:cNvPr id="3" name="Text Placeholder 2">
            <a:extLst>
              <a:ext uri="{FF2B5EF4-FFF2-40B4-BE49-F238E27FC236}">
                <a16:creationId xmlns:a16="http://schemas.microsoft.com/office/drawing/2014/main" id="{A2DFA820-1700-448D-99CA-451110C5B9CA}"/>
              </a:ext>
            </a:extLst>
          </p:cNvPr>
          <p:cNvSpPr>
            <a:spLocks noGrp="1"/>
          </p:cNvSpPr>
          <p:nvPr>
            <p:ph type="body" idx="1"/>
          </p:nvPr>
        </p:nvSpPr>
        <p:spPr>
          <a:xfrm>
            <a:off x="836635" y="1655795"/>
            <a:ext cx="10515600" cy="4351338"/>
          </a:xfrm>
        </p:spPr>
        <p:txBody>
          <a:bodyPr/>
          <a:lstStyle/>
          <a:p>
            <a:pPr marL="38100" indent="0">
              <a:buNone/>
            </a:pPr>
            <a:r>
              <a:rPr lang="en-US" dirty="0"/>
              <a:t>Escribe la </a:t>
            </a:r>
            <a:r>
              <a:rPr lang="en-US" dirty="0" err="1"/>
              <a:t>emoción</a:t>
            </a:r>
            <a:r>
              <a:rPr lang="en-US" dirty="0"/>
              <a:t> / </a:t>
            </a:r>
            <a:r>
              <a:rPr lang="en-US" dirty="0" err="1"/>
              <a:t>reacción</a:t>
            </a:r>
            <a:r>
              <a:rPr lang="en-US" dirty="0"/>
              <a:t> </a:t>
            </a:r>
            <a:r>
              <a:rPr lang="en-US" dirty="0" err="1"/>
              <a:t>apropiada</a:t>
            </a:r>
            <a:r>
              <a:rPr lang="en-US" dirty="0"/>
              <a:t> a la </a:t>
            </a:r>
            <a:r>
              <a:rPr lang="en-US" dirty="0" err="1"/>
              <a:t>situación</a:t>
            </a:r>
            <a:r>
              <a:rPr lang="en-US" dirty="0"/>
              <a:t>. </a:t>
            </a:r>
            <a:r>
              <a:rPr lang="en-US" b="1" dirty="0"/>
              <a:t>¡OJO!</a:t>
            </a:r>
            <a:r>
              <a:rPr lang="en-US" dirty="0"/>
              <a:t> Presta </a:t>
            </a:r>
            <a:r>
              <a:rPr lang="en-US" dirty="0" err="1"/>
              <a:t>atención</a:t>
            </a:r>
            <a:r>
              <a:rPr lang="en-US" dirty="0"/>
              <a:t> al </a:t>
            </a:r>
            <a:r>
              <a:rPr lang="en-US" dirty="0" err="1"/>
              <a:t>uso</a:t>
            </a:r>
            <a:r>
              <a:rPr lang="en-US" dirty="0"/>
              <a:t> de </a:t>
            </a:r>
            <a:r>
              <a:rPr lang="en-US" dirty="0" err="1"/>
              <a:t>pretérito</a:t>
            </a:r>
            <a:r>
              <a:rPr lang="en-US" dirty="0"/>
              <a:t> o </a:t>
            </a:r>
            <a:r>
              <a:rPr lang="en-US" dirty="0" err="1"/>
              <a:t>imperfecto</a:t>
            </a:r>
            <a:r>
              <a:rPr lang="en-US" dirty="0"/>
              <a:t> y la </a:t>
            </a:r>
            <a:r>
              <a:rPr lang="en-US" dirty="0" err="1"/>
              <a:t>concordancia</a:t>
            </a:r>
            <a:r>
              <a:rPr lang="en-US" dirty="0"/>
              <a:t> de </a:t>
            </a:r>
            <a:r>
              <a:rPr lang="en-US" dirty="0" err="1"/>
              <a:t>adjetivos</a:t>
            </a:r>
            <a:r>
              <a:rPr lang="en-US" dirty="0"/>
              <a:t>. </a:t>
            </a:r>
            <a:r>
              <a:rPr lang="en-US" dirty="0" err="1"/>
              <a:t>Puedes</a:t>
            </a:r>
            <a:r>
              <a:rPr lang="en-US" dirty="0"/>
              <a:t> </a:t>
            </a:r>
            <a:r>
              <a:rPr lang="en-US" dirty="0" err="1"/>
              <a:t>repetir</a:t>
            </a:r>
            <a:r>
              <a:rPr lang="en-US" dirty="0"/>
              <a:t> los </a:t>
            </a:r>
            <a:r>
              <a:rPr lang="en-US" dirty="0" err="1"/>
              <a:t>verbos</a:t>
            </a:r>
            <a:r>
              <a:rPr lang="en-US" dirty="0"/>
              <a:t>.</a:t>
            </a:r>
          </a:p>
          <a:p>
            <a:pPr marL="38100" indent="0">
              <a:buNone/>
            </a:pPr>
            <a:endParaRPr lang="en-US" dirty="0"/>
          </a:p>
          <a:p>
            <a:pPr marL="495300" indent="-457200">
              <a:buAutoNum type="arabicPeriod"/>
            </a:pPr>
            <a:r>
              <a:rPr lang="en-US" dirty="0" err="1"/>
              <a:t>Cuando</a:t>
            </a:r>
            <a:r>
              <a:rPr lang="en-US" dirty="0"/>
              <a:t> el </a:t>
            </a:r>
            <a:r>
              <a:rPr lang="en-US" dirty="0" err="1"/>
              <a:t>niño</a:t>
            </a:r>
            <a:r>
              <a:rPr lang="en-US" dirty="0"/>
              <a:t> </a:t>
            </a:r>
            <a:r>
              <a:rPr lang="en-US" dirty="0" err="1"/>
              <a:t>abrió</a:t>
            </a:r>
            <a:r>
              <a:rPr lang="en-US" dirty="0"/>
              <a:t> </a:t>
            </a:r>
            <a:r>
              <a:rPr lang="en-US" dirty="0" err="1"/>
              <a:t>su</a:t>
            </a:r>
            <a:r>
              <a:rPr lang="en-US" dirty="0"/>
              <a:t> regalo de Navidad, _____.</a:t>
            </a:r>
          </a:p>
          <a:p>
            <a:pPr marL="495300" indent="-457200">
              <a:buAutoNum type="arabicPeriod"/>
            </a:pPr>
            <a:r>
              <a:rPr lang="en-US" dirty="0" err="1"/>
              <a:t>Siempre</a:t>
            </a:r>
            <a:r>
              <a:rPr lang="en-US" dirty="0"/>
              <a:t> _____ de las </a:t>
            </a:r>
            <a:r>
              <a:rPr lang="en-US" dirty="0" err="1"/>
              <a:t>películas</a:t>
            </a:r>
            <a:r>
              <a:rPr lang="en-US" dirty="0"/>
              <a:t> de terror.</a:t>
            </a:r>
          </a:p>
          <a:p>
            <a:pPr marL="495300" indent="-457200">
              <a:buAutoNum type="arabicPeriod"/>
            </a:pPr>
            <a:r>
              <a:rPr lang="en-US" dirty="0" err="1"/>
              <a:t>Cuando</a:t>
            </a:r>
            <a:r>
              <a:rPr lang="en-US" dirty="0"/>
              <a:t> el </a:t>
            </a:r>
            <a:r>
              <a:rPr lang="en-US" dirty="0" err="1"/>
              <a:t>perro</a:t>
            </a:r>
            <a:r>
              <a:rPr lang="en-US" dirty="0"/>
              <a:t> se </a:t>
            </a:r>
            <a:r>
              <a:rPr lang="en-US" dirty="0" err="1"/>
              <a:t>comió</a:t>
            </a:r>
            <a:r>
              <a:rPr lang="en-US" dirty="0"/>
              <a:t> las </a:t>
            </a:r>
            <a:r>
              <a:rPr lang="en-US" dirty="0" err="1"/>
              <a:t>decoraciones</a:t>
            </a:r>
            <a:r>
              <a:rPr lang="en-US" dirty="0"/>
              <a:t>, mis padres _____.</a:t>
            </a:r>
          </a:p>
          <a:p>
            <a:pPr marL="495300" indent="-457200">
              <a:buAutoNum type="arabicPeriod"/>
            </a:pPr>
            <a:r>
              <a:rPr lang="en-US" dirty="0"/>
              <a:t>Los </a:t>
            </a:r>
            <a:r>
              <a:rPr lang="en-US" dirty="0" err="1"/>
              <a:t>estudiantes</a:t>
            </a:r>
            <a:r>
              <a:rPr lang="en-US" dirty="0"/>
              <a:t> _____ en la </a:t>
            </a:r>
            <a:r>
              <a:rPr lang="en-US" dirty="0" err="1"/>
              <a:t>clase</a:t>
            </a:r>
            <a:r>
              <a:rPr lang="en-US" dirty="0"/>
              <a:t> </a:t>
            </a:r>
            <a:r>
              <a:rPr lang="en-US" dirty="0" err="1"/>
              <a:t>cuando</a:t>
            </a:r>
            <a:r>
              <a:rPr lang="en-US" dirty="0"/>
              <a:t> el </a:t>
            </a:r>
            <a:r>
              <a:rPr lang="en-US" dirty="0" err="1"/>
              <a:t>profesor</a:t>
            </a:r>
            <a:r>
              <a:rPr lang="en-US" dirty="0"/>
              <a:t> </a:t>
            </a:r>
            <a:r>
              <a:rPr lang="en-US" dirty="0" err="1"/>
              <a:t>leía</a:t>
            </a:r>
            <a:r>
              <a:rPr lang="en-US" dirty="0"/>
              <a:t> </a:t>
            </a:r>
            <a:r>
              <a:rPr lang="en-US" dirty="0" err="1"/>
              <a:t>libros</a:t>
            </a:r>
            <a:r>
              <a:rPr lang="en-US" dirty="0"/>
              <a:t> largos.</a:t>
            </a:r>
          </a:p>
          <a:p>
            <a:pPr marL="495300" indent="-457200">
              <a:buAutoNum type="arabicPeriod"/>
            </a:pPr>
            <a:r>
              <a:rPr lang="en-US" dirty="0" err="1"/>
              <a:t>Cuando</a:t>
            </a:r>
            <a:r>
              <a:rPr lang="en-US" dirty="0"/>
              <a:t> </a:t>
            </a:r>
            <a:r>
              <a:rPr lang="en-US" dirty="0" err="1"/>
              <a:t>todos</a:t>
            </a:r>
            <a:r>
              <a:rPr lang="en-US" dirty="0"/>
              <a:t> mis amigos </a:t>
            </a:r>
            <a:r>
              <a:rPr lang="en-US" dirty="0" err="1"/>
              <a:t>gritaron</a:t>
            </a:r>
            <a:r>
              <a:rPr lang="en-US" dirty="0"/>
              <a:t> &lt;&lt;¡</a:t>
            </a:r>
            <a:r>
              <a:rPr lang="en-US" dirty="0" err="1"/>
              <a:t>sorpresa</a:t>
            </a:r>
            <a:r>
              <a:rPr lang="en-US" dirty="0"/>
              <a:t>!&gt;&gt;, </a:t>
            </a:r>
            <a:r>
              <a:rPr lang="en-US" dirty="0" err="1"/>
              <a:t>yo</a:t>
            </a:r>
            <a:r>
              <a:rPr lang="en-US" dirty="0"/>
              <a:t> _____.</a:t>
            </a:r>
          </a:p>
          <a:p>
            <a:pPr marL="495300" indent="-457200">
              <a:buAutoNum type="arabicPeriod"/>
            </a:pPr>
            <a:r>
              <a:rPr lang="en-US" dirty="0"/>
              <a:t>En la casa de terror, </a:t>
            </a:r>
            <a:r>
              <a:rPr lang="en-US" dirty="0" err="1"/>
              <a:t>cuando</a:t>
            </a:r>
            <a:r>
              <a:rPr lang="en-US" dirty="0"/>
              <a:t> el </a:t>
            </a:r>
            <a:r>
              <a:rPr lang="en-US" dirty="0" err="1"/>
              <a:t>monstruo</a:t>
            </a:r>
            <a:r>
              <a:rPr lang="en-US" dirty="0"/>
              <a:t> le </a:t>
            </a:r>
            <a:r>
              <a:rPr lang="en-US" dirty="0" err="1"/>
              <a:t>saltó</a:t>
            </a:r>
            <a:r>
              <a:rPr lang="en-US" dirty="0"/>
              <a:t> a mi novia, </a:t>
            </a:r>
            <a:r>
              <a:rPr lang="en-US" dirty="0" err="1"/>
              <a:t>ella</a:t>
            </a:r>
            <a:r>
              <a:rPr lang="en-US" dirty="0"/>
              <a:t> ____.</a:t>
            </a:r>
          </a:p>
          <a:p>
            <a:pPr marL="495300" indent="-457200">
              <a:buAutoNum type="arabicPeriod"/>
            </a:pPr>
            <a:r>
              <a:rPr lang="en-US" dirty="0" err="1"/>
              <a:t>Cuando</a:t>
            </a:r>
            <a:r>
              <a:rPr lang="en-US" dirty="0"/>
              <a:t> </a:t>
            </a:r>
            <a:r>
              <a:rPr lang="en-US" dirty="0" err="1"/>
              <a:t>comimos</a:t>
            </a:r>
            <a:r>
              <a:rPr lang="en-US" dirty="0"/>
              <a:t> las </a:t>
            </a:r>
            <a:r>
              <a:rPr lang="en-US" dirty="0" err="1"/>
              <a:t>doce</a:t>
            </a:r>
            <a:r>
              <a:rPr lang="en-US" dirty="0"/>
              <a:t> </a:t>
            </a:r>
            <a:r>
              <a:rPr lang="en-US" dirty="0" err="1"/>
              <a:t>uvas</a:t>
            </a:r>
            <a:r>
              <a:rPr lang="en-US" dirty="0"/>
              <a:t>, </a:t>
            </a:r>
            <a:r>
              <a:rPr lang="en-US" dirty="0" err="1"/>
              <a:t>nosotros</a:t>
            </a:r>
            <a:r>
              <a:rPr lang="en-US" dirty="0"/>
              <a:t> _____.</a:t>
            </a:r>
          </a:p>
          <a:p>
            <a:pPr marL="495300" indent="-457200">
              <a:buAutoNum type="arabicPeriod"/>
            </a:pPr>
            <a:r>
              <a:rPr lang="en-US" dirty="0"/>
              <a:t>La novia _____ </a:t>
            </a:r>
            <a:r>
              <a:rPr lang="en-US" dirty="0" err="1"/>
              <a:t>cuando</a:t>
            </a:r>
            <a:r>
              <a:rPr lang="en-US" dirty="0"/>
              <a:t> el </a:t>
            </a:r>
            <a:r>
              <a:rPr lang="en-US" dirty="0" err="1"/>
              <a:t>novio</a:t>
            </a:r>
            <a:r>
              <a:rPr lang="en-US" dirty="0"/>
              <a:t> no </a:t>
            </a:r>
            <a:r>
              <a:rPr lang="en-US" dirty="0" err="1"/>
              <a:t>recordó</a:t>
            </a:r>
            <a:r>
              <a:rPr lang="en-US" dirty="0"/>
              <a:t> </a:t>
            </a:r>
            <a:r>
              <a:rPr lang="en-US" dirty="0" err="1"/>
              <a:t>su</a:t>
            </a:r>
            <a:r>
              <a:rPr lang="en-US" dirty="0"/>
              <a:t> </a:t>
            </a:r>
            <a:r>
              <a:rPr lang="en-US" dirty="0" err="1"/>
              <a:t>aniversario</a:t>
            </a:r>
            <a:r>
              <a:rPr lang="en-US" dirty="0"/>
              <a:t>.</a:t>
            </a:r>
          </a:p>
          <a:p>
            <a:pPr marL="495300" indent="-457200">
              <a:buAutoNum type="arabicPeriod"/>
            </a:pPr>
            <a:endParaRPr lang="en-US" dirty="0"/>
          </a:p>
        </p:txBody>
      </p:sp>
    </p:spTree>
    <p:extLst>
      <p:ext uri="{BB962C8B-B14F-4D97-AF65-F5344CB8AC3E}">
        <p14:creationId xmlns:p14="http://schemas.microsoft.com/office/powerpoint/2010/main" val="2289254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6170-BEE8-4679-9845-D12666BF1833}"/>
              </a:ext>
            </a:extLst>
          </p:cNvPr>
          <p:cNvSpPr>
            <a:spLocks noGrp="1"/>
          </p:cNvSpPr>
          <p:nvPr>
            <p:ph type="title"/>
          </p:nvPr>
        </p:nvSpPr>
        <p:spPr/>
        <p:txBody>
          <a:bodyPr/>
          <a:lstStyle/>
          <a:p>
            <a:r>
              <a:rPr lang="en-US" dirty="0" err="1"/>
              <a:t>Actividad</a:t>
            </a:r>
            <a:r>
              <a:rPr lang="en-US" dirty="0"/>
              <a:t>: Las </a:t>
            </a:r>
            <a:r>
              <a:rPr lang="en-US" dirty="0" err="1"/>
              <a:t>emociones</a:t>
            </a:r>
            <a:r>
              <a:rPr lang="en-US" dirty="0"/>
              <a:t> de Rosa</a:t>
            </a:r>
          </a:p>
        </p:txBody>
      </p:sp>
      <p:sp>
        <p:nvSpPr>
          <p:cNvPr id="3" name="Text Placeholder 2">
            <a:extLst>
              <a:ext uri="{FF2B5EF4-FFF2-40B4-BE49-F238E27FC236}">
                <a16:creationId xmlns:a16="http://schemas.microsoft.com/office/drawing/2014/main" id="{5623DD62-E018-41C0-9618-4255DAA5DB5D}"/>
              </a:ext>
            </a:extLst>
          </p:cNvPr>
          <p:cNvSpPr>
            <a:spLocks noGrp="1"/>
          </p:cNvSpPr>
          <p:nvPr>
            <p:ph type="body" idx="1"/>
          </p:nvPr>
        </p:nvSpPr>
        <p:spPr/>
        <p:txBody>
          <a:bodyPr/>
          <a:lstStyle/>
          <a:p>
            <a:pPr>
              <a:buNone/>
            </a:pPr>
            <a:r>
              <a:rPr lang="en-US" dirty="0"/>
              <a:t>Ayer Rosa </a:t>
            </a:r>
            <a:r>
              <a:rPr lang="en-US" dirty="0" err="1"/>
              <a:t>tuvo</a:t>
            </a:r>
            <a:r>
              <a:rPr lang="en-US" dirty="0"/>
              <a:t> </a:t>
            </a:r>
            <a:r>
              <a:rPr lang="en-US" dirty="0" err="1"/>
              <a:t>muchas</a:t>
            </a:r>
            <a:r>
              <a:rPr lang="en-US" dirty="0"/>
              <a:t> </a:t>
            </a:r>
            <a:r>
              <a:rPr lang="en-US" dirty="0" err="1"/>
              <a:t>emociones</a:t>
            </a:r>
            <a:r>
              <a:rPr lang="en-US" dirty="0"/>
              <a:t>. Con un </a:t>
            </a:r>
            <a:r>
              <a:rPr lang="en-US" dirty="0" err="1"/>
              <a:t>compañero</a:t>
            </a:r>
            <a:r>
              <a:rPr lang="en-US" dirty="0"/>
              <a:t>, </a:t>
            </a:r>
            <a:r>
              <a:rPr lang="en-US" dirty="0" err="1"/>
              <a:t>inventa</a:t>
            </a:r>
            <a:r>
              <a:rPr lang="en-US" dirty="0"/>
              <a:t> </a:t>
            </a:r>
            <a:r>
              <a:rPr lang="en-US" dirty="0" err="1"/>
              <a:t>historias</a:t>
            </a:r>
            <a:r>
              <a:rPr lang="en-US" dirty="0"/>
              <a:t> </a:t>
            </a:r>
            <a:r>
              <a:rPr lang="en-US" dirty="0" err="1"/>
              <a:t>sobre</a:t>
            </a:r>
            <a:r>
              <a:rPr lang="en-US" dirty="0"/>
              <a:t> por </a:t>
            </a:r>
            <a:r>
              <a:rPr lang="en-US" dirty="0" err="1"/>
              <a:t>qué</a:t>
            </a:r>
            <a:r>
              <a:rPr lang="en-US" dirty="0"/>
              <a:t> </a:t>
            </a:r>
            <a:r>
              <a:rPr lang="en-US" dirty="0" err="1"/>
              <a:t>ella</a:t>
            </a:r>
            <a:r>
              <a:rPr lang="en-US" dirty="0"/>
              <a:t> </a:t>
            </a:r>
            <a:r>
              <a:rPr lang="en-US" dirty="0" err="1"/>
              <a:t>tuvo</a:t>
            </a:r>
            <a:r>
              <a:rPr lang="en-US" dirty="0"/>
              <a:t> </a:t>
            </a:r>
            <a:r>
              <a:rPr lang="en-US" dirty="0" err="1"/>
              <a:t>cada</a:t>
            </a:r>
            <a:r>
              <a:rPr lang="en-US" dirty="0"/>
              <a:t> </a:t>
            </a:r>
            <a:r>
              <a:rPr lang="en-US" dirty="0" err="1"/>
              <a:t>emoción</a:t>
            </a:r>
            <a:r>
              <a:rPr lang="en-US" dirty="0"/>
              <a:t>. ¡</a:t>
            </a:r>
            <a:r>
              <a:rPr lang="en-US" dirty="0" err="1"/>
              <a:t>Atención</a:t>
            </a:r>
            <a:r>
              <a:rPr lang="en-US" dirty="0"/>
              <a:t> al </a:t>
            </a:r>
            <a:r>
              <a:rPr lang="en-US" dirty="0" err="1"/>
              <a:t>uso</a:t>
            </a:r>
            <a:r>
              <a:rPr lang="en-US" dirty="0"/>
              <a:t> del </a:t>
            </a:r>
            <a:r>
              <a:rPr lang="en-US" dirty="0" err="1"/>
              <a:t>pretérito</a:t>
            </a:r>
            <a:r>
              <a:rPr lang="en-US" dirty="0"/>
              <a:t> y del </a:t>
            </a:r>
            <a:r>
              <a:rPr lang="en-US" dirty="0" err="1"/>
              <a:t>imperfecto</a:t>
            </a:r>
            <a:r>
              <a:rPr lang="en-US" dirty="0"/>
              <a:t> en </a:t>
            </a:r>
            <a:r>
              <a:rPr lang="en-US" dirty="0" err="1"/>
              <a:t>tus</a:t>
            </a:r>
            <a:r>
              <a:rPr lang="en-US" dirty="0"/>
              <a:t> </a:t>
            </a:r>
            <a:r>
              <a:rPr lang="en-US" dirty="0" err="1"/>
              <a:t>respuestas</a:t>
            </a:r>
            <a:r>
              <a:rPr lang="en-US" dirty="0"/>
              <a:t>!</a:t>
            </a:r>
          </a:p>
          <a:p>
            <a:pPr marL="285750" indent="-285750"/>
            <a:endParaRPr lang="en-US" dirty="0"/>
          </a:p>
          <a:p>
            <a:pPr marL="285750" indent="-285750"/>
            <a:r>
              <a:rPr lang="en-US" dirty="0" err="1"/>
              <a:t>Tenía</a:t>
            </a:r>
            <a:r>
              <a:rPr lang="en-US" dirty="0"/>
              <a:t> </a:t>
            </a:r>
            <a:r>
              <a:rPr lang="en-US" dirty="0" err="1"/>
              <a:t>frío</a:t>
            </a:r>
            <a:endParaRPr lang="en-US" dirty="0"/>
          </a:p>
          <a:p>
            <a:pPr marL="285750" indent="-285750"/>
            <a:r>
              <a:rPr lang="en-US" dirty="0"/>
              <a:t>Se </a:t>
            </a:r>
            <a:r>
              <a:rPr lang="en-US" dirty="0" err="1"/>
              <a:t>enojó</a:t>
            </a:r>
            <a:endParaRPr lang="en-US" dirty="0"/>
          </a:p>
          <a:p>
            <a:pPr marL="285750" indent="-285750"/>
            <a:r>
              <a:rPr lang="en-US" dirty="0" err="1"/>
              <a:t>Estaba</a:t>
            </a:r>
            <a:r>
              <a:rPr lang="en-US" dirty="0"/>
              <a:t> </a:t>
            </a:r>
            <a:r>
              <a:rPr lang="en-US" dirty="0" err="1"/>
              <a:t>nerviosa</a:t>
            </a:r>
            <a:endParaRPr lang="en-US" dirty="0"/>
          </a:p>
          <a:p>
            <a:pPr marL="285750" indent="-285750"/>
            <a:r>
              <a:rPr lang="en-US" dirty="0"/>
              <a:t>Se </a:t>
            </a:r>
            <a:r>
              <a:rPr lang="en-US" dirty="0" err="1"/>
              <a:t>alegró</a:t>
            </a:r>
            <a:endParaRPr lang="en-US" dirty="0"/>
          </a:p>
          <a:p>
            <a:pPr marL="285750" indent="-285750"/>
            <a:r>
              <a:rPr lang="en-US" dirty="0" err="1"/>
              <a:t>Tenía</a:t>
            </a:r>
            <a:r>
              <a:rPr lang="en-US" dirty="0"/>
              <a:t> </a:t>
            </a:r>
            <a:r>
              <a:rPr lang="en-US" dirty="0" err="1"/>
              <a:t>hambre</a:t>
            </a:r>
            <a:endParaRPr lang="en-US" dirty="0"/>
          </a:p>
          <a:p>
            <a:pPr marL="285750" indent="-285750"/>
            <a:r>
              <a:rPr lang="en-US" dirty="0"/>
              <a:t>Se </a:t>
            </a:r>
            <a:r>
              <a:rPr lang="en-US" dirty="0" err="1"/>
              <a:t>puso</a:t>
            </a:r>
            <a:r>
              <a:rPr lang="en-US" dirty="0"/>
              <a:t> triste</a:t>
            </a:r>
          </a:p>
          <a:p>
            <a:pPr marL="285750" indent="-285750"/>
            <a:r>
              <a:rPr lang="en-US" dirty="0" err="1"/>
              <a:t>Tenía</a:t>
            </a:r>
            <a:r>
              <a:rPr lang="en-US" dirty="0"/>
              <a:t> </a:t>
            </a:r>
            <a:r>
              <a:rPr lang="en-US" dirty="0" err="1"/>
              <a:t>miedo</a:t>
            </a:r>
            <a:endParaRPr lang="en-US" dirty="0"/>
          </a:p>
          <a:p>
            <a:pPr marL="285750" indent="-285750"/>
            <a:r>
              <a:rPr lang="en-US" dirty="0"/>
              <a:t>Se </a:t>
            </a:r>
            <a:r>
              <a:rPr lang="en-US" dirty="0" err="1"/>
              <a:t>frustró</a:t>
            </a:r>
            <a:endParaRPr lang="en-US" dirty="0"/>
          </a:p>
          <a:p>
            <a:pPr marL="38100" indent="0">
              <a:buNone/>
            </a:pPr>
            <a:endParaRPr lang="en-US" dirty="0"/>
          </a:p>
        </p:txBody>
      </p:sp>
    </p:spTree>
    <p:extLst>
      <p:ext uri="{BB962C8B-B14F-4D97-AF65-F5344CB8AC3E}">
        <p14:creationId xmlns:p14="http://schemas.microsoft.com/office/powerpoint/2010/main" val="38138792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6170-BEE8-4679-9845-D12666BF1833}"/>
              </a:ext>
            </a:extLst>
          </p:cNvPr>
          <p:cNvSpPr>
            <a:spLocks noGrp="1"/>
          </p:cNvSpPr>
          <p:nvPr>
            <p:ph type="title"/>
          </p:nvPr>
        </p:nvSpPr>
        <p:spPr/>
        <p:txBody>
          <a:bodyPr/>
          <a:lstStyle/>
          <a:p>
            <a:r>
              <a:rPr lang="en-US" dirty="0" err="1"/>
              <a:t>Actividad</a:t>
            </a:r>
            <a:r>
              <a:rPr lang="en-US" dirty="0"/>
              <a:t>: </a:t>
            </a:r>
            <a:r>
              <a:rPr lang="en-US" dirty="0" err="1"/>
              <a:t>Emociones</a:t>
            </a:r>
            <a:r>
              <a:rPr lang="en-US" dirty="0"/>
              <a:t> </a:t>
            </a:r>
            <a:r>
              <a:rPr lang="en-US" dirty="0" err="1"/>
              <a:t>recientes</a:t>
            </a:r>
          </a:p>
        </p:txBody>
      </p:sp>
      <p:sp>
        <p:nvSpPr>
          <p:cNvPr id="3" name="Text Placeholder 2">
            <a:extLst>
              <a:ext uri="{FF2B5EF4-FFF2-40B4-BE49-F238E27FC236}">
                <a16:creationId xmlns:a16="http://schemas.microsoft.com/office/drawing/2014/main" id="{5623DD62-E018-41C0-9618-4255DAA5DB5D}"/>
              </a:ext>
            </a:extLst>
          </p:cNvPr>
          <p:cNvSpPr>
            <a:spLocks noGrp="1"/>
          </p:cNvSpPr>
          <p:nvPr>
            <p:ph type="body" idx="1"/>
          </p:nvPr>
        </p:nvSpPr>
        <p:spPr>
          <a:xfrm>
            <a:off x="838200" y="1825625"/>
            <a:ext cx="10515600" cy="4918666"/>
          </a:xfrm>
        </p:spPr>
        <p:txBody>
          <a:bodyPr/>
          <a:lstStyle/>
          <a:p>
            <a:pPr>
              <a:buNone/>
            </a:pPr>
            <a:r>
              <a:rPr lang="en-US" dirty="0"/>
              <a:t>Con un </a:t>
            </a:r>
            <a:r>
              <a:rPr lang="en-US" dirty="0" err="1"/>
              <a:t>compañero</a:t>
            </a:r>
            <a:r>
              <a:rPr lang="en-US" dirty="0"/>
              <a:t>, </a:t>
            </a:r>
            <a:r>
              <a:rPr lang="en-US" dirty="0" err="1"/>
              <a:t>toma</a:t>
            </a:r>
            <a:r>
              <a:rPr lang="en-US" dirty="0"/>
              <a:t> </a:t>
            </a:r>
            <a:r>
              <a:rPr lang="en-US" dirty="0" err="1"/>
              <a:t>turnos</a:t>
            </a:r>
            <a:r>
              <a:rPr lang="en-US" dirty="0"/>
              <a:t> para </a:t>
            </a:r>
            <a:r>
              <a:rPr lang="en-US" dirty="0" err="1"/>
              <a:t>preguntar</a:t>
            </a:r>
            <a:r>
              <a:rPr lang="en-US" dirty="0"/>
              <a:t> y </a:t>
            </a:r>
            <a:r>
              <a:rPr lang="en-US" dirty="0" err="1"/>
              <a:t>contestar</a:t>
            </a:r>
            <a:r>
              <a:rPr lang="en-US" dirty="0"/>
              <a:t> las </a:t>
            </a:r>
            <a:r>
              <a:rPr lang="en-US" dirty="0" err="1"/>
              <a:t>preguntas</a:t>
            </a:r>
            <a:r>
              <a:rPr lang="en-US" dirty="0"/>
              <a:t> </a:t>
            </a:r>
            <a:r>
              <a:rPr lang="en-US" dirty="0" err="1"/>
              <a:t>sobre</a:t>
            </a:r>
            <a:r>
              <a:rPr lang="en-US" dirty="0"/>
              <a:t> la </a:t>
            </a:r>
            <a:r>
              <a:rPr lang="en-US" dirty="0" err="1"/>
              <a:t>última</a:t>
            </a:r>
            <a:r>
              <a:rPr lang="en-US" dirty="0"/>
              <a:t> </a:t>
            </a:r>
            <a:r>
              <a:rPr lang="en-US" dirty="0" err="1"/>
              <a:t>vez</a:t>
            </a:r>
            <a:r>
              <a:rPr lang="en-US" dirty="0"/>
              <a:t> que </a:t>
            </a:r>
            <a:r>
              <a:rPr lang="en-US" dirty="0" err="1"/>
              <a:t>sentiste</a:t>
            </a:r>
            <a:r>
              <a:rPr lang="en-US" dirty="0"/>
              <a:t> las </a:t>
            </a:r>
            <a:r>
              <a:rPr lang="en-US" dirty="0" err="1"/>
              <a:t>siguientes</a:t>
            </a:r>
            <a:r>
              <a:rPr lang="en-US" dirty="0"/>
              <a:t> </a:t>
            </a:r>
            <a:r>
              <a:rPr lang="en-US" dirty="0" err="1"/>
              <a:t>emociones</a:t>
            </a:r>
            <a:r>
              <a:rPr lang="en-US" dirty="0"/>
              <a:t>. Deben </a:t>
            </a:r>
            <a:r>
              <a:rPr lang="en-US" dirty="0" err="1"/>
              <a:t>explicar</a:t>
            </a:r>
            <a:r>
              <a:rPr lang="en-US" dirty="0"/>
              <a:t> las </a:t>
            </a:r>
            <a:r>
              <a:rPr lang="en-US" dirty="0" err="1"/>
              <a:t>razones</a:t>
            </a:r>
            <a:r>
              <a:rPr lang="en-US" dirty="0"/>
              <a:t> por las </a:t>
            </a:r>
            <a:r>
              <a:rPr lang="en-US" dirty="0" err="1"/>
              <a:t>cuales</a:t>
            </a:r>
            <a:r>
              <a:rPr lang="en-US" dirty="0"/>
              <a:t> </a:t>
            </a:r>
            <a:r>
              <a:rPr lang="en-US" dirty="0" err="1"/>
              <a:t>tuvieron</a:t>
            </a:r>
            <a:r>
              <a:rPr lang="en-US" dirty="0"/>
              <a:t> las </a:t>
            </a:r>
            <a:r>
              <a:rPr lang="en-US" dirty="0" err="1"/>
              <a:t>emociones</a:t>
            </a:r>
            <a:r>
              <a:rPr lang="en-US" dirty="0"/>
              <a:t>. ¡</a:t>
            </a:r>
            <a:r>
              <a:rPr lang="en-US" dirty="0" err="1"/>
              <a:t>Atención</a:t>
            </a:r>
            <a:r>
              <a:rPr lang="en-US" dirty="0"/>
              <a:t> al </a:t>
            </a:r>
            <a:r>
              <a:rPr lang="en-US" dirty="0" err="1"/>
              <a:t>uso</a:t>
            </a:r>
            <a:r>
              <a:rPr lang="en-US" dirty="0"/>
              <a:t> del </a:t>
            </a:r>
            <a:r>
              <a:rPr lang="en-US" dirty="0" err="1"/>
              <a:t>pretérito</a:t>
            </a:r>
            <a:r>
              <a:rPr lang="en-US" dirty="0"/>
              <a:t> y del </a:t>
            </a:r>
            <a:r>
              <a:rPr lang="en-US" dirty="0" err="1"/>
              <a:t>imperfecto</a:t>
            </a:r>
            <a:r>
              <a:rPr lang="en-US" dirty="0"/>
              <a:t> en </a:t>
            </a:r>
            <a:r>
              <a:rPr lang="en-US" dirty="0" err="1"/>
              <a:t>tus</a:t>
            </a:r>
            <a:r>
              <a:rPr lang="en-US" dirty="0"/>
              <a:t> </a:t>
            </a:r>
            <a:r>
              <a:rPr lang="en-US" dirty="0" err="1"/>
              <a:t>respuestas</a:t>
            </a:r>
            <a:r>
              <a:rPr lang="en-US" dirty="0"/>
              <a:t>!</a:t>
            </a:r>
          </a:p>
          <a:p>
            <a:pPr>
              <a:buNone/>
            </a:pPr>
            <a:endParaRPr lang="en-US" b="1" dirty="0"/>
          </a:p>
          <a:p>
            <a:pPr>
              <a:buNone/>
            </a:pPr>
            <a:r>
              <a:rPr lang="en-US" b="1" dirty="0" err="1"/>
              <a:t>Estudiante</a:t>
            </a:r>
            <a:r>
              <a:rPr lang="en-US" b="1" dirty="0"/>
              <a:t> 1: </a:t>
            </a:r>
            <a:endParaRPr lang="en-US" dirty="0"/>
          </a:p>
          <a:p>
            <a:pPr>
              <a:buNone/>
            </a:pPr>
            <a:r>
              <a:rPr lang="en-US" dirty="0"/>
              <a:t>¿</a:t>
            </a:r>
            <a:r>
              <a:rPr lang="en-US" dirty="0" err="1"/>
              <a:t>Cuándo</a:t>
            </a:r>
            <a:r>
              <a:rPr lang="en-US" dirty="0"/>
              <a:t> </a:t>
            </a:r>
            <a:r>
              <a:rPr lang="en-US" dirty="0" err="1"/>
              <a:t>fue</a:t>
            </a:r>
            <a:r>
              <a:rPr lang="en-US" dirty="0"/>
              <a:t> la </a:t>
            </a:r>
            <a:r>
              <a:rPr lang="en-US" dirty="0" err="1"/>
              <a:t>última</a:t>
            </a:r>
            <a:r>
              <a:rPr lang="en-US" dirty="0"/>
              <a:t> </a:t>
            </a:r>
            <a:r>
              <a:rPr lang="en-US" dirty="0" err="1"/>
              <a:t>vez</a:t>
            </a:r>
            <a:r>
              <a:rPr lang="en-US" dirty="0"/>
              <a:t> que… ?</a:t>
            </a:r>
          </a:p>
          <a:p>
            <a:pPr marL="285750" indent="-285750"/>
            <a:r>
              <a:rPr lang="en-US" dirty="0" err="1"/>
              <a:t>Enojarse</a:t>
            </a:r>
            <a:endParaRPr lang="en-US"/>
          </a:p>
          <a:p>
            <a:pPr marL="285750" indent="-285750"/>
            <a:r>
              <a:rPr lang="en-US" dirty="0" err="1"/>
              <a:t>Frustrarse</a:t>
            </a:r>
            <a:endParaRPr lang="en-US"/>
          </a:p>
          <a:p>
            <a:pPr marL="285750" indent="-285750"/>
            <a:r>
              <a:rPr lang="en-US" dirty="0" err="1"/>
              <a:t>Sorprenderse</a:t>
            </a:r>
            <a:endParaRPr lang="en-US"/>
          </a:p>
          <a:p>
            <a:pPr marL="285750" indent="-285750"/>
            <a:r>
              <a:rPr lang="en-US" dirty="0"/>
              <a:t>Tener suerte</a:t>
            </a:r>
          </a:p>
          <a:p>
            <a:pPr marL="285750" indent="-285750"/>
            <a:r>
              <a:rPr lang="en-US" dirty="0" err="1"/>
              <a:t>Ponerse</a:t>
            </a:r>
            <a:r>
              <a:rPr lang="en-US" dirty="0"/>
              <a:t> </a:t>
            </a:r>
            <a:r>
              <a:rPr lang="en-US" dirty="0" err="1"/>
              <a:t>alegre</a:t>
            </a:r>
            <a:endParaRPr lang="en-US"/>
          </a:p>
          <a:p>
            <a:pPr marL="285750" indent="-285750"/>
            <a:r>
              <a:rPr lang="en-US" dirty="0"/>
              <a:t>Tener </a:t>
            </a:r>
            <a:r>
              <a:rPr lang="en-US" dirty="0" err="1"/>
              <a:t>hambre</a:t>
            </a:r>
            <a:endParaRPr lang="en-US"/>
          </a:p>
          <a:p>
            <a:pPr>
              <a:buNone/>
            </a:pPr>
            <a:endParaRPr lang="en-US" dirty="0" err="1"/>
          </a:p>
        </p:txBody>
      </p:sp>
      <p:sp>
        <p:nvSpPr>
          <p:cNvPr id="5" name="Text Placeholder 2">
            <a:extLst>
              <a:ext uri="{FF2B5EF4-FFF2-40B4-BE49-F238E27FC236}">
                <a16:creationId xmlns:a16="http://schemas.microsoft.com/office/drawing/2014/main" id="{2D30B212-B22B-45C2-983A-FE9047E5FEA8}"/>
              </a:ext>
            </a:extLst>
          </p:cNvPr>
          <p:cNvSpPr txBox="1">
            <a:spLocks/>
          </p:cNvSpPr>
          <p:nvPr/>
        </p:nvSpPr>
        <p:spPr>
          <a:xfrm>
            <a:off x="5963067" y="3429718"/>
            <a:ext cx="5220535" cy="3216681"/>
          </a:xfrm>
          <a:prstGeom prst="rect">
            <a:avLst/>
          </a:prstGeom>
          <a:noFill/>
          <a:ln>
            <a:noFill/>
          </a:ln>
        </p:spPr>
        <p:txBody>
          <a:bodyPr spcFirstLastPara="1" wrap="square" lIns="91425" tIns="45700" rIns="91425" bIns="45700" anchor="t" anchorCtr="0"/>
          <a:lstStyle>
            <a:defPPr marR="0" lvl="0" algn="l" rtl="0">
              <a:lnSpc>
                <a:spcPct val="100000"/>
              </a:lnSpc>
              <a:spcBef>
                <a:spcPts val="0"/>
              </a:spcBef>
              <a:spcAft>
                <a:spcPts val="0"/>
              </a:spcAft>
            </a:defPPr>
            <a:lvl1pPr marL="342900" marR="0" lvl="0" indent="-304800" algn="l" rtl="0" eaLnBrk="1" hangingPunct="1">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eaLnBrk="1" hangingPunct="1">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eaLnBrk="1" hangingPunct="1">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eaLnBrk="1" hangingPunct="1">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eaLnBrk="1" hangingPunct="1">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eaLnBrk="1" hangingPunct="1">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eaLnBrk="1" hangingPunct="1">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eaLnBrk="1" hangingPunct="1">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eaLnBrk="1" hangingPunct="1">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a:buFont typeface="Arial"/>
              <a:buNone/>
            </a:pPr>
            <a:r>
              <a:rPr lang="en-US" b="1" dirty="0" err="1"/>
              <a:t>Estudiante</a:t>
            </a:r>
            <a:r>
              <a:rPr lang="en-US" b="1" dirty="0"/>
              <a:t> 2: </a:t>
            </a:r>
            <a:endParaRPr lang="en-US" dirty="0"/>
          </a:p>
          <a:p>
            <a:pPr>
              <a:buFont typeface="Arial"/>
              <a:buNone/>
            </a:pPr>
            <a:r>
              <a:rPr lang="en-US" dirty="0"/>
              <a:t>¿</a:t>
            </a:r>
            <a:r>
              <a:rPr lang="en-US" dirty="0" err="1"/>
              <a:t>Cuándo</a:t>
            </a:r>
            <a:r>
              <a:rPr lang="en-US" dirty="0"/>
              <a:t> </a:t>
            </a:r>
            <a:r>
              <a:rPr lang="en-US" dirty="0" err="1"/>
              <a:t>fue</a:t>
            </a:r>
            <a:r>
              <a:rPr lang="en-US" dirty="0"/>
              <a:t> la </a:t>
            </a:r>
            <a:r>
              <a:rPr lang="en-US" dirty="0" err="1"/>
              <a:t>última</a:t>
            </a:r>
            <a:r>
              <a:rPr lang="en-US" dirty="0"/>
              <a:t> </a:t>
            </a:r>
            <a:r>
              <a:rPr lang="en-US" dirty="0" err="1"/>
              <a:t>vez</a:t>
            </a:r>
            <a:r>
              <a:rPr lang="en-US" dirty="0"/>
              <a:t> que… ?</a:t>
            </a:r>
          </a:p>
          <a:p>
            <a:pPr marL="285750" indent="-285750"/>
            <a:r>
              <a:rPr lang="en-US" dirty="0" err="1"/>
              <a:t>Aburrirse</a:t>
            </a:r>
            <a:endParaRPr lang="en-US"/>
          </a:p>
          <a:p>
            <a:pPr marL="285750" indent="-285750"/>
            <a:r>
              <a:rPr lang="en-US" dirty="0" err="1"/>
              <a:t>Alegrarse</a:t>
            </a:r>
            <a:endParaRPr lang="en-US"/>
          </a:p>
          <a:p>
            <a:pPr marL="285750" indent="-285750"/>
            <a:r>
              <a:rPr lang="en-US" dirty="0" err="1"/>
              <a:t>Ponerse</a:t>
            </a:r>
            <a:r>
              <a:rPr lang="en-US" dirty="0"/>
              <a:t> </a:t>
            </a:r>
            <a:r>
              <a:rPr lang="en-US" dirty="0" err="1"/>
              <a:t>nervioso</a:t>
            </a:r>
            <a:r>
              <a:rPr lang="en-US" dirty="0"/>
              <a:t>(a)</a:t>
            </a:r>
          </a:p>
          <a:p>
            <a:pPr marL="285750" indent="-285750"/>
            <a:r>
              <a:rPr lang="en-US" dirty="0"/>
              <a:t>Tener </a:t>
            </a:r>
            <a:r>
              <a:rPr lang="en-US" dirty="0" err="1"/>
              <a:t>sueño</a:t>
            </a:r>
            <a:endParaRPr lang="en-US"/>
          </a:p>
          <a:p>
            <a:pPr marL="285750" indent="-285750"/>
            <a:r>
              <a:rPr lang="en-US" dirty="0" err="1"/>
              <a:t>Asustarse</a:t>
            </a:r>
            <a:endParaRPr lang="en-US"/>
          </a:p>
          <a:p>
            <a:pPr marL="285750" indent="-285750"/>
            <a:r>
              <a:rPr lang="en-US" dirty="0"/>
              <a:t>Tener </a:t>
            </a:r>
            <a:r>
              <a:rPr lang="en-US" dirty="0" err="1"/>
              <a:t>frío</a:t>
            </a:r>
            <a:endParaRPr lang="en-US"/>
          </a:p>
          <a:p>
            <a:pPr marL="38100" indent="0">
              <a:buFont typeface="Arial"/>
              <a:buNone/>
            </a:pPr>
            <a:endParaRPr lang="en-US" dirty="0"/>
          </a:p>
        </p:txBody>
      </p:sp>
    </p:spTree>
    <p:extLst>
      <p:ext uri="{BB962C8B-B14F-4D97-AF65-F5344CB8AC3E}">
        <p14:creationId xmlns:p14="http://schemas.microsoft.com/office/powerpoint/2010/main" val="1749740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D05DE-DB03-DA41-8335-4E880F4F4E3A}"/>
              </a:ext>
            </a:extLst>
          </p:cNvPr>
          <p:cNvSpPr>
            <a:spLocks noGrp="1"/>
          </p:cNvSpPr>
          <p:nvPr>
            <p:ph type="title"/>
          </p:nvPr>
        </p:nvSpPr>
        <p:spPr/>
        <p:txBody>
          <a:bodyPr/>
          <a:lstStyle/>
          <a:p>
            <a:r>
              <a:rPr lang="en-US"/>
              <a:t>Practice Question 1</a:t>
            </a:r>
          </a:p>
        </p:txBody>
      </p:sp>
      <p:sp>
        <p:nvSpPr>
          <p:cNvPr id="3" name="Text Placeholder 2">
            <a:extLst>
              <a:ext uri="{FF2B5EF4-FFF2-40B4-BE49-F238E27FC236}">
                <a16:creationId xmlns:a16="http://schemas.microsoft.com/office/drawing/2014/main" id="{1B39FA87-F59D-844F-B1A9-8A5ED869DC58}"/>
              </a:ext>
            </a:extLst>
          </p:cNvPr>
          <p:cNvSpPr>
            <a:spLocks noGrp="1"/>
          </p:cNvSpPr>
          <p:nvPr>
            <p:ph type="body" idx="1"/>
          </p:nvPr>
        </p:nvSpPr>
        <p:spPr/>
        <p:txBody>
          <a:bodyPr/>
          <a:lstStyle/>
          <a:p>
            <a:pPr>
              <a:buNone/>
            </a:pPr>
            <a:r>
              <a:rPr lang="en-US" dirty="0"/>
              <a:t>La </a:t>
            </a:r>
            <a:r>
              <a:rPr lang="en-US" dirty="0" err="1"/>
              <a:t>chica</a:t>
            </a:r>
            <a:r>
              <a:rPr lang="en-US" dirty="0"/>
              <a:t> _____ </a:t>
            </a:r>
            <a:r>
              <a:rPr lang="en-US" dirty="0" err="1"/>
              <a:t>cohibida</a:t>
            </a:r>
            <a:r>
              <a:rPr lang="en-US" dirty="0"/>
              <a:t> en las fiestas y </a:t>
            </a:r>
            <a:r>
              <a:rPr lang="en-US" dirty="0" err="1"/>
              <a:t>nunca</a:t>
            </a:r>
            <a:r>
              <a:rPr lang="en-US" dirty="0"/>
              <a:t> </a:t>
            </a:r>
            <a:r>
              <a:rPr lang="en-US" dirty="0" err="1"/>
              <a:t>quiso</a:t>
            </a:r>
            <a:r>
              <a:rPr lang="en-US" dirty="0"/>
              <a:t> </a:t>
            </a:r>
            <a:r>
              <a:rPr lang="en-US" dirty="0" err="1"/>
              <a:t>bailar</a:t>
            </a:r>
            <a:r>
              <a:rPr lang="en-US" dirty="0"/>
              <a:t>.</a:t>
            </a:r>
          </a:p>
          <a:p>
            <a:pPr>
              <a:buSzPct val="100000"/>
              <a:buNone/>
            </a:pPr>
            <a:endParaRPr lang="en-US" dirty="0"/>
          </a:p>
          <a:p>
            <a:pPr marL="457200" indent="-457200">
              <a:buSzPct val="100000"/>
              <a:buAutoNum type="alphaUcPeriod"/>
            </a:pPr>
            <a:r>
              <a:rPr lang="en-US" dirty="0"/>
              <a:t>era</a:t>
            </a:r>
          </a:p>
          <a:p>
            <a:pPr marL="457200" indent="-457200">
              <a:buSzPct val="100000"/>
              <a:buAutoNum type="alphaUcPeriod"/>
            </a:pPr>
            <a:r>
              <a:rPr lang="en-US" dirty="0"/>
              <a:t>se </a:t>
            </a:r>
            <a:r>
              <a:rPr lang="en-US" dirty="0" err="1"/>
              <a:t>sintió</a:t>
            </a:r>
            <a:endParaRPr lang="en-US" dirty="0"/>
          </a:p>
          <a:p>
            <a:pPr marL="457200" indent="-457200">
              <a:buSzPct val="100000"/>
              <a:buAutoNum type="alphaUcPeriod"/>
            </a:pPr>
            <a:r>
              <a:rPr lang="en-US" dirty="0" err="1"/>
              <a:t>fue</a:t>
            </a:r>
            <a:endParaRPr lang="en-US"/>
          </a:p>
          <a:p>
            <a:pPr marL="457200" indent="-457200">
              <a:buSzPct val="100000"/>
              <a:buAutoNum type="alphaUcPeriod"/>
            </a:pPr>
            <a:r>
              <a:rPr lang="en-US" dirty="0"/>
              <a:t>se </a:t>
            </a:r>
            <a:r>
              <a:rPr lang="en-US" dirty="0" err="1"/>
              <a:t>sentía</a:t>
            </a:r>
            <a:endParaRPr lang="en-US"/>
          </a:p>
        </p:txBody>
      </p:sp>
    </p:spTree>
    <p:extLst>
      <p:ext uri="{BB962C8B-B14F-4D97-AF65-F5344CB8AC3E}">
        <p14:creationId xmlns:p14="http://schemas.microsoft.com/office/powerpoint/2010/main" val="42533963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D05DE-DB03-DA41-8335-4E880F4F4E3A}"/>
              </a:ext>
            </a:extLst>
          </p:cNvPr>
          <p:cNvSpPr>
            <a:spLocks noGrp="1"/>
          </p:cNvSpPr>
          <p:nvPr>
            <p:ph type="title"/>
          </p:nvPr>
        </p:nvSpPr>
        <p:spPr/>
        <p:txBody>
          <a:bodyPr/>
          <a:lstStyle/>
          <a:p>
            <a:r>
              <a:rPr lang="en-US" dirty="0"/>
              <a:t>Practice Question 2</a:t>
            </a:r>
          </a:p>
        </p:txBody>
      </p:sp>
      <p:sp>
        <p:nvSpPr>
          <p:cNvPr id="3" name="Text Placeholder 2">
            <a:extLst>
              <a:ext uri="{FF2B5EF4-FFF2-40B4-BE49-F238E27FC236}">
                <a16:creationId xmlns:a16="http://schemas.microsoft.com/office/drawing/2014/main" id="{1B39FA87-F59D-844F-B1A9-8A5ED869DC58}"/>
              </a:ext>
            </a:extLst>
          </p:cNvPr>
          <p:cNvSpPr>
            <a:spLocks noGrp="1"/>
          </p:cNvSpPr>
          <p:nvPr>
            <p:ph type="body" idx="1"/>
          </p:nvPr>
        </p:nvSpPr>
        <p:spPr/>
        <p:txBody>
          <a:bodyPr/>
          <a:lstStyle/>
          <a:p>
            <a:pPr>
              <a:buNone/>
            </a:pPr>
            <a:r>
              <a:rPr lang="en-US" dirty="0"/>
              <a:t>Mi amigo _____ </a:t>
            </a:r>
            <a:r>
              <a:rPr lang="en-US" dirty="0" err="1"/>
              <a:t>emocionado</a:t>
            </a:r>
            <a:r>
              <a:rPr lang="en-US" dirty="0"/>
              <a:t> </a:t>
            </a:r>
            <a:r>
              <a:rPr lang="en-US" dirty="0" err="1"/>
              <a:t>cada</a:t>
            </a:r>
            <a:r>
              <a:rPr lang="en-US" dirty="0"/>
              <a:t> Día de San Patricio </a:t>
            </a:r>
            <a:r>
              <a:rPr lang="en-US" dirty="0" err="1"/>
              <a:t>porque</a:t>
            </a:r>
            <a:r>
              <a:rPr lang="en-US" dirty="0"/>
              <a:t> a </a:t>
            </a:r>
            <a:r>
              <a:rPr lang="en-US" dirty="0" err="1"/>
              <a:t>él</a:t>
            </a:r>
            <a:r>
              <a:rPr lang="en-US" dirty="0"/>
              <a:t> le </a:t>
            </a:r>
            <a:r>
              <a:rPr lang="en-US" dirty="0" err="1"/>
              <a:t>encantaba</a:t>
            </a:r>
            <a:r>
              <a:rPr lang="en-US" dirty="0"/>
              <a:t> el color </a:t>
            </a:r>
            <a:r>
              <a:rPr lang="en-US" dirty="0" err="1"/>
              <a:t>verde</a:t>
            </a:r>
            <a:r>
              <a:rPr lang="en-US" dirty="0"/>
              <a:t>.</a:t>
            </a:r>
          </a:p>
          <a:p>
            <a:pPr marL="6350" indent="-6350">
              <a:buSzPct val="100000"/>
              <a:buNone/>
            </a:pPr>
            <a:endParaRPr lang="en-US" dirty="0"/>
          </a:p>
          <a:p>
            <a:pPr marL="457200" indent="-457200">
              <a:buSzPct val="100000"/>
              <a:buAutoNum type="alphaUcPeriod"/>
            </a:pPr>
            <a:r>
              <a:rPr lang="en-US" dirty="0" err="1"/>
              <a:t>tenía</a:t>
            </a:r>
          </a:p>
          <a:p>
            <a:pPr marL="457200" indent="-457200">
              <a:buSzPct val="100000"/>
              <a:buAutoNum type="alphaUcPeriod"/>
            </a:pPr>
            <a:r>
              <a:rPr lang="en-US" dirty="0"/>
              <a:t>se </a:t>
            </a:r>
            <a:r>
              <a:rPr lang="en-US" dirty="0" err="1"/>
              <a:t>puso</a:t>
            </a:r>
          </a:p>
          <a:p>
            <a:pPr marL="457200" indent="-457200">
              <a:buSzPct val="100000"/>
              <a:buAutoNum type="alphaUcPeriod"/>
            </a:pPr>
            <a:r>
              <a:rPr lang="en-US" dirty="0"/>
              <a:t>se </a:t>
            </a:r>
            <a:r>
              <a:rPr lang="en-US" dirty="0" err="1"/>
              <a:t>ponía</a:t>
            </a:r>
          </a:p>
          <a:p>
            <a:pPr marL="457200" indent="-457200">
              <a:buSzPct val="100000"/>
              <a:buAutoNum type="alphaUcPeriod"/>
            </a:pPr>
            <a:r>
              <a:rPr lang="en-US" dirty="0" err="1"/>
              <a:t>tuvo</a:t>
            </a:r>
          </a:p>
        </p:txBody>
      </p:sp>
    </p:spTree>
    <p:extLst>
      <p:ext uri="{BB962C8B-B14F-4D97-AF65-F5344CB8AC3E}">
        <p14:creationId xmlns:p14="http://schemas.microsoft.com/office/powerpoint/2010/main" val="15845284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Shape 325" descr="Quick Review"/>
          <p:cNvSpPr txBox="1">
            <a:spLocks noGrp="1"/>
          </p:cNvSpPr>
          <p:nvPr>
            <p:ph type="title"/>
          </p:nvPr>
        </p:nvSpPr>
        <p:spPr/>
        <p:txBody>
          <a:bodyPr/>
          <a:lstStyle/>
          <a:p>
            <a:pPr lvl="0"/>
            <a:r>
              <a:rPr lang="en-US">
                <a:sym typeface="Gill Sans"/>
              </a:rPr>
              <a:t>Quick Review</a:t>
            </a:r>
          </a:p>
        </p:txBody>
      </p:sp>
      <p:sp>
        <p:nvSpPr>
          <p:cNvPr id="3" name="Text Placeholder 2">
            <a:extLst>
              <a:ext uri="{FF2B5EF4-FFF2-40B4-BE49-F238E27FC236}">
                <a16:creationId xmlns:a16="http://schemas.microsoft.com/office/drawing/2014/main" id="{825DF835-CFA2-0B45-9273-6EEA176391B8}"/>
              </a:ext>
            </a:extLst>
          </p:cNvPr>
          <p:cNvSpPr>
            <a:spLocks noGrp="1"/>
          </p:cNvSpPr>
          <p:nvPr>
            <p:ph type="body" idx="1"/>
          </p:nvPr>
        </p:nvSpPr>
        <p:spPr/>
        <p:txBody>
          <a:bodyPr/>
          <a:lstStyle/>
          <a:p>
            <a:pPr marL="38100" indent="0">
              <a:buNone/>
            </a:pPr>
            <a:r>
              <a:rPr lang="en-US" dirty="0"/>
              <a:t>What verb forms do we use for the onset of conditions?</a:t>
            </a:r>
          </a:p>
          <a:p>
            <a:pPr marL="38100" indent="0">
              <a:buNone/>
            </a:pPr>
            <a:endParaRPr lang="en-US" dirty="0"/>
          </a:p>
          <a:p>
            <a:pPr marL="38100" indent="0">
              <a:buNone/>
            </a:pPr>
            <a:r>
              <a:rPr lang="en-US" dirty="0"/>
              <a:t>What verb forms do we use for ongoing conditions?</a:t>
            </a:r>
          </a:p>
          <a:p>
            <a:pPr marL="38100" indent="0">
              <a:buNone/>
            </a:pPr>
            <a:endParaRPr lang="en-US" dirty="0"/>
          </a:p>
          <a:p>
            <a:pPr marL="38100" indent="0">
              <a:buNone/>
            </a:pPr>
            <a:r>
              <a:rPr lang="en-US" dirty="0"/>
              <a:t>What verbs and verb forms do we use when talking about past emotions and physical conditions?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A7CCB-CF56-244B-9034-AE11AC11B77C}"/>
              </a:ext>
            </a:extLst>
          </p:cNvPr>
          <p:cNvSpPr>
            <a:spLocks noGrp="1"/>
          </p:cNvSpPr>
          <p:nvPr>
            <p:ph type="title"/>
          </p:nvPr>
        </p:nvSpPr>
        <p:spPr/>
        <p:txBody>
          <a:bodyPr/>
          <a:lstStyle/>
          <a:p>
            <a:r>
              <a:rPr lang="en-US" dirty="0"/>
              <a:t>El </a:t>
            </a:r>
            <a:r>
              <a:rPr lang="en-US" dirty="0" err="1"/>
              <a:t>abuelo</a:t>
            </a:r>
            <a:r>
              <a:rPr lang="en-US" dirty="0"/>
              <a:t> se </a:t>
            </a:r>
            <a:r>
              <a:rPr lang="en-US" dirty="0" err="1"/>
              <a:t>sintió</a:t>
            </a:r>
            <a:r>
              <a:rPr lang="en-US" dirty="0"/>
              <a:t> </a:t>
            </a:r>
            <a:r>
              <a:rPr lang="en-US" dirty="0" err="1"/>
              <a:t>mareado</a:t>
            </a:r>
          </a:p>
        </p:txBody>
      </p:sp>
    </p:spTree>
    <p:extLst>
      <p:ext uri="{BB962C8B-B14F-4D97-AF65-F5344CB8AC3E}">
        <p14:creationId xmlns:p14="http://schemas.microsoft.com/office/powerpoint/2010/main" val="3177937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4477EF2-C265-934A-B975-3E5D4088780C}"/>
              </a:ext>
            </a:extLst>
          </p:cNvPr>
          <p:cNvSpPr>
            <a:spLocks noGrp="1"/>
          </p:cNvSpPr>
          <p:nvPr>
            <p:ph type="title"/>
          </p:nvPr>
        </p:nvSpPr>
        <p:spPr/>
        <p:txBody>
          <a:bodyPr/>
          <a:lstStyle/>
          <a:p>
            <a:r>
              <a:rPr lang="en-US" dirty="0"/>
              <a:t>Learning Outcomes: El </a:t>
            </a:r>
            <a:r>
              <a:rPr lang="en-US" dirty="0" err="1"/>
              <a:t>abuelo</a:t>
            </a:r>
            <a:r>
              <a:rPr lang="en-US" dirty="0"/>
              <a:t> se </a:t>
            </a:r>
            <a:r>
              <a:rPr lang="en-US" dirty="0" err="1"/>
              <a:t>sintió</a:t>
            </a:r>
            <a:r>
              <a:rPr lang="en-US" dirty="0"/>
              <a:t> </a:t>
            </a:r>
            <a:r>
              <a:rPr lang="en-US" dirty="0" err="1"/>
              <a:t>mareado</a:t>
            </a:r>
          </a:p>
        </p:txBody>
      </p:sp>
      <p:sp>
        <p:nvSpPr>
          <p:cNvPr id="4" name="Text Placeholder 3">
            <a:extLst>
              <a:ext uri="{FF2B5EF4-FFF2-40B4-BE49-F238E27FC236}">
                <a16:creationId xmlns:a16="http://schemas.microsoft.com/office/drawing/2014/main" id="{93D99F56-4DB3-D14F-AA13-0FA8FD7AE0C7}"/>
              </a:ext>
            </a:extLst>
          </p:cNvPr>
          <p:cNvSpPr>
            <a:spLocks noGrp="1"/>
          </p:cNvSpPr>
          <p:nvPr>
            <p:ph type="body" idx="1"/>
          </p:nvPr>
        </p:nvSpPr>
        <p:spPr/>
        <p:txBody>
          <a:bodyPr/>
          <a:lstStyle/>
          <a:p>
            <a:pPr marL="0" indent="0">
              <a:buNone/>
            </a:pPr>
            <a:r>
              <a:rPr lang="en-US" sz="2000" dirty="0"/>
              <a:t>22.2.1: Distinguish the use of the imperfect for describing ongoing conditions and the preterit for the onset of conditions</a:t>
            </a:r>
            <a:endParaRPr lang="en-US" dirty="0"/>
          </a:p>
          <a:p>
            <a:pPr marL="0" indent="0">
              <a:buNone/>
            </a:pPr>
            <a:r>
              <a:rPr lang="en-US" sz="2000" dirty="0"/>
              <a:t>22.2.2: Understand spoken sentences about past emotions and physical states</a:t>
            </a:r>
            <a:endParaRPr lang="en-US"/>
          </a:p>
        </p:txBody>
      </p:sp>
    </p:spTree>
    <p:extLst>
      <p:ext uri="{BB962C8B-B14F-4D97-AF65-F5344CB8AC3E}">
        <p14:creationId xmlns:p14="http://schemas.microsoft.com/office/powerpoint/2010/main" val="2929006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33A63-B4D7-4CC6-A805-1807F37AA4D9}"/>
              </a:ext>
            </a:extLst>
          </p:cNvPr>
          <p:cNvSpPr>
            <a:spLocks noGrp="1"/>
          </p:cNvSpPr>
          <p:nvPr>
            <p:ph type="title"/>
          </p:nvPr>
        </p:nvSpPr>
        <p:spPr/>
        <p:txBody>
          <a:bodyPr/>
          <a:lstStyle/>
          <a:p>
            <a:r>
              <a:rPr lang="en-US" dirty="0"/>
              <a:t>Introduction to Section Title</a:t>
            </a:r>
          </a:p>
        </p:txBody>
      </p:sp>
      <p:sp>
        <p:nvSpPr>
          <p:cNvPr id="3" name="Text Placeholder 2">
            <a:extLst>
              <a:ext uri="{FF2B5EF4-FFF2-40B4-BE49-F238E27FC236}">
                <a16:creationId xmlns:a16="http://schemas.microsoft.com/office/drawing/2014/main" id="{825D01C3-6DF9-43AD-86EA-295337FBF9AC}"/>
              </a:ext>
            </a:extLst>
          </p:cNvPr>
          <p:cNvSpPr>
            <a:spLocks noGrp="1"/>
          </p:cNvSpPr>
          <p:nvPr>
            <p:ph type="body" idx="1"/>
          </p:nvPr>
        </p:nvSpPr>
        <p:spPr/>
        <p:txBody>
          <a:bodyPr/>
          <a:lstStyle/>
          <a:p>
            <a:pPr marL="38100" indent="0">
              <a:buNone/>
            </a:pPr>
            <a:r>
              <a:rPr lang="en-US" dirty="0"/>
              <a:t>In the beginning of this unit you learned that the imperfect is used for past actions in progress and the preterit is used for past completed actions. The same distinction can be applied to emotions, mental states and similar conditions.</a:t>
            </a:r>
          </a:p>
        </p:txBody>
      </p:sp>
    </p:spTree>
    <p:extLst>
      <p:ext uri="{BB962C8B-B14F-4D97-AF65-F5344CB8AC3E}">
        <p14:creationId xmlns:p14="http://schemas.microsoft.com/office/powerpoint/2010/main" val="2094117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214FD-8347-4AED-8DD0-B8DF8C6EDBA1}"/>
              </a:ext>
            </a:extLst>
          </p:cNvPr>
          <p:cNvSpPr>
            <a:spLocks noGrp="1"/>
          </p:cNvSpPr>
          <p:nvPr>
            <p:ph type="title"/>
          </p:nvPr>
        </p:nvSpPr>
        <p:spPr/>
        <p:txBody>
          <a:bodyPr/>
          <a:lstStyle/>
          <a:p>
            <a:r>
              <a:rPr lang="en-US" dirty="0" err="1"/>
              <a:t>Gramática</a:t>
            </a:r>
            <a:r>
              <a:rPr lang="en-US" dirty="0"/>
              <a:t>: </a:t>
            </a:r>
            <a:r>
              <a:rPr lang="en-US" dirty="0" err="1"/>
              <a:t>Preterito</a:t>
            </a:r>
            <a:r>
              <a:rPr lang="en-US" dirty="0"/>
              <a:t> e </a:t>
            </a:r>
            <a:r>
              <a:rPr lang="en-US" dirty="0" err="1"/>
              <a:t>imperfecto</a:t>
            </a:r>
          </a:p>
        </p:txBody>
      </p:sp>
      <p:sp>
        <p:nvSpPr>
          <p:cNvPr id="3" name="Text Placeholder 2">
            <a:extLst>
              <a:ext uri="{FF2B5EF4-FFF2-40B4-BE49-F238E27FC236}">
                <a16:creationId xmlns:a16="http://schemas.microsoft.com/office/drawing/2014/main" id="{0BC41C57-7ED4-4204-989D-4B3D6FD4901C}"/>
              </a:ext>
            </a:extLst>
          </p:cNvPr>
          <p:cNvSpPr>
            <a:spLocks noGrp="1"/>
          </p:cNvSpPr>
          <p:nvPr>
            <p:ph type="body" idx="1"/>
          </p:nvPr>
        </p:nvSpPr>
        <p:spPr/>
        <p:txBody>
          <a:bodyPr/>
          <a:lstStyle/>
          <a:p>
            <a:pPr>
              <a:buNone/>
            </a:pPr>
            <a:r>
              <a:rPr lang="en-US" dirty="0"/>
              <a:t>Verbs that describe a mental or physical state are called non-action verbs. These change meaning when you use them in the preterit or imperfect. For example, the verb </a:t>
            </a:r>
            <a:r>
              <a:rPr lang="en-US" b="1" dirty="0" err="1"/>
              <a:t>estar</a:t>
            </a:r>
            <a:r>
              <a:rPr lang="en-US" dirty="0"/>
              <a:t> in the preterit means “became” or “got”, whereas in the imperfect it means “was”.</a:t>
            </a:r>
          </a:p>
          <a:p>
            <a:pPr>
              <a:buNone/>
            </a:pPr>
            <a:endParaRPr lang="en-US" dirty="0"/>
          </a:p>
          <a:p>
            <a:pPr>
              <a:buNone/>
            </a:pPr>
            <a:r>
              <a:rPr lang="en-US" dirty="0"/>
              <a:t>Examples:</a:t>
            </a:r>
          </a:p>
          <a:p>
            <a:pPr>
              <a:buNone/>
            </a:pPr>
            <a:endParaRPr lang="en-US" dirty="0"/>
          </a:p>
          <a:p>
            <a:pPr marL="285750" indent="-285750"/>
            <a:r>
              <a:rPr lang="en-US" dirty="0" err="1"/>
              <a:t>Mamá</a:t>
            </a:r>
            <a:r>
              <a:rPr lang="en-US" dirty="0"/>
              <a:t> </a:t>
            </a:r>
            <a:r>
              <a:rPr lang="en-US" dirty="0" err="1"/>
              <a:t>estuvo</a:t>
            </a:r>
            <a:r>
              <a:rPr lang="en-US" dirty="0"/>
              <a:t> </a:t>
            </a:r>
            <a:r>
              <a:rPr lang="en-US" dirty="0" err="1"/>
              <a:t>enojada</a:t>
            </a:r>
            <a:r>
              <a:rPr lang="en-US" dirty="0"/>
              <a:t> </a:t>
            </a:r>
            <a:r>
              <a:rPr lang="en-US" dirty="0" err="1"/>
              <a:t>cuando</a:t>
            </a:r>
            <a:r>
              <a:rPr lang="en-US" dirty="0"/>
              <a:t> le </a:t>
            </a:r>
            <a:r>
              <a:rPr lang="en-US" dirty="0" err="1"/>
              <a:t>dimos</a:t>
            </a:r>
            <a:r>
              <a:rPr lang="en-US" dirty="0"/>
              <a:t> una fiesta </a:t>
            </a:r>
            <a:r>
              <a:rPr lang="en-US" dirty="0" err="1"/>
              <a:t>sorpresa</a:t>
            </a:r>
            <a:r>
              <a:rPr lang="en-US" dirty="0"/>
              <a:t>. (</a:t>
            </a:r>
            <a:r>
              <a:rPr lang="en-US" i="1" dirty="0"/>
              <a:t>Mom got angry when we gave her a surprise party.</a:t>
            </a:r>
            <a:r>
              <a:rPr lang="en-US" dirty="0"/>
              <a:t>)</a:t>
            </a:r>
          </a:p>
          <a:p>
            <a:pPr marL="285750" indent="-285750"/>
            <a:r>
              <a:rPr lang="en-US" dirty="0" err="1"/>
              <a:t>Realmente</a:t>
            </a:r>
            <a:r>
              <a:rPr lang="en-US" dirty="0"/>
              <a:t> </a:t>
            </a:r>
            <a:r>
              <a:rPr lang="en-US" dirty="0" err="1"/>
              <a:t>estaba</a:t>
            </a:r>
            <a:r>
              <a:rPr lang="en-US" dirty="0"/>
              <a:t> </a:t>
            </a:r>
            <a:r>
              <a:rPr lang="en-US" dirty="0" err="1"/>
              <a:t>contenta</a:t>
            </a:r>
            <a:r>
              <a:rPr lang="en-US" dirty="0"/>
              <a:t> con una </a:t>
            </a:r>
            <a:r>
              <a:rPr lang="en-US" dirty="0" err="1"/>
              <a:t>tarde</a:t>
            </a:r>
            <a:r>
              <a:rPr lang="en-US" dirty="0"/>
              <a:t> </a:t>
            </a:r>
            <a:r>
              <a:rPr lang="en-US" dirty="0" err="1"/>
              <a:t>tranquila</a:t>
            </a:r>
            <a:r>
              <a:rPr lang="en-US" dirty="0"/>
              <a:t> en casa por sus </a:t>
            </a:r>
            <a:r>
              <a:rPr lang="en-US" dirty="0" err="1"/>
              <a:t>cumpleaños</a:t>
            </a:r>
            <a:r>
              <a:rPr lang="en-US" dirty="0"/>
              <a:t>. (</a:t>
            </a:r>
            <a:r>
              <a:rPr lang="en-US" i="1" dirty="0"/>
              <a:t>Really she was happy with a quiet afternoon at home for her birthday.</a:t>
            </a:r>
            <a:r>
              <a:rPr lang="en-US" dirty="0"/>
              <a:t>)</a:t>
            </a:r>
          </a:p>
          <a:p>
            <a:pPr marL="38100" indent="0">
              <a:buNone/>
            </a:pPr>
            <a:endParaRPr lang="en-US" dirty="0"/>
          </a:p>
        </p:txBody>
      </p:sp>
    </p:spTree>
    <p:extLst>
      <p:ext uri="{BB962C8B-B14F-4D97-AF65-F5344CB8AC3E}">
        <p14:creationId xmlns:p14="http://schemas.microsoft.com/office/powerpoint/2010/main" val="1544473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214FD-8347-4AED-8DD0-B8DF8C6EDBA1}"/>
              </a:ext>
            </a:extLst>
          </p:cNvPr>
          <p:cNvSpPr>
            <a:spLocks noGrp="1"/>
          </p:cNvSpPr>
          <p:nvPr>
            <p:ph type="title"/>
          </p:nvPr>
        </p:nvSpPr>
        <p:spPr/>
        <p:txBody>
          <a:bodyPr/>
          <a:lstStyle/>
          <a:p>
            <a:r>
              <a:rPr lang="en-US" dirty="0" err="1"/>
              <a:t>Gramática</a:t>
            </a:r>
            <a:r>
              <a:rPr lang="en-US" dirty="0"/>
              <a:t>: </a:t>
            </a:r>
            <a:r>
              <a:rPr lang="en-US" dirty="0" err="1"/>
              <a:t>Preterito</a:t>
            </a:r>
            <a:r>
              <a:rPr lang="en-US" dirty="0"/>
              <a:t> e </a:t>
            </a:r>
            <a:r>
              <a:rPr lang="en-US" dirty="0" err="1"/>
              <a:t>imperfecto</a:t>
            </a:r>
          </a:p>
        </p:txBody>
      </p:sp>
      <p:sp>
        <p:nvSpPr>
          <p:cNvPr id="3" name="Text Placeholder 2">
            <a:extLst>
              <a:ext uri="{FF2B5EF4-FFF2-40B4-BE49-F238E27FC236}">
                <a16:creationId xmlns:a16="http://schemas.microsoft.com/office/drawing/2014/main" id="{0BC41C57-7ED4-4204-989D-4B3D6FD4901C}"/>
              </a:ext>
            </a:extLst>
          </p:cNvPr>
          <p:cNvSpPr>
            <a:spLocks noGrp="1"/>
          </p:cNvSpPr>
          <p:nvPr>
            <p:ph type="body" idx="1"/>
          </p:nvPr>
        </p:nvSpPr>
        <p:spPr/>
        <p:txBody>
          <a:bodyPr/>
          <a:lstStyle/>
          <a:p>
            <a:pPr>
              <a:buNone/>
            </a:pPr>
            <a:r>
              <a:rPr lang="en-US" dirty="0"/>
              <a:t>The stem-changing verb </a:t>
            </a:r>
            <a:r>
              <a:rPr lang="en-US" b="1" dirty="0" err="1"/>
              <a:t>sentirse</a:t>
            </a:r>
            <a:r>
              <a:rPr lang="en-US" dirty="0"/>
              <a:t> means “to feel”, and you can use the imperfect to describe an ongoing feeling, or the preterit to describe the onset or a completed feeling.</a:t>
            </a:r>
          </a:p>
          <a:p>
            <a:pPr>
              <a:buNone/>
            </a:pPr>
            <a:endParaRPr lang="en-US" dirty="0"/>
          </a:p>
          <a:p>
            <a:pPr>
              <a:buNone/>
            </a:pPr>
            <a:r>
              <a:rPr lang="en-US" dirty="0"/>
              <a:t>Examples:</a:t>
            </a:r>
          </a:p>
          <a:p>
            <a:pPr>
              <a:buNone/>
            </a:pPr>
            <a:endParaRPr lang="en-US" dirty="0"/>
          </a:p>
          <a:p>
            <a:pPr marL="285750" indent="-285750"/>
            <a:r>
              <a:rPr lang="en-US" dirty="0"/>
              <a:t>El </a:t>
            </a:r>
            <a:r>
              <a:rPr lang="en-US" dirty="0" err="1"/>
              <a:t>abuelo</a:t>
            </a:r>
            <a:r>
              <a:rPr lang="en-US" dirty="0"/>
              <a:t> se </a:t>
            </a:r>
            <a:r>
              <a:rPr lang="en-US" dirty="0" err="1"/>
              <a:t>sintió</a:t>
            </a:r>
            <a:r>
              <a:rPr lang="en-US" dirty="0"/>
              <a:t> </a:t>
            </a:r>
            <a:r>
              <a:rPr lang="en-US" dirty="0" err="1"/>
              <a:t>mareado</a:t>
            </a:r>
            <a:r>
              <a:rPr lang="en-US" dirty="0"/>
              <a:t> en </a:t>
            </a:r>
            <a:r>
              <a:rPr lang="en-US" dirty="0" err="1"/>
              <a:t>su</a:t>
            </a:r>
            <a:r>
              <a:rPr lang="en-US" dirty="0"/>
              <a:t> fiesta de 90 </a:t>
            </a:r>
            <a:r>
              <a:rPr lang="en-US" dirty="0" err="1"/>
              <a:t>años</a:t>
            </a:r>
            <a:r>
              <a:rPr lang="en-US" dirty="0"/>
              <a:t> y lo </a:t>
            </a:r>
            <a:r>
              <a:rPr lang="en-US" dirty="0" err="1"/>
              <a:t>llevamos</a:t>
            </a:r>
            <a:r>
              <a:rPr lang="en-US" dirty="0"/>
              <a:t> al doctor. (</a:t>
            </a:r>
            <a:r>
              <a:rPr lang="en-US" i="1" dirty="0"/>
              <a:t>Grandfather felt / got dizzy in his 90th birthday party, and we took him to the doctor.</a:t>
            </a:r>
            <a:r>
              <a:rPr lang="en-US" dirty="0"/>
              <a:t>)</a:t>
            </a:r>
          </a:p>
          <a:p>
            <a:pPr marL="285750" indent="-285750"/>
            <a:r>
              <a:rPr lang="en-US" dirty="0" err="1"/>
              <a:t>Él</a:t>
            </a:r>
            <a:r>
              <a:rPr lang="en-US" dirty="0"/>
              <a:t> se </a:t>
            </a:r>
            <a:r>
              <a:rPr lang="en-US" dirty="0" err="1"/>
              <a:t>sintió</a:t>
            </a:r>
            <a:r>
              <a:rPr lang="en-US" dirty="0"/>
              <a:t> bien </a:t>
            </a:r>
            <a:r>
              <a:rPr lang="en-US" dirty="0" err="1"/>
              <a:t>mientras</a:t>
            </a:r>
            <a:r>
              <a:rPr lang="en-US" dirty="0"/>
              <a:t> </a:t>
            </a:r>
            <a:r>
              <a:rPr lang="en-US" dirty="0" err="1"/>
              <a:t>duraba</a:t>
            </a:r>
            <a:r>
              <a:rPr lang="en-US" dirty="0"/>
              <a:t> la </a:t>
            </a:r>
            <a:r>
              <a:rPr lang="en-US" dirty="0" err="1"/>
              <a:t>medicina</a:t>
            </a:r>
            <a:r>
              <a:rPr lang="en-US" dirty="0"/>
              <a:t>, </a:t>
            </a:r>
            <a:r>
              <a:rPr lang="en-US" dirty="0" err="1"/>
              <a:t>pero</a:t>
            </a:r>
            <a:r>
              <a:rPr lang="en-US" dirty="0"/>
              <a:t> sus </a:t>
            </a:r>
            <a:r>
              <a:rPr lang="en-US" dirty="0" err="1"/>
              <a:t>síntomas</a:t>
            </a:r>
            <a:r>
              <a:rPr lang="en-US" dirty="0"/>
              <a:t> </a:t>
            </a:r>
            <a:r>
              <a:rPr lang="en-US" dirty="0" err="1"/>
              <a:t>volvieron</a:t>
            </a:r>
            <a:r>
              <a:rPr lang="en-US" dirty="0"/>
              <a:t> </a:t>
            </a:r>
            <a:r>
              <a:rPr lang="en-US" dirty="0" err="1"/>
              <a:t>después</a:t>
            </a:r>
            <a:r>
              <a:rPr lang="en-US" dirty="0"/>
              <a:t>. (</a:t>
            </a:r>
            <a:r>
              <a:rPr lang="en-US" i="1" dirty="0"/>
              <a:t>He felt fine while the medicine lasted, but his symptoms came back after.</a:t>
            </a:r>
            <a:r>
              <a:rPr lang="en-US" dirty="0"/>
              <a:t>)</a:t>
            </a:r>
          </a:p>
          <a:p>
            <a:pPr>
              <a:buNone/>
            </a:pPr>
            <a:endParaRPr lang="en-US" dirty="0"/>
          </a:p>
        </p:txBody>
      </p:sp>
    </p:spTree>
    <p:extLst>
      <p:ext uri="{BB962C8B-B14F-4D97-AF65-F5344CB8AC3E}">
        <p14:creationId xmlns:p14="http://schemas.microsoft.com/office/powerpoint/2010/main" val="2065711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214FD-8347-4AED-8DD0-B8DF8C6EDBA1}"/>
              </a:ext>
            </a:extLst>
          </p:cNvPr>
          <p:cNvSpPr>
            <a:spLocks noGrp="1"/>
          </p:cNvSpPr>
          <p:nvPr>
            <p:ph type="title"/>
          </p:nvPr>
        </p:nvSpPr>
        <p:spPr/>
        <p:txBody>
          <a:bodyPr/>
          <a:lstStyle/>
          <a:p>
            <a:r>
              <a:rPr lang="en-US" dirty="0" err="1"/>
              <a:t>Gramática</a:t>
            </a:r>
            <a:r>
              <a:rPr lang="en-US" dirty="0"/>
              <a:t>: </a:t>
            </a:r>
            <a:r>
              <a:rPr lang="en-US" dirty="0" err="1"/>
              <a:t>Preterito</a:t>
            </a:r>
            <a:r>
              <a:rPr lang="en-US" dirty="0"/>
              <a:t> e </a:t>
            </a:r>
            <a:r>
              <a:rPr lang="en-US" dirty="0" err="1"/>
              <a:t>imperfecto</a:t>
            </a:r>
          </a:p>
        </p:txBody>
      </p:sp>
      <p:sp>
        <p:nvSpPr>
          <p:cNvPr id="3" name="Text Placeholder 2">
            <a:extLst>
              <a:ext uri="{FF2B5EF4-FFF2-40B4-BE49-F238E27FC236}">
                <a16:creationId xmlns:a16="http://schemas.microsoft.com/office/drawing/2014/main" id="{0BC41C57-7ED4-4204-989D-4B3D6FD4901C}"/>
              </a:ext>
            </a:extLst>
          </p:cNvPr>
          <p:cNvSpPr>
            <a:spLocks noGrp="1"/>
          </p:cNvSpPr>
          <p:nvPr>
            <p:ph type="body" idx="1"/>
          </p:nvPr>
        </p:nvSpPr>
        <p:spPr/>
        <p:txBody>
          <a:bodyPr/>
          <a:lstStyle/>
          <a:p>
            <a:pPr>
              <a:buNone/>
            </a:pPr>
            <a:r>
              <a:rPr lang="en-US" dirty="0"/>
              <a:t>Reflexive verbs that portray emotions similarly use the imperfect and the preterit to distinguish between *being* in a condition in the past and *becoming* in a condition in the past. Here are a few of the ones you learned in the chapter on reflexive verbs: </a:t>
            </a:r>
            <a:r>
              <a:rPr lang="en-US" b="1" dirty="0" err="1"/>
              <a:t>aburrirse</a:t>
            </a:r>
            <a:r>
              <a:rPr lang="en-US" dirty="0"/>
              <a:t> (</a:t>
            </a:r>
            <a:r>
              <a:rPr lang="en-US" i="1" dirty="0"/>
              <a:t>to become bored</a:t>
            </a:r>
            <a:r>
              <a:rPr lang="en-US" dirty="0"/>
              <a:t>); </a:t>
            </a:r>
            <a:r>
              <a:rPr lang="en-US" b="1" dirty="0" err="1"/>
              <a:t>alegrarse</a:t>
            </a:r>
            <a:r>
              <a:rPr lang="en-US" dirty="0"/>
              <a:t> (</a:t>
            </a:r>
            <a:r>
              <a:rPr lang="en-US" i="1" dirty="0"/>
              <a:t>to become happy</a:t>
            </a:r>
            <a:r>
              <a:rPr lang="en-US" dirty="0"/>
              <a:t>); </a:t>
            </a:r>
            <a:r>
              <a:rPr lang="en-US" b="1" dirty="0" err="1"/>
              <a:t>enojarse</a:t>
            </a:r>
            <a:r>
              <a:rPr lang="en-US" dirty="0"/>
              <a:t> (</a:t>
            </a:r>
            <a:r>
              <a:rPr lang="en-US" i="1" dirty="0"/>
              <a:t>to become angry</a:t>
            </a:r>
            <a:r>
              <a:rPr lang="en-US" dirty="0"/>
              <a:t>); </a:t>
            </a:r>
            <a:r>
              <a:rPr lang="en-US" b="1" dirty="0" err="1"/>
              <a:t>frustrarse</a:t>
            </a:r>
            <a:r>
              <a:rPr lang="en-US" dirty="0"/>
              <a:t> (</a:t>
            </a:r>
            <a:r>
              <a:rPr lang="en-US" i="1" dirty="0"/>
              <a:t>to become frustrated</a:t>
            </a:r>
            <a:r>
              <a:rPr lang="en-US" dirty="0"/>
              <a:t>); </a:t>
            </a:r>
            <a:r>
              <a:rPr lang="en-US" b="1" dirty="0" err="1"/>
              <a:t>sorprenderse</a:t>
            </a:r>
            <a:r>
              <a:rPr lang="en-US" dirty="0"/>
              <a:t> (</a:t>
            </a:r>
            <a:r>
              <a:rPr lang="en-US" i="1" dirty="0"/>
              <a:t>to be surprised</a:t>
            </a:r>
            <a:r>
              <a:rPr lang="en-US" dirty="0"/>
              <a:t>)</a:t>
            </a:r>
            <a:br>
              <a:rPr lang="en-US" dirty="0"/>
            </a:br>
            <a:endParaRPr lang="en-US"/>
          </a:p>
          <a:p>
            <a:pPr>
              <a:buNone/>
            </a:pPr>
            <a:r>
              <a:rPr lang="en-US" dirty="0"/>
              <a:t>Examples:</a:t>
            </a:r>
          </a:p>
          <a:p>
            <a:pPr marL="0" indent="0">
              <a:buNone/>
            </a:pPr>
            <a:endParaRPr lang="en-US" dirty="0"/>
          </a:p>
          <a:p>
            <a:pPr marL="285750" indent="-285750"/>
            <a:r>
              <a:rPr lang="en-US" dirty="0" err="1"/>
              <a:t>Él</a:t>
            </a:r>
            <a:r>
              <a:rPr lang="en-US" dirty="0"/>
              <a:t> no se </a:t>
            </a:r>
            <a:r>
              <a:rPr lang="en-US" dirty="0" err="1"/>
              <a:t>aburrió</a:t>
            </a:r>
            <a:r>
              <a:rPr lang="en-US" dirty="0"/>
              <a:t> en la fiesta de </a:t>
            </a:r>
            <a:r>
              <a:rPr lang="en-US" dirty="0" err="1"/>
              <a:t>cóctel</a:t>
            </a:r>
            <a:r>
              <a:rPr lang="en-US" dirty="0"/>
              <a:t> </a:t>
            </a:r>
            <a:r>
              <a:rPr lang="en-US" dirty="0" err="1"/>
              <a:t>cuando</a:t>
            </a:r>
            <a:r>
              <a:rPr lang="en-US" dirty="0"/>
              <a:t> </a:t>
            </a:r>
            <a:r>
              <a:rPr lang="en-US" dirty="0" err="1"/>
              <a:t>conoció</a:t>
            </a:r>
            <a:r>
              <a:rPr lang="en-US" dirty="0"/>
              <a:t> a </a:t>
            </a:r>
            <a:r>
              <a:rPr lang="en-US" dirty="0" err="1"/>
              <a:t>su</a:t>
            </a:r>
            <a:r>
              <a:rPr lang="en-US" dirty="0"/>
              <a:t> </a:t>
            </a:r>
            <a:r>
              <a:rPr lang="en-US" dirty="0" err="1"/>
              <a:t>esposa</a:t>
            </a:r>
            <a:r>
              <a:rPr lang="en-US" dirty="0"/>
              <a:t>, lo </a:t>
            </a:r>
            <a:r>
              <a:rPr lang="en-US" dirty="0" err="1"/>
              <a:t>cual</a:t>
            </a:r>
            <a:r>
              <a:rPr lang="en-US" dirty="0"/>
              <a:t> era </a:t>
            </a:r>
            <a:r>
              <a:rPr lang="en-US" dirty="0" err="1"/>
              <a:t>raro</a:t>
            </a:r>
            <a:r>
              <a:rPr lang="en-US" dirty="0"/>
              <a:t> </a:t>
            </a:r>
            <a:r>
              <a:rPr lang="en-US" dirty="0" err="1"/>
              <a:t>porque</a:t>
            </a:r>
            <a:r>
              <a:rPr lang="en-US" dirty="0"/>
              <a:t> </a:t>
            </a:r>
            <a:r>
              <a:rPr lang="en-US" dirty="0" err="1"/>
              <a:t>siempre</a:t>
            </a:r>
            <a:r>
              <a:rPr lang="en-US" dirty="0"/>
              <a:t> se </a:t>
            </a:r>
            <a:r>
              <a:rPr lang="en-US" dirty="0" err="1"/>
              <a:t>aburría</a:t>
            </a:r>
            <a:r>
              <a:rPr lang="en-US" dirty="0"/>
              <a:t> en fiestas sin </a:t>
            </a:r>
            <a:r>
              <a:rPr lang="en-US" dirty="0" err="1"/>
              <a:t>música</a:t>
            </a:r>
            <a:r>
              <a:rPr lang="en-US" dirty="0"/>
              <a:t> y </a:t>
            </a:r>
            <a:r>
              <a:rPr lang="en-US" dirty="0" err="1"/>
              <a:t>baile</a:t>
            </a:r>
            <a:r>
              <a:rPr lang="en-US" dirty="0"/>
              <a:t>. (</a:t>
            </a:r>
            <a:r>
              <a:rPr lang="en-US" i="1" dirty="0"/>
              <a:t>He didn’t get bored at the cocktail party when he first met his wife, which was strange because he was always bored at parties without music and dancing.</a:t>
            </a:r>
            <a:r>
              <a:rPr lang="en-US" dirty="0"/>
              <a:t>)</a:t>
            </a:r>
          </a:p>
          <a:p>
            <a:pPr>
              <a:buNone/>
            </a:pPr>
            <a:endParaRPr lang="en-US" dirty="0"/>
          </a:p>
        </p:txBody>
      </p:sp>
    </p:spTree>
    <p:extLst>
      <p:ext uri="{BB962C8B-B14F-4D97-AF65-F5344CB8AC3E}">
        <p14:creationId xmlns:p14="http://schemas.microsoft.com/office/powerpoint/2010/main" val="4070360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214FD-8347-4AED-8DD0-B8DF8C6EDBA1}"/>
              </a:ext>
            </a:extLst>
          </p:cNvPr>
          <p:cNvSpPr>
            <a:spLocks noGrp="1"/>
          </p:cNvSpPr>
          <p:nvPr>
            <p:ph type="title"/>
          </p:nvPr>
        </p:nvSpPr>
        <p:spPr/>
        <p:txBody>
          <a:bodyPr/>
          <a:lstStyle/>
          <a:p>
            <a:r>
              <a:rPr lang="en-US" dirty="0" err="1"/>
              <a:t>Gramática</a:t>
            </a:r>
            <a:r>
              <a:rPr lang="en-US" dirty="0"/>
              <a:t>: </a:t>
            </a:r>
            <a:r>
              <a:rPr lang="en-US" dirty="0" err="1"/>
              <a:t>Preterito</a:t>
            </a:r>
            <a:r>
              <a:rPr lang="en-US" dirty="0"/>
              <a:t> e </a:t>
            </a:r>
            <a:r>
              <a:rPr lang="en-US" dirty="0" err="1"/>
              <a:t>imperfecto</a:t>
            </a:r>
          </a:p>
        </p:txBody>
      </p:sp>
      <p:sp>
        <p:nvSpPr>
          <p:cNvPr id="3" name="Text Placeholder 2">
            <a:extLst>
              <a:ext uri="{FF2B5EF4-FFF2-40B4-BE49-F238E27FC236}">
                <a16:creationId xmlns:a16="http://schemas.microsoft.com/office/drawing/2014/main" id="{0BC41C57-7ED4-4204-989D-4B3D6FD4901C}"/>
              </a:ext>
            </a:extLst>
          </p:cNvPr>
          <p:cNvSpPr>
            <a:spLocks noGrp="1"/>
          </p:cNvSpPr>
          <p:nvPr>
            <p:ph type="body" idx="1"/>
          </p:nvPr>
        </p:nvSpPr>
        <p:spPr/>
        <p:txBody>
          <a:bodyPr/>
          <a:lstStyle/>
          <a:p>
            <a:pPr>
              <a:buNone/>
            </a:pPr>
            <a:r>
              <a:rPr lang="en-US" dirty="0"/>
              <a:t>Another irregular verb that expresses a change of emotion in the preterit is </a:t>
            </a:r>
            <a:r>
              <a:rPr lang="en-US" b="1" dirty="0" err="1"/>
              <a:t>ponerse</a:t>
            </a:r>
            <a:r>
              <a:rPr lang="en-US" dirty="0"/>
              <a:t> (</a:t>
            </a:r>
            <a:r>
              <a:rPr lang="en-US" i="1" dirty="0"/>
              <a:t>to become</a:t>
            </a:r>
            <a:r>
              <a:rPr lang="en-US" dirty="0"/>
              <a:t>); in the imperfect it expresses a continuous or habitual emotional state.</a:t>
            </a:r>
          </a:p>
          <a:p>
            <a:pPr>
              <a:buNone/>
            </a:pPr>
            <a:endParaRPr lang="en-US" dirty="0"/>
          </a:p>
          <a:p>
            <a:pPr>
              <a:buNone/>
            </a:pPr>
            <a:r>
              <a:rPr lang="en-US" dirty="0"/>
              <a:t>Examples:</a:t>
            </a:r>
          </a:p>
          <a:p>
            <a:pPr marL="0" indent="0">
              <a:buNone/>
            </a:pPr>
            <a:endParaRPr lang="en-US" dirty="0"/>
          </a:p>
          <a:p>
            <a:pPr marL="285750" indent="-285750"/>
            <a:r>
              <a:rPr lang="en-US" dirty="0"/>
              <a:t>Ella se </a:t>
            </a:r>
            <a:r>
              <a:rPr lang="en-US" dirty="0" err="1"/>
              <a:t>puso</a:t>
            </a:r>
            <a:r>
              <a:rPr lang="en-US" dirty="0"/>
              <a:t> </a:t>
            </a:r>
            <a:r>
              <a:rPr lang="en-US" dirty="0" err="1"/>
              <a:t>nerviosa</a:t>
            </a:r>
            <a:r>
              <a:rPr lang="en-US" dirty="0"/>
              <a:t> antes de </a:t>
            </a:r>
            <a:r>
              <a:rPr lang="en-US" dirty="0" err="1"/>
              <a:t>invitar</a:t>
            </a:r>
            <a:r>
              <a:rPr lang="en-US" dirty="0"/>
              <a:t> al </a:t>
            </a:r>
            <a:r>
              <a:rPr lang="en-US" dirty="0" err="1"/>
              <a:t>chico</a:t>
            </a:r>
            <a:r>
              <a:rPr lang="en-US" dirty="0"/>
              <a:t> </a:t>
            </a:r>
            <a:r>
              <a:rPr lang="en-US" dirty="0" err="1"/>
              <a:t>guapo</a:t>
            </a:r>
            <a:r>
              <a:rPr lang="en-US" dirty="0"/>
              <a:t> a la fiesta. (</a:t>
            </a:r>
            <a:r>
              <a:rPr lang="en-US" i="1" dirty="0"/>
              <a:t>She got nervous before inviting the handsome young man to the party.</a:t>
            </a:r>
            <a:r>
              <a:rPr lang="en-US" dirty="0"/>
              <a:t>)</a:t>
            </a:r>
            <a:endParaRPr lang="en-US"/>
          </a:p>
          <a:p>
            <a:pPr marL="285750" indent="-285750"/>
            <a:r>
              <a:rPr lang="en-US" dirty="0"/>
              <a:t>El cocinero se </a:t>
            </a:r>
            <a:r>
              <a:rPr lang="en-US" dirty="0" err="1"/>
              <a:t>ponía</a:t>
            </a:r>
            <a:r>
              <a:rPr lang="en-US" dirty="0"/>
              <a:t> </a:t>
            </a:r>
            <a:r>
              <a:rPr lang="en-US" dirty="0" err="1"/>
              <a:t>nervioso</a:t>
            </a:r>
            <a:r>
              <a:rPr lang="en-US" dirty="0"/>
              <a:t> para </a:t>
            </a:r>
            <a:r>
              <a:rPr lang="en-US" dirty="0" err="1"/>
              <a:t>cada</a:t>
            </a:r>
            <a:r>
              <a:rPr lang="en-US" dirty="0"/>
              <a:t> fiesta de </a:t>
            </a:r>
            <a:r>
              <a:rPr lang="en-US" dirty="0" err="1"/>
              <a:t>Año</a:t>
            </a:r>
            <a:r>
              <a:rPr lang="en-US" dirty="0"/>
              <a:t> Nuevo, por la </a:t>
            </a:r>
            <a:r>
              <a:rPr lang="en-US" dirty="0" err="1"/>
              <a:t>posibilidad</a:t>
            </a:r>
            <a:r>
              <a:rPr lang="en-US" dirty="0"/>
              <a:t> de no </a:t>
            </a:r>
            <a:r>
              <a:rPr lang="en-US" dirty="0" err="1"/>
              <a:t>tener</a:t>
            </a:r>
            <a:r>
              <a:rPr lang="en-US" dirty="0"/>
              <a:t> </a:t>
            </a:r>
            <a:r>
              <a:rPr lang="en-US" dirty="0" err="1"/>
              <a:t>suficientes</a:t>
            </a:r>
            <a:r>
              <a:rPr lang="en-US" dirty="0"/>
              <a:t> </a:t>
            </a:r>
            <a:r>
              <a:rPr lang="en-US" dirty="0" err="1"/>
              <a:t>uvas</a:t>
            </a:r>
            <a:r>
              <a:rPr lang="en-US" dirty="0"/>
              <a:t>. (</a:t>
            </a:r>
            <a:r>
              <a:rPr lang="en-US" i="1" dirty="0"/>
              <a:t>The cook would get nervous for every New Year’s party, about the possibility of not having enough grapes.</a:t>
            </a:r>
            <a:r>
              <a:rPr lang="en-US" dirty="0"/>
              <a:t>)</a:t>
            </a:r>
          </a:p>
          <a:p>
            <a:pPr>
              <a:buNone/>
            </a:pPr>
            <a:endParaRPr lang="en-US" dirty="0"/>
          </a:p>
        </p:txBody>
      </p:sp>
    </p:spTree>
    <p:extLst>
      <p:ext uri="{BB962C8B-B14F-4D97-AF65-F5344CB8AC3E}">
        <p14:creationId xmlns:p14="http://schemas.microsoft.com/office/powerpoint/2010/main" val="1267578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214FD-8347-4AED-8DD0-B8DF8C6EDBA1}"/>
              </a:ext>
            </a:extLst>
          </p:cNvPr>
          <p:cNvSpPr>
            <a:spLocks noGrp="1"/>
          </p:cNvSpPr>
          <p:nvPr>
            <p:ph type="title"/>
          </p:nvPr>
        </p:nvSpPr>
        <p:spPr/>
        <p:txBody>
          <a:bodyPr/>
          <a:lstStyle/>
          <a:p>
            <a:r>
              <a:rPr lang="en-US" dirty="0" err="1"/>
              <a:t>Gramática</a:t>
            </a:r>
            <a:r>
              <a:rPr lang="en-US" dirty="0"/>
              <a:t>: </a:t>
            </a:r>
            <a:r>
              <a:rPr lang="en-US" dirty="0" err="1"/>
              <a:t>Preterito</a:t>
            </a:r>
            <a:r>
              <a:rPr lang="en-US" dirty="0"/>
              <a:t> e </a:t>
            </a:r>
            <a:r>
              <a:rPr lang="en-US" dirty="0" err="1"/>
              <a:t>imperfecto</a:t>
            </a:r>
          </a:p>
        </p:txBody>
      </p:sp>
      <p:sp>
        <p:nvSpPr>
          <p:cNvPr id="3" name="Text Placeholder 2">
            <a:extLst>
              <a:ext uri="{FF2B5EF4-FFF2-40B4-BE49-F238E27FC236}">
                <a16:creationId xmlns:a16="http://schemas.microsoft.com/office/drawing/2014/main" id="{0BC41C57-7ED4-4204-989D-4B3D6FD4901C}"/>
              </a:ext>
            </a:extLst>
          </p:cNvPr>
          <p:cNvSpPr>
            <a:spLocks noGrp="1"/>
          </p:cNvSpPr>
          <p:nvPr>
            <p:ph type="body" idx="1"/>
          </p:nvPr>
        </p:nvSpPr>
        <p:spPr/>
        <p:txBody>
          <a:bodyPr/>
          <a:lstStyle/>
          <a:p>
            <a:pPr>
              <a:buNone/>
            </a:pPr>
            <a:r>
              <a:rPr lang="en-US" dirty="0"/>
              <a:t>Also, as you learned before, don’t forget the expressions with “</a:t>
            </a:r>
            <a:r>
              <a:rPr lang="en-US" dirty="0" err="1"/>
              <a:t>tener</a:t>
            </a:r>
            <a:r>
              <a:rPr lang="en-US" dirty="0"/>
              <a:t>” that show physical states and emotions:</a:t>
            </a:r>
            <a:r>
              <a:rPr lang="en-US" b="1" dirty="0"/>
              <a:t> </a:t>
            </a:r>
            <a:r>
              <a:rPr lang="en-US" b="1" dirty="0" err="1"/>
              <a:t>tener</a:t>
            </a:r>
            <a:r>
              <a:rPr lang="en-US" b="1" dirty="0"/>
              <a:t> </a:t>
            </a:r>
            <a:r>
              <a:rPr lang="en-US" b="1" dirty="0" err="1"/>
              <a:t>hambre</a:t>
            </a:r>
            <a:r>
              <a:rPr lang="en-US" dirty="0"/>
              <a:t> (</a:t>
            </a:r>
            <a:r>
              <a:rPr lang="en-US" i="1" dirty="0"/>
              <a:t>to be hungry</a:t>
            </a:r>
            <a:r>
              <a:rPr lang="en-US" dirty="0"/>
              <a:t>), </a:t>
            </a:r>
            <a:r>
              <a:rPr lang="en-US" b="1" dirty="0" err="1"/>
              <a:t>tener</a:t>
            </a:r>
            <a:r>
              <a:rPr lang="en-US" b="1" dirty="0"/>
              <a:t> sed</a:t>
            </a:r>
            <a:r>
              <a:rPr lang="en-US" dirty="0"/>
              <a:t> (</a:t>
            </a:r>
            <a:r>
              <a:rPr lang="en-US" i="1" dirty="0"/>
              <a:t>to be thirsty</a:t>
            </a:r>
            <a:r>
              <a:rPr lang="en-US" dirty="0"/>
              <a:t>), </a:t>
            </a:r>
            <a:r>
              <a:rPr lang="en-US" b="1" dirty="0" err="1"/>
              <a:t>tener</a:t>
            </a:r>
            <a:r>
              <a:rPr lang="en-US" b="1" dirty="0"/>
              <a:t> </a:t>
            </a:r>
            <a:r>
              <a:rPr lang="en-US" b="1" dirty="0" err="1"/>
              <a:t>frío</a:t>
            </a:r>
            <a:r>
              <a:rPr lang="en-US" dirty="0"/>
              <a:t> (</a:t>
            </a:r>
            <a:r>
              <a:rPr lang="en-US" i="1" dirty="0"/>
              <a:t>to be cold</a:t>
            </a:r>
            <a:r>
              <a:rPr lang="en-US" dirty="0"/>
              <a:t>), </a:t>
            </a:r>
            <a:r>
              <a:rPr lang="en-US" b="1" dirty="0" err="1"/>
              <a:t>tener</a:t>
            </a:r>
            <a:r>
              <a:rPr lang="en-US" b="1" dirty="0"/>
              <a:t> </a:t>
            </a:r>
            <a:r>
              <a:rPr lang="en-US" b="1" dirty="0" err="1"/>
              <a:t>calor</a:t>
            </a:r>
            <a:r>
              <a:rPr lang="en-US" dirty="0"/>
              <a:t> (</a:t>
            </a:r>
            <a:r>
              <a:rPr lang="en-US" i="1" dirty="0"/>
              <a:t>to be hot</a:t>
            </a:r>
            <a:r>
              <a:rPr lang="en-US" dirty="0"/>
              <a:t>), </a:t>
            </a:r>
            <a:r>
              <a:rPr lang="en-US" b="1" dirty="0" err="1"/>
              <a:t>tener</a:t>
            </a:r>
            <a:r>
              <a:rPr lang="en-US" b="1" dirty="0"/>
              <a:t> suerte</a:t>
            </a:r>
            <a:r>
              <a:rPr lang="en-US" dirty="0"/>
              <a:t> (</a:t>
            </a:r>
            <a:r>
              <a:rPr lang="en-US" i="1" dirty="0"/>
              <a:t>to be lucky</a:t>
            </a:r>
            <a:r>
              <a:rPr lang="en-US" dirty="0"/>
              <a:t>).</a:t>
            </a:r>
            <a:br>
              <a:rPr lang="en-US" dirty="0"/>
            </a:br>
            <a:endParaRPr lang="en-US" dirty="0"/>
          </a:p>
          <a:p>
            <a:pPr>
              <a:buNone/>
            </a:pPr>
            <a:r>
              <a:rPr lang="en-US" dirty="0"/>
              <a:t>Examples:</a:t>
            </a:r>
          </a:p>
          <a:p>
            <a:pPr marL="285750" indent="-285750"/>
            <a:endParaRPr lang="en-US" dirty="0"/>
          </a:p>
          <a:p>
            <a:pPr marL="285750" indent="-285750"/>
            <a:r>
              <a:rPr lang="en-US" dirty="0" err="1"/>
              <a:t>Cuando</a:t>
            </a:r>
            <a:r>
              <a:rPr lang="en-US" dirty="0"/>
              <a:t> </a:t>
            </a:r>
            <a:r>
              <a:rPr lang="en-US" dirty="0" err="1"/>
              <a:t>entramos</a:t>
            </a:r>
            <a:r>
              <a:rPr lang="en-US" dirty="0"/>
              <a:t> al </a:t>
            </a:r>
            <a:r>
              <a:rPr lang="en-US" dirty="0" err="1"/>
              <a:t>comedor</a:t>
            </a:r>
            <a:r>
              <a:rPr lang="en-US" dirty="0"/>
              <a:t> y </a:t>
            </a:r>
            <a:r>
              <a:rPr lang="en-US" dirty="0" err="1"/>
              <a:t>vimos</a:t>
            </a:r>
            <a:r>
              <a:rPr lang="en-US" dirty="0"/>
              <a:t> la </a:t>
            </a:r>
            <a:r>
              <a:rPr lang="en-US" dirty="0" err="1"/>
              <a:t>cena</a:t>
            </a:r>
            <a:r>
              <a:rPr lang="en-US" dirty="0"/>
              <a:t> de Navidad, de pronto </a:t>
            </a:r>
            <a:r>
              <a:rPr lang="en-US" dirty="0" err="1"/>
              <a:t>todos</a:t>
            </a:r>
            <a:r>
              <a:rPr lang="en-US" dirty="0"/>
              <a:t> </a:t>
            </a:r>
            <a:r>
              <a:rPr lang="en-US" dirty="0" err="1"/>
              <a:t>tuvimos</a:t>
            </a:r>
            <a:r>
              <a:rPr lang="en-US" dirty="0"/>
              <a:t> </a:t>
            </a:r>
            <a:r>
              <a:rPr lang="en-US" dirty="0" err="1"/>
              <a:t>mucha</a:t>
            </a:r>
            <a:r>
              <a:rPr lang="en-US" dirty="0"/>
              <a:t> </a:t>
            </a:r>
            <a:r>
              <a:rPr lang="en-US" dirty="0" err="1"/>
              <a:t>hambre</a:t>
            </a:r>
            <a:r>
              <a:rPr lang="en-US" dirty="0"/>
              <a:t>. (</a:t>
            </a:r>
            <a:r>
              <a:rPr lang="en-US" i="1" dirty="0"/>
              <a:t>When we walked into the dining room and saw the Christmas dinner, suddenly we were all hungry.</a:t>
            </a:r>
            <a:r>
              <a:rPr lang="en-US" dirty="0"/>
              <a:t>)</a:t>
            </a:r>
          </a:p>
          <a:p>
            <a:pPr marL="285750" indent="-285750"/>
            <a:r>
              <a:rPr lang="en-US" dirty="0"/>
              <a:t>Eran las </a:t>
            </a:r>
            <a:r>
              <a:rPr lang="en-US" dirty="0" err="1"/>
              <a:t>Navidades</a:t>
            </a:r>
            <a:r>
              <a:rPr lang="en-US" dirty="0"/>
              <a:t>, </a:t>
            </a:r>
            <a:r>
              <a:rPr lang="en-US" dirty="0" err="1"/>
              <a:t>pero</a:t>
            </a:r>
            <a:r>
              <a:rPr lang="en-US" dirty="0"/>
              <a:t> </a:t>
            </a:r>
            <a:r>
              <a:rPr lang="en-US" dirty="0" err="1"/>
              <a:t>teníamos</a:t>
            </a:r>
            <a:r>
              <a:rPr lang="en-US" dirty="0"/>
              <a:t> </a:t>
            </a:r>
            <a:r>
              <a:rPr lang="en-US" dirty="0" err="1"/>
              <a:t>calor</a:t>
            </a:r>
            <a:r>
              <a:rPr lang="en-US" dirty="0"/>
              <a:t> </a:t>
            </a:r>
            <a:r>
              <a:rPr lang="en-US" dirty="0" err="1"/>
              <a:t>porque</a:t>
            </a:r>
            <a:r>
              <a:rPr lang="en-US" dirty="0"/>
              <a:t> </a:t>
            </a:r>
            <a:r>
              <a:rPr lang="en-US" dirty="0" err="1"/>
              <a:t>vivíamos</a:t>
            </a:r>
            <a:r>
              <a:rPr lang="en-US" dirty="0"/>
              <a:t> en </a:t>
            </a:r>
            <a:r>
              <a:rPr lang="en-US" dirty="0" err="1"/>
              <a:t>Centroamérica</a:t>
            </a:r>
            <a:r>
              <a:rPr lang="en-US" dirty="0"/>
              <a:t>. (</a:t>
            </a:r>
            <a:r>
              <a:rPr lang="en-US" i="1" dirty="0"/>
              <a:t>It was Christmastime, but we were hot because we were living in Central America.</a:t>
            </a:r>
            <a:r>
              <a:rPr lang="en-US" dirty="0"/>
              <a:t>)</a:t>
            </a:r>
          </a:p>
          <a:p>
            <a:pPr>
              <a:buNone/>
            </a:pPr>
            <a:endParaRPr lang="en-US" dirty="0"/>
          </a:p>
        </p:txBody>
      </p:sp>
    </p:spTree>
    <p:extLst>
      <p:ext uri="{BB962C8B-B14F-4D97-AF65-F5344CB8AC3E}">
        <p14:creationId xmlns:p14="http://schemas.microsoft.com/office/powerpoint/2010/main" val="3193311704"/>
      </p:ext>
    </p:extLst>
  </p:cSld>
  <p:clrMapOvr>
    <a:masterClrMapping/>
  </p:clrMapOvr>
</p:sld>
</file>

<file path=ppt/theme/theme1.xml><?xml version="1.0" encoding="utf-8"?>
<a:theme xmlns:a="http://schemas.openxmlformats.org/drawingml/2006/main" name="spanish">
  <a:themeElements>
    <a:clrScheme name="Blue Warm">
      <a:dk1>
        <a:srgbClr val="000000"/>
      </a:dk1>
      <a:lt1>
        <a:srgbClr val="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panish" id="{1211721C-2912-9942-B203-62AA24E29B9A}" vid="{75A8EDD8-37AC-6A4E-9A4A-D71419DCD5A3}"/>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spanish</Template>
  <TotalTime>0</TotalTime>
  <Words>1129</Words>
  <Application>Microsoft Macintosh PowerPoint</Application>
  <PresentationFormat>Widescreen</PresentationFormat>
  <Paragraphs>108</Paragraphs>
  <Slides>15</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Century Gothic</vt:lpstr>
      <vt:lpstr>spanish</vt:lpstr>
      <vt:lpstr>Introductory Spanish</vt:lpstr>
      <vt:lpstr>El abuelo se sintió mareado</vt:lpstr>
      <vt:lpstr>Learning Outcomes: El abuelo se sintió mareado</vt:lpstr>
      <vt:lpstr>Introduction to Section Title</vt:lpstr>
      <vt:lpstr>Gramática: Preterito e imperfecto</vt:lpstr>
      <vt:lpstr>Gramática: Preterito e imperfecto</vt:lpstr>
      <vt:lpstr>Gramática: Preterito e imperfecto</vt:lpstr>
      <vt:lpstr>Gramática: Preterito e imperfecto</vt:lpstr>
      <vt:lpstr>Gramática: Preterito e imperfecto</vt:lpstr>
      <vt:lpstr>Ejercicios</vt:lpstr>
      <vt:lpstr>Actividad: Las emociones de Rosa</vt:lpstr>
      <vt:lpstr>Actividad: Emociones recientes</vt:lpstr>
      <vt:lpstr>Practice Question 1</vt:lpstr>
      <vt:lpstr>Practice Question 2</vt:lpstr>
      <vt:lpstr>Quick Review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 The  Role of Business</dc:title>
  <dc:creator>Sarah Liebman</dc:creator>
  <cp:lastModifiedBy>Spencer De Vries</cp:lastModifiedBy>
  <cp:revision>246</cp:revision>
  <dcterms:modified xsi:type="dcterms:W3CDTF">2020-07-06T19:24:16Z</dcterms:modified>
</cp:coreProperties>
</file>