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4" r:id="rId1"/>
  </p:sldMasterIdLst>
  <p:notesMasterIdLst>
    <p:notesMasterId r:id="rId15"/>
  </p:notesMasterIdLst>
  <p:sldIdLst>
    <p:sldId id="256" r:id="rId2"/>
    <p:sldId id="292" r:id="rId3"/>
    <p:sldId id="299" r:id="rId4"/>
    <p:sldId id="347" r:id="rId5"/>
    <p:sldId id="348" r:id="rId6"/>
    <p:sldId id="349" r:id="rId7"/>
    <p:sldId id="336" r:id="rId8"/>
    <p:sldId id="339" r:id="rId9"/>
    <p:sldId id="350" r:id="rId10"/>
    <p:sldId id="351" r:id="rId11"/>
    <p:sldId id="311" r:id="rId12"/>
    <p:sldId id="346" r:id="rId13"/>
    <p:sldId id="274" r:id="rId14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C4F6BD-27CD-4CBE-B627-EEC228BC94BE}" v="199" dt="2020-02-28T02:20:35.371"/>
    <p1510:client id="{4134F2D9-035A-4260-B3F9-7CBE8CDDFE2B}" v="33" dt="2020-02-28T02:24:16.244"/>
    <p1510:client id="{497A4D7E-35FF-4969-8D28-D357C561470E}" v="2" dt="2019-08-21T22:21:50.420"/>
    <p1510:client id="{819C097F-32CE-4FC0-AF92-6F5F93809BC0}" v="6" dt="2019-08-12T20:14:20.835"/>
    <p1510:client id="{A8FE0BC0-860E-48C2-BC44-F6D80E5828CF}" v="104" dt="2020-02-01T20:25:19.009"/>
    <p1510:client id="{FCC009FE-AD93-40A4-AF70-772EFB6F2CD6}" v="13" dt="2019-08-12T16:59:24.88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1"/>
  </p:normalViewPr>
  <p:slideViewPr>
    <p:cSldViewPr snapToGrid="0">
      <p:cViewPr varScale="1">
        <p:scale>
          <a:sx n="104" d="100"/>
          <a:sy n="104" d="100"/>
        </p:scale>
        <p:origin x="896" y="20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est User" userId="e38cf5fff1ccbbef" providerId="Windows Live" clId="Web-{4134F2D9-035A-4260-B3F9-7CBE8CDDFE2B}"/>
    <pc:docChg chg="addSld modSld">
      <pc:chgData name="Guest User" userId="e38cf5fff1ccbbef" providerId="Windows Live" clId="Web-{4134F2D9-035A-4260-B3F9-7CBE8CDDFE2B}" dt="2020-02-28T02:24:16.244" v="31"/>
      <pc:docMkLst>
        <pc:docMk/>
      </pc:docMkLst>
      <pc:sldChg chg="modSp">
        <pc:chgData name="Guest User" userId="e38cf5fff1ccbbef" providerId="Windows Live" clId="Web-{4134F2D9-035A-4260-B3F9-7CBE8CDDFE2B}" dt="2020-02-28T02:21:37.340" v="1" actId="20577"/>
        <pc:sldMkLst>
          <pc:docMk/>
          <pc:sldMk cId="3813879265" sldId="339"/>
        </pc:sldMkLst>
        <pc:spChg chg="mod">
          <ac:chgData name="Guest User" userId="e38cf5fff1ccbbef" providerId="Windows Live" clId="Web-{4134F2D9-035A-4260-B3F9-7CBE8CDDFE2B}" dt="2020-02-28T02:21:37.340" v="1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modSp">
        <pc:chgData name="Guest User" userId="e38cf5fff1ccbbef" providerId="Windows Live" clId="Web-{4134F2D9-035A-4260-B3F9-7CBE8CDDFE2B}" dt="2020-02-28T02:24:16.244" v="31"/>
        <pc:sldMkLst>
          <pc:docMk/>
          <pc:sldMk cId="2490884083" sldId="350"/>
        </pc:sldMkLst>
        <pc:spChg chg="mod">
          <ac:chgData name="Guest User" userId="e38cf5fff1ccbbef" providerId="Windows Live" clId="Web-{4134F2D9-035A-4260-B3F9-7CBE8CDDFE2B}" dt="2020-02-28T02:21:51.636" v="14" actId="20577"/>
          <ac:spMkLst>
            <pc:docMk/>
            <pc:sldMk cId="2490884083" sldId="350"/>
            <ac:spMk id="2" creationId="{00066170-BEE8-4679-9845-D12666BF1833}"/>
          </ac:spMkLst>
        </pc:spChg>
        <pc:spChg chg="mod">
          <ac:chgData name="Guest User" userId="e38cf5fff1ccbbef" providerId="Windows Live" clId="Web-{4134F2D9-035A-4260-B3F9-7CBE8CDDFE2B}" dt="2020-02-28T02:23:43.776" v="22" actId="20577"/>
          <ac:spMkLst>
            <pc:docMk/>
            <pc:sldMk cId="2490884083" sldId="350"/>
            <ac:spMk id="3" creationId="{5623DD62-E018-41C0-9618-4255DAA5DB5D}"/>
          </ac:spMkLst>
        </pc:spChg>
        <pc:picChg chg="add mod">
          <ac:chgData name="Guest User" userId="e38cf5fff1ccbbef" providerId="Windows Live" clId="Web-{4134F2D9-035A-4260-B3F9-7CBE8CDDFE2B}" dt="2020-02-28T02:24:16.244" v="31"/>
          <ac:picMkLst>
            <pc:docMk/>
            <pc:sldMk cId="2490884083" sldId="350"/>
            <ac:picMk id="4" creationId="{5FF00C9D-6C3D-4685-9A5E-F33AE36F38D3}"/>
          </ac:picMkLst>
        </pc:picChg>
      </pc:sldChg>
      <pc:sldChg chg="modSp add replId">
        <pc:chgData name="Guest User" userId="e38cf5fff1ccbbef" providerId="Windows Live" clId="Web-{4134F2D9-035A-4260-B3F9-7CBE8CDDFE2B}" dt="2020-02-28T02:23:49.698" v="26" actId="20577"/>
        <pc:sldMkLst>
          <pc:docMk/>
          <pc:sldMk cId="2814379935" sldId="351"/>
        </pc:sldMkLst>
        <pc:spChg chg="mod">
          <ac:chgData name="Guest User" userId="e38cf5fff1ccbbef" providerId="Windows Live" clId="Web-{4134F2D9-035A-4260-B3F9-7CBE8CDDFE2B}" dt="2020-02-28T02:23:49.698" v="26" actId="20577"/>
          <ac:spMkLst>
            <pc:docMk/>
            <pc:sldMk cId="2814379935" sldId="351"/>
            <ac:spMk id="3" creationId="{5623DD62-E018-41C0-9618-4255DAA5DB5D}"/>
          </ac:spMkLst>
        </pc:spChg>
      </pc:sldChg>
    </pc:docChg>
  </pc:docChgLst>
  <pc:docChgLst>
    <pc:chgData name="Guest User" userId="e38cf5fff1ccbbef" providerId="Windows Live" clId="Web-{6DD811F6-0AAC-4193-8150-532F8CCCBC0A}"/>
    <pc:docChg chg="modSld">
      <pc:chgData name="Guest User" userId="e38cf5fff1ccbbef" providerId="Windows Live" clId="Web-{6DD811F6-0AAC-4193-8150-532F8CCCBC0A}" dt="2019-08-22T20:43:47.869" v="274"/>
      <pc:docMkLst>
        <pc:docMk/>
      </pc:docMkLst>
      <pc:sldChg chg="modNotes">
        <pc:chgData name="Guest User" userId="e38cf5fff1ccbbef" providerId="Windows Live" clId="Web-{6DD811F6-0AAC-4193-8150-532F8CCCBC0A}" dt="2019-08-22T20:38:52.246" v="41"/>
        <pc:sldMkLst>
          <pc:docMk/>
          <pc:sldMk cId="4097320238" sldId="332"/>
        </pc:sldMkLst>
      </pc:sldChg>
      <pc:sldChg chg="modNotes">
        <pc:chgData name="Guest User" userId="e38cf5fff1ccbbef" providerId="Windows Live" clId="Web-{6DD811F6-0AAC-4193-8150-532F8CCCBC0A}" dt="2019-08-22T20:43:07.510" v="232"/>
        <pc:sldMkLst>
          <pc:docMk/>
          <pc:sldMk cId="318780012" sldId="338"/>
        </pc:sldMkLst>
      </pc:sldChg>
      <pc:sldChg chg="modNotes">
        <pc:chgData name="Guest User" userId="e38cf5fff1ccbbef" providerId="Windows Live" clId="Web-{6DD811F6-0AAC-4193-8150-532F8CCCBC0A}" dt="2019-08-22T20:39:34.855" v="70"/>
        <pc:sldMkLst>
          <pc:docMk/>
          <pc:sldMk cId="3685413596" sldId="340"/>
        </pc:sldMkLst>
      </pc:sldChg>
      <pc:sldChg chg="modNotes">
        <pc:chgData name="Guest User" userId="e38cf5fff1ccbbef" providerId="Windows Live" clId="Web-{6DD811F6-0AAC-4193-8150-532F8CCCBC0A}" dt="2019-08-22T20:43:47.869" v="274"/>
        <pc:sldMkLst>
          <pc:docMk/>
          <pc:sldMk cId="2823414821" sldId="341"/>
        </pc:sldMkLst>
      </pc:sldChg>
    </pc:docChg>
  </pc:docChgLst>
  <pc:docChgLst>
    <pc:chgData name="Guest User" userId="e38cf5fff1ccbbef" providerId="Windows Live" clId="Web-{31D3A5C1-D8EB-4AC8-A4A0-415AF2B75AC7}"/>
    <pc:docChg chg="modSld">
      <pc:chgData name="Guest User" userId="e38cf5fff1ccbbef" providerId="Windows Live" clId="Web-{31D3A5C1-D8EB-4AC8-A4A0-415AF2B75AC7}" dt="2019-08-22T21:19:05.015" v="4" actId="20577"/>
      <pc:docMkLst>
        <pc:docMk/>
      </pc:docMkLst>
      <pc:sldChg chg="modSp">
        <pc:chgData name="Guest User" userId="e38cf5fff1ccbbef" providerId="Windows Live" clId="Web-{31D3A5C1-D8EB-4AC8-A4A0-415AF2B75AC7}" dt="2019-08-22T21:19:05.015" v="4" actId="20577"/>
        <pc:sldMkLst>
          <pc:docMk/>
          <pc:sldMk cId="0" sldId="331"/>
        </pc:sldMkLst>
        <pc:spChg chg="mod">
          <ac:chgData name="Guest User" userId="e38cf5fff1ccbbef" providerId="Windows Live" clId="Web-{31D3A5C1-D8EB-4AC8-A4A0-415AF2B75AC7}" dt="2019-08-22T21:19:05.015" v="4" actId="20577"/>
          <ac:spMkLst>
            <pc:docMk/>
            <pc:sldMk cId="0" sldId="331"/>
            <ac:spMk id="2" creationId="{00000000-0000-0000-0000-000000000000}"/>
          </ac:spMkLst>
        </pc:spChg>
      </pc:sldChg>
      <pc:sldChg chg="modSp">
        <pc:chgData name="Guest User" userId="e38cf5fff1ccbbef" providerId="Windows Live" clId="Web-{31D3A5C1-D8EB-4AC8-A4A0-415AF2B75AC7}" dt="2019-08-22T21:18:58.030" v="1" actId="20577"/>
        <pc:sldMkLst>
          <pc:docMk/>
          <pc:sldMk cId="3813879265" sldId="339"/>
        </pc:sldMkLst>
        <pc:spChg chg="mod">
          <ac:chgData name="Guest User" userId="e38cf5fff1ccbbef" providerId="Windows Live" clId="Web-{31D3A5C1-D8EB-4AC8-A4A0-415AF2B75AC7}" dt="2019-08-22T21:18:58.030" v="1" actId="20577"/>
          <ac:spMkLst>
            <pc:docMk/>
            <pc:sldMk cId="3813879265" sldId="339"/>
            <ac:spMk id="2" creationId="{00066170-BEE8-4679-9845-D12666BF1833}"/>
          </ac:spMkLst>
        </pc:spChg>
      </pc:sldChg>
    </pc:docChg>
  </pc:docChgLst>
  <pc:docChgLst>
    <pc:chgData name="Guest User" userId="e38cf5fff1ccbbef" providerId="Windows Live" clId="Web-{819C097F-32CE-4FC0-AF92-6F5F93809BC0}"/>
    <pc:docChg chg="modSld">
      <pc:chgData name="Guest User" userId="e38cf5fff1ccbbef" providerId="Windows Live" clId="Web-{819C097F-32CE-4FC0-AF92-6F5F93809BC0}" dt="2019-08-12T20:14:20.835" v="5" actId="20577"/>
      <pc:docMkLst>
        <pc:docMk/>
      </pc:docMkLst>
      <pc:sldChg chg="modSp">
        <pc:chgData name="Guest User" userId="e38cf5fff1ccbbef" providerId="Windows Live" clId="Web-{819C097F-32CE-4FC0-AF92-6F5F93809BC0}" dt="2019-08-12T20:08:55.289" v="2" actId="20577"/>
        <pc:sldMkLst>
          <pc:docMk/>
          <pc:sldMk cId="0" sldId="256"/>
        </pc:sldMkLst>
        <pc:spChg chg="mod">
          <ac:chgData name="Guest User" userId="e38cf5fff1ccbbef" providerId="Windows Live" clId="Web-{819C097F-32CE-4FC0-AF92-6F5F93809BC0}" dt="2019-08-12T20:08:55.289" v="2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819C097F-32CE-4FC0-AF92-6F5F93809BC0}" dt="2019-08-12T20:14:20.835" v="5" actId="20577"/>
        <pc:sldMkLst>
          <pc:docMk/>
          <pc:sldMk cId="3005863671" sldId="307"/>
        </pc:sldMkLst>
        <pc:spChg chg="mod">
          <ac:chgData name="Guest User" userId="e38cf5fff1ccbbef" providerId="Windows Live" clId="Web-{819C097F-32CE-4FC0-AF92-6F5F93809BC0}" dt="2019-08-12T20:14:20.835" v="5" actId="20577"/>
          <ac:spMkLst>
            <pc:docMk/>
            <pc:sldMk cId="3005863671" sldId="307"/>
            <ac:spMk id="4" creationId="{DA67CFDE-E5A7-C84A-9B10-D2A33B362978}"/>
          </ac:spMkLst>
        </pc:spChg>
      </pc:sldChg>
    </pc:docChg>
  </pc:docChgLst>
  <pc:docChgLst>
    <pc:chgData name="Guest User" userId="e38cf5fff1ccbbef" providerId="Windows Live" clId="Web-{46AA7075-060D-4371-9CC8-E516CA3F3DA4}"/>
    <pc:docChg chg="addSld modSld">
      <pc:chgData name="Guest User" userId="e38cf5fff1ccbbef" providerId="Windows Live" clId="Web-{46AA7075-060D-4371-9CC8-E516CA3F3DA4}" dt="2019-08-23T18:32:57.683" v="33" actId="20577"/>
      <pc:docMkLst>
        <pc:docMk/>
      </pc:docMkLst>
      <pc:sldChg chg="modSp new">
        <pc:chgData name="Guest User" userId="e38cf5fff1ccbbef" providerId="Windows Live" clId="Web-{46AA7075-060D-4371-9CC8-E516CA3F3DA4}" dt="2019-08-23T18:32:57.683" v="33" actId="20577"/>
        <pc:sldMkLst>
          <pc:docMk/>
          <pc:sldMk cId="2094117202" sldId="345"/>
        </pc:sldMkLst>
        <pc:spChg chg="mod">
          <ac:chgData name="Guest User" userId="e38cf5fff1ccbbef" providerId="Windows Live" clId="Web-{46AA7075-060D-4371-9CC8-E516CA3F3DA4}" dt="2019-08-23T18:31:24.637" v="24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46AA7075-060D-4371-9CC8-E516CA3F3DA4}" dt="2019-08-23T18:32:57.683" v="33" actId="20577"/>
          <ac:spMkLst>
            <pc:docMk/>
            <pc:sldMk cId="2094117202" sldId="345"/>
            <ac:spMk id="3" creationId="{825D01C3-6DF9-43AD-86EA-295337FBF9AC}"/>
          </ac:spMkLst>
        </pc:spChg>
      </pc:sldChg>
    </pc:docChg>
  </pc:docChgLst>
  <pc:docChgLst>
    <pc:chgData name="Guest User" userId="e38cf5fff1ccbbef" providerId="Windows Live" clId="Web-{0E28E49C-4332-49C8-8760-C9B9A764E33B}"/>
    <pc:docChg chg="delSld modSld">
      <pc:chgData name="Guest User" userId="e38cf5fff1ccbbef" providerId="Windows Live" clId="Web-{0E28E49C-4332-49C8-8760-C9B9A764E33B}" dt="2019-08-13T16:25:15.219" v="11" actId="20577"/>
      <pc:docMkLst>
        <pc:docMk/>
      </pc:docMkLst>
      <pc:sldChg chg="del">
        <pc:chgData name="Guest User" userId="e38cf5fff1ccbbef" providerId="Windows Live" clId="Web-{0E28E49C-4332-49C8-8760-C9B9A764E33B}" dt="2019-08-13T16:24:18.750" v="0"/>
        <pc:sldMkLst>
          <pc:docMk/>
          <pc:sldMk cId="3005863671" sldId="307"/>
        </pc:sldMkLst>
      </pc:sldChg>
      <pc:sldChg chg="modSp">
        <pc:chgData name="Guest User" userId="e38cf5fff1ccbbef" providerId="Windows Live" clId="Web-{0E28E49C-4332-49C8-8760-C9B9A764E33B}" dt="2019-08-13T16:25:15.219" v="11" actId="20577"/>
        <pc:sldMkLst>
          <pc:docMk/>
          <pc:sldMk cId="2289254147" sldId="336"/>
        </pc:sldMkLst>
        <pc:spChg chg="mod">
          <ac:chgData name="Guest User" userId="e38cf5fff1ccbbef" providerId="Windows Live" clId="Web-{0E28E49C-4332-49C8-8760-C9B9A764E33B}" dt="2019-08-13T16:25:15.219" v="11" actId="20577"/>
          <ac:spMkLst>
            <pc:docMk/>
            <pc:sldMk cId="2289254147" sldId="336"/>
            <ac:spMk id="3" creationId="{A2DFA820-1700-448D-99CA-451110C5B9CA}"/>
          </ac:spMkLst>
        </pc:spChg>
      </pc:sldChg>
    </pc:docChg>
  </pc:docChgLst>
  <pc:docChgLst>
    <pc:chgData name="Guest User" userId="e38cf5fff1ccbbef" providerId="Windows Live" clId="Web-{21C4F6BD-27CD-4CBE-B627-EEC228BC94BE}"/>
    <pc:docChg chg="addSld delSld modSld">
      <pc:chgData name="Guest User" userId="e38cf5fff1ccbbef" providerId="Windows Live" clId="Web-{21C4F6BD-27CD-4CBE-B627-EEC228BC94BE}" dt="2020-02-28T02:20:35.371" v="152" actId="20577"/>
      <pc:docMkLst>
        <pc:docMk/>
      </pc:docMkLst>
      <pc:sldChg chg="modSp">
        <pc:chgData name="Guest User" userId="e38cf5fff1ccbbef" providerId="Windows Live" clId="Web-{21C4F6BD-27CD-4CBE-B627-EEC228BC94BE}" dt="2020-02-28T02:09:47.656" v="3" actId="20577"/>
        <pc:sldMkLst>
          <pc:docMk/>
          <pc:sldMk cId="0" sldId="256"/>
        </pc:sldMkLst>
        <pc:spChg chg="mod">
          <ac:chgData name="Guest User" userId="e38cf5fff1ccbbef" providerId="Windows Live" clId="Web-{21C4F6BD-27CD-4CBE-B627-EEC228BC94BE}" dt="2020-02-28T02:09:47.656" v="3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21C4F6BD-27CD-4CBE-B627-EEC228BC94BE}" dt="2020-02-28T02:20:01.543" v="141" actId="20577"/>
        <pc:sldMkLst>
          <pc:docMk/>
          <pc:sldMk cId="0" sldId="274"/>
        </pc:sldMkLst>
        <pc:spChg chg="mod">
          <ac:chgData name="Guest User" userId="e38cf5fff1ccbbef" providerId="Windows Live" clId="Web-{21C4F6BD-27CD-4CBE-B627-EEC228BC94BE}" dt="2020-02-28T02:20:01.543" v="141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21C4F6BD-27CD-4CBE-B627-EEC228BC94BE}" dt="2020-02-28T02:13:31.608" v="7" actId="20577"/>
        <pc:sldMkLst>
          <pc:docMk/>
          <pc:sldMk cId="3177937676" sldId="292"/>
        </pc:sldMkLst>
        <pc:spChg chg="mod">
          <ac:chgData name="Guest User" userId="e38cf5fff1ccbbef" providerId="Windows Live" clId="Web-{21C4F6BD-27CD-4CBE-B627-EEC228BC94BE}" dt="2020-02-28T02:13:31.608" v="7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21C4F6BD-27CD-4CBE-B627-EEC228BC94BE}" dt="2020-02-28T02:14:14.405" v="15" actId="20577"/>
        <pc:sldMkLst>
          <pc:docMk/>
          <pc:sldMk cId="2929006727" sldId="299"/>
        </pc:sldMkLst>
        <pc:spChg chg="mod">
          <ac:chgData name="Guest User" userId="e38cf5fff1ccbbef" providerId="Windows Live" clId="Web-{21C4F6BD-27CD-4CBE-B627-EEC228BC94BE}" dt="2020-02-28T02:13:55.436" v="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21C4F6BD-27CD-4CBE-B627-EEC228BC94BE}" dt="2020-02-28T02:14:14.405" v="15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21C4F6BD-27CD-4CBE-B627-EEC228BC94BE}" dt="2020-02-28T02:19:01.450" v="96"/>
        <pc:sldMkLst>
          <pc:docMk/>
          <pc:sldMk cId="4253396331" sldId="311"/>
        </pc:sldMkLst>
        <pc:spChg chg="mod">
          <ac:chgData name="Guest User" userId="e38cf5fff1ccbbef" providerId="Windows Live" clId="Web-{21C4F6BD-27CD-4CBE-B627-EEC228BC94BE}" dt="2020-02-28T02:18:29.794" v="88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modSp">
        <pc:chgData name="Guest User" userId="e38cf5fff1ccbbef" providerId="Windows Live" clId="Web-{21C4F6BD-27CD-4CBE-B627-EEC228BC94BE}" dt="2020-02-28T02:18:41.481" v="90" actId="20577"/>
        <pc:sldMkLst>
          <pc:docMk/>
          <pc:sldMk cId="2289254147" sldId="336"/>
        </pc:sldMkLst>
        <pc:spChg chg="mod">
          <ac:chgData name="Guest User" userId="e38cf5fff1ccbbef" providerId="Windows Live" clId="Web-{21C4F6BD-27CD-4CBE-B627-EEC228BC94BE}" dt="2020-02-28T02:18:41.481" v="90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1C4F6BD-27CD-4CBE-B627-EEC228BC94BE}" dt="2020-02-28T02:20:35.371" v="152" actId="20577"/>
        <pc:sldMkLst>
          <pc:docMk/>
          <pc:sldMk cId="3813879265" sldId="339"/>
        </pc:sldMkLst>
        <pc:spChg chg="mod">
          <ac:chgData name="Guest User" userId="e38cf5fff1ccbbef" providerId="Windows Live" clId="Web-{21C4F6BD-27CD-4CBE-B627-EEC228BC94BE}" dt="2020-02-28T02:20:31.527" v="150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21C4F6BD-27CD-4CBE-B627-EEC228BC94BE}" dt="2020-02-28T02:20:35.371" v="152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21C4F6BD-27CD-4CBE-B627-EEC228BC94BE}" dt="2020-02-28T02:14:15.827" v="16"/>
        <pc:sldMkLst>
          <pc:docMk/>
          <pc:sldMk cId="2094117202" sldId="345"/>
        </pc:sldMkLst>
      </pc:sldChg>
      <pc:sldChg chg="modSp modNotes">
        <pc:chgData name="Guest User" userId="e38cf5fff1ccbbef" providerId="Windows Live" clId="Web-{21C4F6BD-27CD-4CBE-B627-EEC228BC94BE}" dt="2020-02-28T02:19:38.965" v="119" actId="20577"/>
        <pc:sldMkLst>
          <pc:docMk/>
          <pc:sldMk cId="1584528486" sldId="346"/>
        </pc:sldMkLst>
        <pc:spChg chg="mod">
          <ac:chgData name="Guest User" userId="e38cf5fff1ccbbef" providerId="Windows Live" clId="Web-{21C4F6BD-27CD-4CBE-B627-EEC228BC94BE}" dt="2020-02-28T02:19:38.965" v="119" actId="20577"/>
          <ac:spMkLst>
            <pc:docMk/>
            <pc:sldMk cId="1584528486" sldId="346"/>
            <ac:spMk id="3" creationId="{1B39FA87-F59D-844F-B1A9-8A5ED869DC58}"/>
          </ac:spMkLst>
        </pc:spChg>
      </pc:sldChg>
      <pc:sldChg chg="modSp new">
        <pc:chgData name="Guest User" userId="e38cf5fff1ccbbef" providerId="Windows Live" clId="Web-{21C4F6BD-27CD-4CBE-B627-EEC228BC94BE}" dt="2020-02-28T02:15:30.779" v="37" actId="20577"/>
        <pc:sldMkLst>
          <pc:docMk/>
          <pc:sldMk cId="2662096306" sldId="347"/>
        </pc:sldMkLst>
        <pc:spChg chg="mod">
          <ac:chgData name="Guest User" userId="e38cf5fff1ccbbef" providerId="Windows Live" clId="Web-{21C4F6BD-27CD-4CBE-B627-EEC228BC94BE}" dt="2020-02-28T02:15:07.936" v="30" actId="20577"/>
          <ac:spMkLst>
            <pc:docMk/>
            <pc:sldMk cId="2662096306" sldId="347"/>
            <ac:spMk id="2" creationId="{6A00995E-47E4-4601-8EE3-63334509407B}"/>
          </ac:spMkLst>
        </pc:spChg>
        <pc:spChg chg="mod">
          <ac:chgData name="Guest User" userId="e38cf5fff1ccbbef" providerId="Windows Live" clId="Web-{21C4F6BD-27CD-4CBE-B627-EEC228BC94BE}" dt="2020-02-28T02:15:30.779" v="37" actId="20577"/>
          <ac:spMkLst>
            <pc:docMk/>
            <pc:sldMk cId="2662096306" sldId="347"/>
            <ac:spMk id="3" creationId="{491A3832-1EC4-437F-B137-9F77F1C2CFE3}"/>
          </ac:spMkLst>
        </pc:spChg>
      </pc:sldChg>
      <pc:sldChg chg="modSp add replId">
        <pc:chgData name="Guest User" userId="e38cf5fff1ccbbef" providerId="Windows Live" clId="Web-{21C4F6BD-27CD-4CBE-B627-EEC228BC94BE}" dt="2020-02-28T02:15:39.482" v="39" actId="20577"/>
        <pc:sldMkLst>
          <pc:docMk/>
          <pc:sldMk cId="141167195" sldId="348"/>
        </pc:sldMkLst>
        <pc:spChg chg="mod">
          <ac:chgData name="Guest User" userId="e38cf5fff1ccbbef" providerId="Windows Live" clId="Web-{21C4F6BD-27CD-4CBE-B627-EEC228BC94BE}" dt="2020-02-28T02:15:39.482" v="39" actId="20577"/>
          <ac:spMkLst>
            <pc:docMk/>
            <pc:sldMk cId="141167195" sldId="348"/>
            <ac:spMk id="3" creationId="{491A3832-1EC4-437F-B137-9F77F1C2CFE3}"/>
          </ac:spMkLst>
        </pc:spChg>
      </pc:sldChg>
      <pc:sldChg chg="modSp add replId">
        <pc:chgData name="Guest User" userId="e38cf5fff1ccbbef" providerId="Windows Live" clId="Web-{21C4F6BD-27CD-4CBE-B627-EEC228BC94BE}" dt="2020-02-28T02:15:58.326" v="47" actId="20577"/>
        <pc:sldMkLst>
          <pc:docMk/>
          <pc:sldMk cId="2894069732" sldId="349"/>
        </pc:sldMkLst>
        <pc:spChg chg="mod">
          <ac:chgData name="Guest User" userId="e38cf5fff1ccbbef" providerId="Windows Live" clId="Web-{21C4F6BD-27CD-4CBE-B627-EEC228BC94BE}" dt="2020-02-28T02:15:58.326" v="47" actId="20577"/>
          <ac:spMkLst>
            <pc:docMk/>
            <pc:sldMk cId="2894069732" sldId="349"/>
            <ac:spMk id="3" creationId="{491A3832-1EC4-437F-B137-9F77F1C2CFE3}"/>
          </ac:spMkLst>
        </pc:spChg>
      </pc:sldChg>
      <pc:sldChg chg="add replId">
        <pc:chgData name="Guest User" userId="e38cf5fff1ccbbef" providerId="Windows Live" clId="Web-{21C4F6BD-27CD-4CBE-B627-EEC228BC94BE}" dt="2020-02-28T02:20:26.840" v="142"/>
        <pc:sldMkLst>
          <pc:docMk/>
          <pc:sldMk cId="2490884083" sldId="350"/>
        </pc:sldMkLst>
      </pc:sldChg>
    </pc:docChg>
  </pc:docChgLst>
  <pc:docChgLst>
    <pc:chgData name="Guest User" userId="e38cf5fff1ccbbef" providerId="Windows Live" clId="Web-{497A4D7E-35FF-4969-8D28-D357C561470E}"/>
    <pc:docChg chg="modSld">
      <pc:chgData name="Guest User" userId="e38cf5fff1ccbbef" providerId="Windows Live" clId="Web-{497A4D7E-35FF-4969-8D28-D357C561470E}" dt="2019-08-21T22:21:50.420" v="1" actId="20577"/>
      <pc:docMkLst>
        <pc:docMk/>
      </pc:docMkLst>
      <pc:sldChg chg="modSp">
        <pc:chgData name="Guest User" userId="e38cf5fff1ccbbef" providerId="Windows Live" clId="Web-{497A4D7E-35FF-4969-8D28-D357C561470E}" dt="2019-08-21T22:21:50.420" v="1" actId="20577"/>
        <pc:sldMkLst>
          <pc:docMk/>
          <pc:sldMk cId="1593680850" sldId="334"/>
        </pc:sldMkLst>
        <pc:spChg chg="mod">
          <ac:chgData name="Guest User" userId="e38cf5fff1ccbbef" providerId="Windows Live" clId="Web-{497A4D7E-35FF-4969-8D28-D357C561470E}" dt="2019-08-21T22:21:50.420" v="1" actId="20577"/>
          <ac:spMkLst>
            <pc:docMk/>
            <pc:sldMk cId="1593680850" sldId="334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FCC009FE-AD93-40A4-AF70-772EFB6F2CD6}"/>
    <pc:docChg chg="addSld modSld">
      <pc:chgData name="Guest User" userId="e38cf5fff1ccbbef" providerId="Windows Live" clId="Web-{FCC009FE-AD93-40A4-AF70-772EFB6F2CD6}" dt="2019-08-12T18:19:38.368" v="2098" actId="1076"/>
      <pc:docMkLst>
        <pc:docMk/>
      </pc:docMkLst>
      <pc:sldChg chg="modSp">
        <pc:chgData name="Guest User" userId="e38cf5fff1ccbbef" providerId="Windows Live" clId="Web-{FCC009FE-AD93-40A4-AF70-772EFB6F2CD6}" dt="2019-08-09T18:23:45.963" v="65" actId="20577"/>
        <pc:sldMkLst>
          <pc:docMk/>
          <pc:sldMk cId="0" sldId="256"/>
        </pc:sldMkLst>
        <pc:spChg chg="mod">
          <ac:chgData name="Guest User" userId="e38cf5fff1ccbbef" providerId="Windows Live" clId="Web-{FCC009FE-AD93-40A4-AF70-772EFB6F2CD6}" dt="2019-08-09T17:13:17.003" v="6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FCC009FE-AD93-40A4-AF70-772EFB6F2CD6}" dt="2019-08-09T18:23:45.963" v="65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FCC009FE-AD93-40A4-AF70-772EFB6F2CD6}" dt="2019-08-12T18:03:42.350" v="2049" actId="20577"/>
        <pc:sldMkLst>
          <pc:docMk/>
          <pc:sldMk cId="0" sldId="274"/>
        </pc:sldMkLst>
        <pc:spChg chg="mod">
          <ac:chgData name="Guest User" userId="e38cf5fff1ccbbef" providerId="Windows Live" clId="Web-{FCC009FE-AD93-40A4-AF70-772EFB6F2CD6}" dt="2019-08-12T18:03:42.350" v="2049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FCC009FE-AD93-40A4-AF70-772EFB6F2CD6}" dt="2019-08-09T18:59:49.637" v="94" actId="20577"/>
        <pc:sldMkLst>
          <pc:docMk/>
          <pc:sldMk cId="3177937676" sldId="292"/>
        </pc:sldMkLst>
        <pc:spChg chg="mod">
          <ac:chgData name="Guest User" userId="e38cf5fff1ccbbef" providerId="Windows Live" clId="Web-{FCC009FE-AD93-40A4-AF70-772EFB6F2CD6}" dt="2019-08-09T18:59:49.637" v="94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FCC009FE-AD93-40A4-AF70-772EFB6F2CD6}" dt="2019-08-12T17:42:39.878" v="1432" actId="20577"/>
        <pc:sldMkLst>
          <pc:docMk/>
          <pc:sldMk cId="2929006727" sldId="299"/>
        </pc:sldMkLst>
        <pc:spChg chg="mod">
          <ac:chgData name="Guest User" userId="e38cf5fff1ccbbef" providerId="Windows Live" clId="Web-{FCC009FE-AD93-40A4-AF70-772EFB6F2CD6}" dt="2019-08-09T18:59:58.309" v="99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FCC009FE-AD93-40A4-AF70-772EFB6F2CD6}" dt="2019-08-12T17:42:39.878" v="1432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FCC009FE-AD93-40A4-AF70-772EFB6F2CD6}" dt="2019-08-09T17:54:26.605" v="43" actId="20577"/>
        <pc:sldMkLst>
          <pc:docMk/>
          <pc:sldMk cId="3005863671" sldId="307"/>
        </pc:sldMkLst>
        <pc:spChg chg="mod">
          <ac:chgData name="Guest User" userId="e38cf5fff1ccbbef" providerId="Windows Live" clId="Web-{FCC009FE-AD93-40A4-AF70-772EFB6F2CD6}" dt="2019-08-09T17:54:26.605" v="43" actId="20577"/>
          <ac:spMkLst>
            <pc:docMk/>
            <pc:sldMk cId="3005863671" sldId="307"/>
            <ac:spMk id="4" creationId="{DA67CFDE-E5A7-C84A-9B10-D2A33B362978}"/>
          </ac:spMkLst>
        </pc:spChg>
      </pc:sldChg>
      <pc:sldChg chg="modSp">
        <pc:chgData name="Guest User" userId="e38cf5fff1ccbbef" providerId="Windows Live" clId="Web-{FCC009FE-AD93-40A4-AF70-772EFB6F2CD6}" dt="2019-08-12T18:04:19.475" v="2059" actId="20577"/>
        <pc:sldMkLst>
          <pc:docMk/>
          <pc:sldMk cId="0" sldId="331"/>
        </pc:sldMkLst>
        <pc:spChg chg="mod">
          <ac:chgData name="Guest User" userId="e38cf5fff1ccbbef" providerId="Windows Live" clId="Web-{FCC009FE-AD93-40A4-AF70-772EFB6F2CD6}" dt="2019-08-12T17:58:39.443" v="1881" actId="20577"/>
          <ac:spMkLst>
            <pc:docMk/>
            <pc:sldMk cId="0" sldId="331"/>
            <ac:spMk id="2" creationId="{00000000-0000-0000-0000-000000000000}"/>
          </ac:spMkLst>
        </pc:spChg>
        <pc:spChg chg="mod">
          <ac:chgData name="Guest User" userId="e38cf5fff1ccbbef" providerId="Windows Live" clId="Web-{FCC009FE-AD93-40A4-AF70-772EFB6F2CD6}" dt="2019-08-12T18:04:19.475" v="2059" actId="20577"/>
          <ac:spMkLst>
            <pc:docMk/>
            <pc:sldMk cId="0" sldId="331"/>
            <ac:spMk id="5" creationId="{3238DD02-3D01-0D40-AAA7-F081619299A6}"/>
          </ac:spMkLst>
        </pc:spChg>
      </pc:sldChg>
      <pc:sldChg chg="addSp modSp modNotes">
        <pc:chgData name="Guest User" userId="e38cf5fff1ccbbef" providerId="Windows Live" clId="Web-{FCC009FE-AD93-40A4-AF70-772EFB6F2CD6}" dt="2019-08-09T19:43:12.567" v="262" actId="20577"/>
        <pc:sldMkLst>
          <pc:docMk/>
          <pc:sldMk cId="4097320238" sldId="332"/>
        </pc:sldMkLst>
        <pc:spChg chg="mod">
          <ac:chgData name="Guest User" userId="e38cf5fff1ccbbef" providerId="Windows Live" clId="Web-{FCC009FE-AD93-40A4-AF70-772EFB6F2CD6}" dt="2019-08-09T19:37:33.858" v="167" actId="20577"/>
          <ac:spMkLst>
            <pc:docMk/>
            <pc:sldMk cId="4097320238" sldId="332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09T19:43:12.567" v="262" actId="20577"/>
          <ac:spMkLst>
            <pc:docMk/>
            <pc:sldMk cId="4097320238" sldId="332"/>
            <ac:spMk id="3" creationId="{BD0EFB65-E843-A24B-9843-5728E4ED0DAC}"/>
          </ac:spMkLst>
        </pc:spChg>
        <pc:picChg chg="add mod">
          <ac:chgData name="Guest User" userId="e38cf5fff1ccbbef" providerId="Windows Live" clId="Web-{FCC009FE-AD93-40A4-AF70-772EFB6F2CD6}" dt="2019-08-09T19:40:56.300" v="216" actId="1076"/>
          <ac:picMkLst>
            <pc:docMk/>
            <pc:sldMk cId="4097320238" sldId="332"/>
            <ac:picMk id="4" creationId="{C1736142-0B33-42EE-8C88-BFCF8C049BCE}"/>
          </ac:picMkLst>
        </pc:picChg>
      </pc:sldChg>
      <pc:sldChg chg="addSp delSp modSp">
        <pc:chgData name="Guest User" userId="e38cf5fff1ccbbef" providerId="Windows Live" clId="Web-{FCC009FE-AD93-40A4-AF70-772EFB6F2CD6}" dt="2019-08-12T18:06:30.381" v="2072"/>
        <pc:sldMkLst>
          <pc:docMk/>
          <pc:sldMk cId="1581574247" sldId="333"/>
        </pc:sldMkLst>
        <pc:spChg chg="mod">
          <ac:chgData name="Guest User" userId="e38cf5fff1ccbbef" providerId="Windows Live" clId="Web-{FCC009FE-AD93-40A4-AF70-772EFB6F2CD6}" dt="2019-08-12T17:42:09.893" v="1431" actId="20577"/>
          <ac:spMkLst>
            <pc:docMk/>
            <pc:sldMk cId="1581574247" sldId="333"/>
            <ac:spMk id="2" creationId="{B3CA7CCB-CF56-244B-9034-AE11AC11B77C}"/>
          </ac:spMkLst>
        </pc:spChg>
        <pc:picChg chg="add del mod ord">
          <ac:chgData name="Guest User" userId="e38cf5fff1ccbbef" providerId="Windows Live" clId="Web-{FCC009FE-AD93-40A4-AF70-772EFB6F2CD6}" dt="2019-08-12T18:06:30.381" v="2072"/>
          <ac:picMkLst>
            <pc:docMk/>
            <pc:sldMk cId="1581574247" sldId="333"/>
            <ac:picMk id="3" creationId="{38A516C0-F8C5-44BF-80D1-DC87DF044B4F}"/>
          </ac:picMkLst>
        </pc:picChg>
      </pc:sldChg>
      <pc:sldChg chg="modSp">
        <pc:chgData name="Guest User" userId="e38cf5fff1ccbbef" providerId="Windows Live" clId="Web-{FCC009FE-AD93-40A4-AF70-772EFB6F2CD6}" dt="2019-08-12T17:43:03.315" v="1436" actId="20577"/>
        <pc:sldMkLst>
          <pc:docMk/>
          <pc:sldMk cId="1593680850" sldId="334"/>
        </pc:sldMkLst>
        <pc:spChg chg="mod">
          <ac:chgData name="Guest User" userId="e38cf5fff1ccbbef" providerId="Windows Live" clId="Web-{FCC009FE-AD93-40A4-AF70-772EFB6F2CD6}" dt="2019-08-12T17:43:03.315" v="1436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addSp delSp modSp new">
        <pc:chgData name="Guest User" userId="e38cf5fff1ccbbef" providerId="Windows Live" clId="Web-{FCC009FE-AD93-40A4-AF70-772EFB6F2CD6}" dt="2019-08-12T17:40:59.596" v="1427" actId="20577"/>
        <pc:sldMkLst>
          <pc:docMk/>
          <pc:sldMk cId="2039925233" sldId="335"/>
        </pc:sldMkLst>
        <pc:spChg chg="mod">
          <ac:chgData name="Guest User" userId="e38cf5fff1ccbbef" providerId="Windows Live" clId="Web-{FCC009FE-AD93-40A4-AF70-772EFB6F2CD6}" dt="2019-08-09T21:02:16.993" v="538" actId="20577"/>
          <ac:spMkLst>
            <pc:docMk/>
            <pc:sldMk cId="2039925233" sldId="335"/>
            <ac:spMk id="2" creationId="{64822D6A-DF2F-40EF-9D53-83DE5ECA9EEC}"/>
          </ac:spMkLst>
        </pc:spChg>
        <pc:spChg chg="mod">
          <ac:chgData name="Guest User" userId="e38cf5fff1ccbbef" providerId="Windows Live" clId="Web-{FCC009FE-AD93-40A4-AF70-772EFB6F2CD6}" dt="2019-08-12T17:40:59.596" v="1427" actId="20577"/>
          <ac:spMkLst>
            <pc:docMk/>
            <pc:sldMk cId="2039925233" sldId="335"/>
            <ac:spMk id="3" creationId="{775CAD25-AC27-43DC-8450-596CE68F3A39}"/>
          </ac:spMkLst>
        </pc:spChg>
        <pc:spChg chg="add mod">
          <ac:chgData name="Guest User" userId="e38cf5fff1ccbbef" providerId="Windows Live" clId="Web-{FCC009FE-AD93-40A4-AF70-772EFB6F2CD6}" dt="2019-08-12T17:40:49.705" v="1422" actId="20577"/>
          <ac:spMkLst>
            <pc:docMk/>
            <pc:sldMk cId="2039925233" sldId="335"/>
            <ac:spMk id="4" creationId="{2C91FA52-5EE9-4A3E-996A-42631631A68E}"/>
          </ac:spMkLst>
        </pc:spChg>
        <pc:spChg chg="add del mod">
          <ac:chgData name="Guest User" userId="e38cf5fff1ccbbef" providerId="Windows Live" clId="Web-{FCC009FE-AD93-40A4-AF70-772EFB6F2CD6}" dt="2019-08-09T21:08:52.340" v="786"/>
          <ac:spMkLst>
            <pc:docMk/>
            <pc:sldMk cId="2039925233" sldId="335"/>
            <ac:spMk id="4" creationId="{7B05F6E5-C4B7-4E1C-A518-8C2DC235DC9D}"/>
          </ac:spMkLst>
        </pc:spChg>
      </pc:sldChg>
      <pc:sldChg chg="modSp new">
        <pc:chgData name="Guest User" userId="e38cf5fff1ccbbef" providerId="Windows Live" clId="Web-{FCC009FE-AD93-40A4-AF70-772EFB6F2CD6}" dt="2019-08-12T17:28:12.922" v="1124" actId="20577"/>
        <pc:sldMkLst>
          <pc:docMk/>
          <pc:sldMk cId="2289254147" sldId="336"/>
        </pc:sldMkLst>
        <pc:spChg chg="mod">
          <ac:chgData name="Guest User" userId="e38cf5fff1ccbbef" providerId="Windows Live" clId="Web-{FCC009FE-AD93-40A4-AF70-772EFB6F2CD6}" dt="2019-08-09T20:13:05.800" v="386" actId="20577"/>
          <ac:spMkLst>
            <pc:docMk/>
            <pc:sldMk cId="2289254147" sldId="336"/>
            <ac:spMk id="2" creationId="{97E960A7-7227-4C28-9F92-59C78A5CC62E}"/>
          </ac:spMkLst>
        </pc:spChg>
        <pc:spChg chg="mod">
          <ac:chgData name="Guest User" userId="e38cf5fff1ccbbef" providerId="Windows Live" clId="Web-{FCC009FE-AD93-40A4-AF70-772EFB6F2CD6}" dt="2019-08-12T17:28:12.922" v="1124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modSp add replId">
        <pc:chgData name="Guest User" userId="e38cf5fff1ccbbef" providerId="Windows Live" clId="Web-{FCC009FE-AD93-40A4-AF70-772EFB6F2CD6}" dt="2019-08-12T17:28:06.313" v="1120" actId="20577"/>
        <pc:sldMkLst>
          <pc:docMk/>
          <pc:sldMk cId="3845030432" sldId="337"/>
        </pc:sldMkLst>
        <pc:spChg chg="mod">
          <ac:chgData name="Guest User" userId="e38cf5fff1ccbbef" providerId="Windows Live" clId="Web-{FCC009FE-AD93-40A4-AF70-772EFB6F2CD6}" dt="2019-08-12T17:28:06.313" v="1120" actId="20577"/>
          <ac:spMkLst>
            <pc:docMk/>
            <pc:sldMk cId="3845030432" sldId="337"/>
            <ac:spMk id="3" creationId="{A2DFA820-1700-448D-99CA-451110C5B9CA}"/>
          </ac:spMkLst>
        </pc:spChg>
      </pc:sldChg>
      <pc:sldChg chg="addSp delSp modSp new modNotes">
        <pc:chgData name="Guest User" userId="e38cf5fff1ccbbef" providerId="Windows Live" clId="Web-{FCC009FE-AD93-40A4-AF70-772EFB6F2CD6}" dt="2019-08-12T18:19:38.368" v="2098" actId="1076"/>
        <pc:sldMkLst>
          <pc:docMk/>
          <pc:sldMk cId="318780012" sldId="338"/>
        </pc:sldMkLst>
        <pc:spChg chg="mod">
          <ac:chgData name="Guest User" userId="e38cf5fff1ccbbef" providerId="Windows Live" clId="Web-{FCC009FE-AD93-40A4-AF70-772EFB6F2CD6}" dt="2019-08-09T21:01:18.836" v="526" actId="20577"/>
          <ac:spMkLst>
            <pc:docMk/>
            <pc:sldMk cId="318780012" sldId="338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3:55.224" v="478" actId="20577"/>
          <ac:spMkLst>
            <pc:docMk/>
            <pc:sldMk cId="318780012" sldId="338"/>
            <ac:spMk id="3" creationId="{5623DD62-E018-41C0-9618-4255DAA5DB5D}"/>
          </ac:spMkLst>
        </pc:spChg>
        <pc:picChg chg="add mod">
          <ac:chgData name="Guest User" userId="e38cf5fff1ccbbef" providerId="Windows Live" clId="Web-{FCC009FE-AD93-40A4-AF70-772EFB6F2CD6}" dt="2019-08-12T18:15:33.070" v="2086" actId="1076"/>
          <ac:picMkLst>
            <pc:docMk/>
            <pc:sldMk cId="318780012" sldId="338"/>
            <ac:picMk id="4" creationId="{01AA2F61-2141-4D29-BB95-1597D5DD58C2}"/>
          </ac:picMkLst>
        </pc:picChg>
        <pc:picChg chg="add del mod">
          <ac:chgData name="Guest User" userId="e38cf5fff1ccbbef" providerId="Windows Live" clId="Web-{FCC009FE-AD93-40A4-AF70-772EFB6F2CD6}" dt="2019-08-12T18:17:54.821" v="2091"/>
          <ac:picMkLst>
            <pc:docMk/>
            <pc:sldMk cId="318780012" sldId="338"/>
            <ac:picMk id="6" creationId="{2DDB7E31-E30E-4F0F-87EC-AE319122FFF6}"/>
          </ac:picMkLst>
        </pc:picChg>
        <pc:picChg chg="add del mod">
          <ac:chgData name="Guest User" userId="e38cf5fff1ccbbef" providerId="Windows Live" clId="Web-{FCC009FE-AD93-40A4-AF70-772EFB6F2CD6}" dt="2019-08-12T18:19:26.524" v="2094"/>
          <ac:picMkLst>
            <pc:docMk/>
            <pc:sldMk cId="318780012" sldId="338"/>
            <ac:picMk id="8" creationId="{1441EE06-81CF-4946-8037-E9E6988717A5}"/>
          </ac:picMkLst>
        </pc:picChg>
        <pc:picChg chg="add mod">
          <ac:chgData name="Guest User" userId="e38cf5fff1ccbbef" providerId="Windows Live" clId="Web-{FCC009FE-AD93-40A4-AF70-772EFB6F2CD6}" dt="2019-08-12T18:19:38.368" v="2098" actId="1076"/>
          <ac:picMkLst>
            <pc:docMk/>
            <pc:sldMk cId="318780012" sldId="338"/>
            <ac:picMk id="10" creationId="{9A33EB91-539A-4DEC-8F0D-CF89D8485FCF}"/>
          </ac:picMkLst>
        </pc:picChg>
        <pc:picChg chg="add mod">
          <ac:chgData name="Guest User" userId="e38cf5fff1ccbbef" providerId="Windows Live" clId="Web-{FCC009FE-AD93-40A4-AF70-772EFB6F2CD6}" dt="2019-08-12T18:19:31.743" v="2096" actId="14100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 add replId">
        <pc:chgData name="Guest User" userId="e38cf5fff1ccbbef" providerId="Windows Live" clId="Web-{FCC009FE-AD93-40A4-AF70-772EFB6F2CD6}" dt="2019-08-09T21:01:05.555" v="506" actId="20577"/>
        <pc:sldMkLst>
          <pc:docMk/>
          <pc:sldMk cId="3813879265" sldId="339"/>
        </pc:sldMkLst>
        <pc:spChg chg="mod">
          <ac:chgData name="Guest User" userId="e38cf5fff1ccbbef" providerId="Windows Live" clId="Web-{FCC009FE-AD93-40A4-AF70-772EFB6F2CD6}" dt="2019-08-09T21:01:05.555" v="506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FCC009FE-AD93-40A4-AF70-772EFB6F2CD6}" dt="2019-08-09T20:54:00.052" v="47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addSp delSp modSp add replId modNotes">
        <pc:chgData name="Guest User" userId="e38cf5fff1ccbbef" providerId="Windows Live" clId="Web-{FCC009FE-AD93-40A4-AF70-772EFB6F2CD6}" dt="2019-08-12T17:25:42.312" v="1093" actId="1076"/>
        <pc:sldMkLst>
          <pc:docMk/>
          <pc:sldMk cId="3685413596" sldId="340"/>
        </pc:sldMkLst>
        <pc:spChg chg="mod">
          <ac:chgData name="Guest User" userId="e38cf5fff1ccbbef" providerId="Windows Live" clId="Web-{FCC009FE-AD93-40A4-AF70-772EFB6F2CD6}" dt="2019-08-12T17:14:16.295" v="1000" actId="20577"/>
          <ac:spMkLst>
            <pc:docMk/>
            <pc:sldMk cId="3685413596" sldId="340"/>
            <ac:spMk id="2" creationId="{F2F44CEC-CA48-7B4F-BDE6-8B49F24F27D4}"/>
          </ac:spMkLst>
        </pc:spChg>
        <pc:spChg chg="mod">
          <ac:chgData name="Guest User" userId="e38cf5fff1ccbbef" providerId="Windows Live" clId="Web-{FCC009FE-AD93-40A4-AF70-772EFB6F2CD6}" dt="2019-08-12T17:25:30.969" v="1090" actId="14100"/>
          <ac:spMkLst>
            <pc:docMk/>
            <pc:sldMk cId="3685413596" sldId="340"/>
            <ac:spMk id="3" creationId="{BD0EFB65-E843-A24B-9843-5728E4ED0DAC}"/>
          </ac:spMkLst>
        </pc:spChg>
        <pc:picChg chg="del">
          <ac:chgData name="Guest User" userId="e38cf5fff1ccbbef" providerId="Windows Live" clId="Web-{FCC009FE-AD93-40A4-AF70-772EFB6F2CD6}" dt="2019-08-12T17:12:34.467" v="963"/>
          <ac:picMkLst>
            <pc:docMk/>
            <pc:sldMk cId="3685413596" sldId="340"/>
            <ac:picMk id="4" creationId="{C1736142-0B33-42EE-8C88-BFCF8C049BCE}"/>
          </ac:picMkLst>
        </pc:picChg>
        <pc:picChg chg="add mod">
          <ac:chgData name="Guest User" userId="e38cf5fff1ccbbef" providerId="Windows Live" clId="Web-{FCC009FE-AD93-40A4-AF70-772EFB6F2CD6}" dt="2019-08-12T17:25:42.312" v="1093" actId="1076"/>
          <ac:picMkLst>
            <pc:docMk/>
            <pc:sldMk cId="3685413596" sldId="340"/>
            <ac:picMk id="5" creationId="{3BAABA68-E977-4438-8553-6CA9634DD38C}"/>
          </ac:picMkLst>
        </pc:picChg>
      </pc:sldChg>
      <pc:sldChg chg="addSp modSp new modNotes">
        <pc:chgData name="Guest User" userId="e38cf5fff1ccbbef" providerId="Windows Live" clId="Web-{FCC009FE-AD93-40A4-AF70-772EFB6F2CD6}" dt="2019-08-12T18:04:48.725" v="2065" actId="1076"/>
        <pc:sldMkLst>
          <pc:docMk/>
          <pc:sldMk cId="2823414821" sldId="341"/>
        </pc:sldMkLst>
        <pc:spChg chg="mod">
          <ac:chgData name="Guest User" userId="e38cf5fff1ccbbef" providerId="Windows Live" clId="Web-{FCC009FE-AD93-40A4-AF70-772EFB6F2CD6}" dt="2019-08-12T17:43:32.753" v="1444" actId="20577"/>
          <ac:spMkLst>
            <pc:docMk/>
            <pc:sldMk cId="2823414821" sldId="341"/>
            <ac:spMk id="2" creationId="{4B8635F3-488A-4579-946D-874F22857B19}"/>
          </ac:spMkLst>
        </pc:spChg>
        <pc:spChg chg="mod">
          <ac:chgData name="Guest User" userId="e38cf5fff1ccbbef" providerId="Windows Live" clId="Web-{FCC009FE-AD93-40A4-AF70-772EFB6F2CD6}" dt="2019-08-12T17:50:27.473" v="1604" actId="20577"/>
          <ac:spMkLst>
            <pc:docMk/>
            <pc:sldMk cId="2823414821" sldId="341"/>
            <ac:spMk id="3" creationId="{9AAFC176-053D-488C-8C70-88BFDBA93085}"/>
          </ac:spMkLst>
        </pc:spChg>
        <pc:spChg chg="add mod">
          <ac:chgData name="Guest User" userId="e38cf5fff1ccbbef" providerId="Windows Live" clId="Web-{FCC009FE-AD93-40A4-AF70-772EFB6F2CD6}" dt="2019-08-12T17:51:23.582" v="1714" actId="20577"/>
          <ac:spMkLst>
            <pc:docMk/>
            <pc:sldMk cId="2823414821" sldId="341"/>
            <ac:spMk id="4" creationId="{20BEBDF5-AFA3-4087-984A-22C050694AA7}"/>
          </ac:spMkLst>
        </pc:spChg>
        <pc:spChg chg="add mod">
          <ac:chgData name="Guest User" userId="e38cf5fff1ccbbef" providerId="Windows Live" clId="Web-{FCC009FE-AD93-40A4-AF70-772EFB6F2CD6}" dt="2019-08-12T17:52:14.973" v="1845" actId="20577"/>
          <ac:spMkLst>
            <pc:docMk/>
            <pc:sldMk cId="2823414821" sldId="341"/>
            <ac:spMk id="5" creationId="{CD8009C7-3898-42FE-BAFA-F787EE4F3F3C}"/>
          </ac:spMkLst>
        </pc:spChg>
        <pc:picChg chg="add mod">
          <ac:chgData name="Guest User" userId="e38cf5fff1ccbbef" providerId="Windows Live" clId="Web-{FCC009FE-AD93-40A4-AF70-772EFB6F2CD6}" dt="2019-08-12T18:04:48.725" v="2065" actId="1076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0D0EF517-CACE-4339-A123-06C0E18108A0}"/>
    <pc:docChg chg="modSld">
      <pc:chgData name="Guest User" userId="e38cf5fff1ccbbef" providerId="Windows Live" clId="Web-{0D0EF517-CACE-4339-A123-06C0E18108A0}" dt="2019-08-22T20:51:27.700" v="5"/>
      <pc:docMkLst>
        <pc:docMk/>
      </pc:docMkLst>
      <pc:sldChg chg="modSp">
        <pc:chgData name="Guest User" userId="e38cf5fff1ccbbef" providerId="Windows Live" clId="Web-{0D0EF517-CACE-4339-A123-06C0E18108A0}" dt="2019-08-22T20:50:24.512" v="0"/>
        <pc:sldMkLst>
          <pc:docMk/>
          <pc:sldMk cId="4097320238" sldId="332"/>
        </pc:sldMkLst>
        <pc:picChg chg="mod">
          <ac:chgData name="Guest User" userId="e38cf5fff1ccbbef" providerId="Windows Live" clId="Web-{0D0EF517-CACE-4339-A123-06C0E18108A0}" dt="2019-08-22T20:50:24.512" v="0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0D0EF517-CACE-4339-A123-06C0E18108A0}" dt="2019-08-22T20:51:20.778" v="4"/>
        <pc:sldMkLst>
          <pc:docMk/>
          <pc:sldMk cId="318780012" sldId="338"/>
        </pc:sldMkLst>
        <pc:picChg chg="mod">
          <ac:chgData name="Guest User" userId="e38cf5fff1ccbbef" providerId="Windows Live" clId="Web-{0D0EF517-CACE-4339-A123-06C0E18108A0}" dt="2019-08-22T20:50:53.934" v="2"/>
          <ac:picMkLst>
            <pc:docMk/>
            <pc:sldMk cId="318780012" sldId="338"/>
            <ac:picMk id="4" creationId="{01AA2F61-2141-4D29-BB95-1597D5DD58C2}"/>
          </ac:picMkLst>
        </pc:picChg>
        <pc:picChg chg="mod">
          <ac:chgData name="Guest User" userId="e38cf5fff1ccbbef" providerId="Windows Live" clId="Web-{0D0EF517-CACE-4339-A123-06C0E18108A0}" dt="2019-08-22T20:51:20.778" v="4"/>
          <ac:picMkLst>
            <pc:docMk/>
            <pc:sldMk cId="318780012" sldId="338"/>
            <ac:picMk id="10" creationId="{9A33EB91-539A-4DEC-8F0D-CF89D8485FCF}"/>
          </ac:picMkLst>
        </pc:picChg>
        <pc:picChg chg="mod">
          <ac:chgData name="Guest User" userId="e38cf5fff1ccbbef" providerId="Windows Live" clId="Web-{0D0EF517-CACE-4339-A123-06C0E18108A0}" dt="2019-08-22T20:51:05.450" v="3"/>
          <ac:picMkLst>
            <pc:docMk/>
            <pc:sldMk cId="318780012" sldId="338"/>
            <ac:picMk id="12" creationId="{4ED70328-F373-4DA4-8929-52D067BAD47E}"/>
          </ac:picMkLst>
        </pc:picChg>
      </pc:sldChg>
      <pc:sldChg chg="modSp">
        <pc:chgData name="Guest User" userId="e38cf5fff1ccbbef" providerId="Windows Live" clId="Web-{0D0EF517-CACE-4339-A123-06C0E18108A0}" dt="2019-08-22T20:50:33.966" v="1"/>
        <pc:sldMkLst>
          <pc:docMk/>
          <pc:sldMk cId="3685413596" sldId="340"/>
        </pc:sldMkLst>
        <pc:picChg chg="mod">
          <ac:chgData name="Guest User" userId="e38cf5fff1ccbbef" providerId="Windows Live" clId="Web-{0D0EF517-CACE-4339-A123-06C0E18108A0}" dt="2019-08-22T20:50:33.966" v="1"/>
          <ac:picMkLst>
            <pc:docMk/>
            <pc:sldMk cId="3685413596" sldId="340"/>
            <ac:picMk id="5" creationId="{3BAABA68-E977-4438-8553-6CA9634DD38C}"/>
          </ac:picMkLst>
        </pc:picChg>
      </pc:sldChg>
      <pc:sldChg chg="modSp">
        <pc:chgData name="Guest User" userId="e38cf5fff1ccbbef" providerId="Windows Live" clId="Web-{0D0EF517-CACE-4339-A123-06C0E18108A0}" dt="2019-08-22T20:51:27.700" v="5"/>
        <pc:sldMkLst>
          <pc:docMk/>
          <pc:sldMk cId="2823414821" sldId="341"/>
        </pc:sldMkLst>
        <pc:picChg chg="mod">
          <ac:chgData name="Guest User" userId="e38cf5fff1ccbbef" providerId="Windows Live" clId="Web-{0D0EF517-CACE-4339-A123-06C0E18108A0}" dt="2019-08-22T20:51:27.700" v="5"/>
          <ac:picMkLst>
            <pc:docMk/>
            <pc:sldMk cId="2823414821" sldId="341"/>
            <ac:picMk id="6" creationId="{DEDC47DC-6EAF-498D-B5B4-6878FA018AD9}"/>
          </ac:picMkLst>
        </pc:picChg>
      </pc:sldChg>
    </pc:docChg>
  </pc:docChgLst>
  <pc:docChgLst>
    <pc:chgData name="Guest User" userId="e38cf5fff1ccbbef" providerId="Windows Live" clId="Web-{A8FE0BC0-860E-48C2-BC44-F6D80E5828CF}"/>
    <pc:docChg chg="addSld delSld modSld">
      <pc:chgData name="Guest User" userId="e38cf5fff1ccbbef" providerId="Windows Live" clId="Web-{A8FE0BC0-860E-48C2-BC44-F6D80E5828CF}" dt="2020-02-01T20:25:19.009" v="93" actId="20577"/>
      <pc:docMkLst>
        <pc:docMk/>
      </pc:docMkLst>
      <pc:sldChg chg="modSp">
        <pc:chgData name="Guest User" userId="e38cf5fff1ccbbef" providerId="Windows Live" clId="Web-{A8FE0BC0-860E-48C2-BC44-F6D80E5828CF}" dt="2020-02-01T20:23:02.430" v="14" actId="20577"/>
        <pc:sldMkLst>
          <pc:docMk/>
          <pc:sldMk cId="0" sldId="256"/>
        </pc:sldMkLst>
        <pc:spChg chg="mod">
          <ac:chgData name="Guest User" userId="e38cf5fff1ccbbef" providerId="Windows Live" clId="Web-{A8FE0BC0-860E-48C2-BC44-F6D80E5828CF}" dt="2020-02-01T20:19:29.392" v="8" actId="20577"/>
          <ac:spMkLst>
            <pc:docMk/>
            <pc:sldMk cId="0" sldId="256"/>
            <ac:spMk id="4" creationId="{98CDC929-56E2-1842-B96F-EEEFC78FBE5A}"/>
          </ac:spMkLst>
        </pc:spChg>
        <pc:spChg chg="mod">
          <ac:chgData name="Guest User" userId="e38cf5fff1ccbbef" providerId="Windows Live" clId="Web-{A8FE0BC0-860E-48C2-BC44-F6D80E5828CF}" dt="2020-02-01T20:23:02.430" v="14" actId="20577"/>
          <ac:spMkLst>
            <pc:docMk/>
            <pc:sldMk cId="0" sldId="256"/>
            <ac:spMk id="6" creationId="{7766042E-BEC4-904E-9FCA-2079983A42E9}"/>
          </ac:spMkLst>
        </pc:spChg>
      </pc:sldChg>
      <pc:sldChg chg="modSp">
        <pc:chgData name="Guest User" userId="e38cf5fff1ccbbef" providerId="Windows Live" clId="Web-{A8FE0BC0-860E-48C2-BC44-F6D80E5828CF}" dt="2020-02-01T20:25:19.009" v="93" actId="20577"/>
        <pc:sldMkLst>
          <pc:docMk/>
          <pc:sldMk cId="0" sldId="274"/>
        </pc:sldMkLst>
        <pc:spChg chg="mod">
          <ac:chgData name="Guest User" userId="e38cf5fff1ccbbef" providerId="Windows Live" clId="Web-{A8FE0BC0-860E-48C2-BC44-F6D80E5828CF}" dt="2020-02-01T20:25:19.009" v="93" actId="20577"/>
          <ac:spMkLst>
            <pc:docMk/>
            <pc:sldMk cId="0" sldId="274"/>
            <ac:spMk id="3" creationId="{825DF835-CFA2-0B45-9273-6EEA176391B8}"/>
          </ac:spMkLst>
        </pc:spChg>
      </pc:sldChg>
      <pc:sldChg chg="modSp">
        <pc:chgData name="Guest User" userId="e38cf5fff1ccbbef" providerId="Windows Live" clId="Web-{A8FE0BC0-860E-48C2-BC44-F6D80E5828CF}" dt="2020-02-01T20:23:19.431" v="19" actId="20577"/>
        <pc:sldMkLst>
          <pc:docMk/>
          <pc:sldMk cId="3177937676" sldId="292"/>
        </pc:sldMkLst>
        <pc:spChg chg="mod">
          <ac:chgData name="Guest User" userId="e38cf5fff1ccbbef" providerId="Windows Live" clId="Web-{A8FE0BC0-860E-48C2-BC44-F6D80E5828CF}" dt="2020-02-01T20:23:19.431" v="19" actId="20577"/>
          <ac:spMkLst>
            <pc:docMk/>
            <pc:sldMk cId="3177937676" sldId="292"/>
            <ac:spMk id="2" creationId="{B3CA7CCB-CF56-244B-9034-AE11AC11B77C}"/>
          </ac:spMkLst>
        </pc:spChg>
      </pc:sldChg>
      <pc:sldChg chg="modSp">
        <pc:chgData name="Guest User" userId="e38cf5fff1ccbbef" providerId="Windows Live" clId="Web-{A8FE0BC0-860E-48C2-BC44-F6D80E5828CF}" dt="2020-02-01T20:23:37.712" v="34" actId="20577"/>
        <pc:sldMkLst>
          <pc:docMk/>
          <pc:sldMk cId="2929006727" sldId="299"/>
        </pc:sldMkLst>
        <pc:spChg chg="mod">
          <ac:chgData name="Guest User" userId="e38cf5fff1ccbbef" providerId="Windows Live" clId="Web-{A8FE0BC0-860E-48C2-BC44-F6D80E5828CF}" dt="2020-02-01T20:23:22.884" v="25" actId="20577"/>
          <ac:spMkLst>
            <pc:docMk/>
            <pc:sldMk cId="2929006727" sldId="299"/>
            <ac:spMk id="3" creationId="{A4477EF2-C265-934A-B975-3E5D4088780C}"/>
          </ac:spMkLst>
        </pc:spChg>
        <pc:spChg chg="mod">
          <ac:chgData name="Guest User" userId="e38cf5fff1ccbbef" providerId="Windows Live" clId="Web-{A8FE0BC0-860E-48C2-BC44-F6D80E5828CF}" dt="2020-02-01T20:23:37.712" v="34" actId="20577"/>
          <ac:spMkLst>
            <pc:docMk/>
            <pc:sldMk cId="2929006727" sldId="299"/>
            <ac:spMk id="4" creationId="{93D99F56-4DB3-D14F-AA13-0FA8FD7AE0C7}"/>
          </ac:spMkLst>
        </pc:spChg>
      </pc:sldChg>
      <pc:sldChg chg="modSp modNotes">
        <pc:chgData name="Guest User" userId="e38cf5fff1ccbbef" providerId="Windows Live" clId="Web-{A8FE0BC0-860E-48C2-BC44-F6D80E5828CF}" dt="2020-02-01T20:25:07.681" v="87" actId="20577"/>
        <pc:sldMkLst>
          <pc:docMk/>
          <pc:sldMk cId="4253396331" sldId="311"/>
        </pc:sldMkLst>
        <pc:spChg chg="mod">
          <ac:chgData name="Guest User" userId="e38cf5fff1ccbbef" providerId="Windows Live" clId="Web-{A8FE0BC0-860E-48C2-BC44-F6D80E5828CF}" dt="2020-02-01T20:25:07.681" v="87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del">
        <pc:chgData name="Guest User" userId="e38cf5fff1ccbbef" providerId="Windows Live" clId="Web-{A8FE0BC0-860E-48C2-BC44-F6D80E5828CF}" dt="2020-02-01T20:24:38.962" v="62"/>
        <pc:sldMkLst>
          <pc:docMk/>
          <pc:sldMk cId="0" sldId="331"/>
        </pc:sldMkLst>
      </pc:sldChg>
      <pc:sldChg chg="del">
        <pc:chgData name="Guest User" userId="e38cf5fff1ccbbef" providerId="Windows Live" clId="Web-{A8FE0BC0-860E-48C2-BC44-F6D80E5828CF}" dt="2020-02-01T20:23:48.712" v="43"/>
        <pc:sldMkLst>
          <pc:docMk/>
          <pc:sldMk cId="4097320238" sldId="332"/>
        </pc:sldMkLst>
      </pc:sldChg>
      <pc:sldChg chg="del">
        <pc:chgData name="Guest User" userId="e38cf5fff1ccbbef" providerId="Windows Live" clId="Web-{A8FE0BC0-860E-48C2-BC44-F6D80E5828CF}" dt="2020-02-01T20:24:38.978" v="65"/>
        <pc:sldMkLst>
          <pc:docMk/>
          <pc:sldMk cId="1581574247" sldId="333"/>
        </pc:sldMkLst>
      </pc:sldChg>
      <pc:sldChg chg="del">
        <pc:chgData name="Guest User" userId="e38cf5fff1ccbbef" providerId="Windows Live" clId="Web-{A8FE0BC0-860E-48C2-BC44-F6D80E5828CF}" dt="2020-02-01T20:24:38.978" v="64"/>
        <pc:sldMkLst>
          <pc:docMk/>
          <pc:sldMk cId="1593680850" sldId="334"/>
        </pc:sldMkLst>
      </pc:sldChg>
      <pc:sldChg chg="del">
        <pc:chgData name="Guest User" userId="e38cf5fff1ccbbef" providerId="Windows Live" clId="Web-{A8FE0BC0-860E-48C2-BC44-F6D80E5828CF}" dt="2020-02-01T20:24:16.165" v="44"/>
        <pc:sldMkLst>
          <pc:docMk/>
          <pc:sldMk cId="2039925233" sldId="335"/>
        </pc:sldMkLst>
      </pc:sldChg>
      <pc:sldChg chg="modSp">
        <pc:chgData name="Guest User" userId="e38cf5fff1ccbbef" providerId="Windows Live" clId="Web-{A8FE0BC0-860E-48C2-BC44-F6D80E5828CF}" dt="2020-02-01T20:24:18.947" v="46" actId="20577"/>
        <pc:sldMkLst>
          <pc:docMk/>
          <pc:sldMk cId="2289254147" sldId="336"/>
        </pc:sldMkLst>
        <pc:spChg chg="mod">
          <ac:chgData name="Guest User" userId="e38cf5fff1ccbbef" providerId="Windows Live" clId="Web-{A8FE0BC0-860E-48C2-BC44-F6D80E5828CF}" dt="2020-02-01T20:24:18.947" v="46" actId="20577"/>
          <ac:spMkLst>
            <pc:docMk/>
            <pc:sldMk cId="2289254147" sldId="336"/>
            <ac:spMk id="3" creationId="{A2DFA820-1700-448D-99CA-451110C5B9CA}"/>
          </ac:spMkLst>
        </pc:spChg>
      </pc:sldChg>
      <pc:sldChg chg="del">
        <pc:chgData name="Guest User" userId="e38cf5fff1ccbbef" providerId="Windows Live" clId="Web-{A8FE0BC0-860E-48C2-BC44-F6D80E5828CF}" dt="2020-02-01T20:24:21.197" v="47"/>
        <pc:sldMkLst>
          <pc:docMk/>
          <pc:sldMk cId="3845030432" sldId="337"/>
        </pc:sldMkLst>
      </pc:sldChg>
      <pc:sldChg chg="del">
        <pc:chgData name="Guest User" userId="e38cf5fff1ccbbef" providerId="Windows Live" clId="Web-{A8FE0BC0-860E-48C2-BC44-F6D80E5828CF}" dt="2020-02-01T20:24:25.290" v="48"/>
        <pc:sldMkLst>
          <pc:docMk/>
          <pc:sldMk cId="318780012" sldId="338"/>
        </pc:sldMkLst>
      </pc:sldChg>
      <pc:sldChg chg="modSp">
        <pc:chgData name="Guest User" userId="e38cf5fff1ccbbef" providerId="Windows Live" clId="Web-{A8FE0BC0-860E-48C2-BC44-F6D80E5828CF}" dt="2020-02-01T20:24:34.056" v="61" actId="20577"/>
        <pc:sldMkLst>
          <pc:docMk/>
          <pc:sldMk cId="3813879265" sldId="339"/>
        </pc:sldMkLst>
        <pc:spChg chg="mod">
          <ac:chgData name="Guest User" userId="e38cf5fff1ccbbef" providerId="Windows Live" clId="Web-{A8FE0BC0-860E-48C2-BC44-F6D80E5828CF}" dt="2020-02-01T20:24:34.056" v="61" actId="20577"/>
          <ac:spMkLst>
            <pc:docMk/>
            <pc:sldMk cId="3813879265" sldId="339"/>
            <ac:spMk id="2" creationId="{00066170-BEE8-4679-9845-D12666BF1833}"/>
          </ac:spMkLst>
        </pc:spChg>
        <pc:spChg chg="mod">
          <ac:chgData name="Guest User" userId="e38cf5fff1ccbbef" providerId="Windows Live" clId="Web-{A8FE0BC0-860E-48C2-BC44-F6D80E5828CF}" dt="2020-02-01T20:24:27.681" v="49" actId="20577"/>
          <ac:spMkLst>
            <pc:docMk/>
            <pc:sldMk cId="3813879265" sldId="339"/>
            <ac:spMk id="3" creationId="{5623DD62-E018-41C0-9618-4255DAA5DB5D}"/>
          </ac:spMkLst>
        </pc:spChg>
      </pc:sldChg>
      <pc:sldChg chg="del">
        <pc:chgData name="Guest User" userId="e38cf5fff1ccbbef" providerId="Windows Live" clId="Web-{A8FE0BC0-860E-48C2-BC44-F6D80E5828CF}" dt="2020-02-01T20:24:16.165" v="45"/>
        <pc:sldMkLst>
          <pc:docMk/>
          <pc:sldMk cId="3685413596" sldId="340"/>
        </pc:sldMkLst>
      </pc:sldChg>
      <pc:sldChg chg="del">
        <pc:chgData name="Guest User" userId="e38cf5fff1ccbbef" providerId="Windows Live" clId="Web-{A8FE0BC0-860E-48C2-BC44-F6D80E5828CF}" dt="2020-02-01T20:24:38.978" v="63"/>
        <pc:sldMkLst>
          <pc:docMk/>
          <pc:sldMk cId="2823414821" sldId="341"/>
        </pc:sldMkLst>
      </pc:sldChg>
      <pc:sldChg chg="del">
        <pc:chgData name="Guest User" userId="e38cf5fff1ccbbef" providerId="Windows Live" clId="Web-{A8FE0BC0-860E-48C2-BC44-F6D80E5828CF}" dt="2020-02-01T20:25:16.478" v="92"/>
        <pc:sldMkLst>
          <pc:docMk/>
          <pc:sldMk cId="3957957532" sldId="342"/>
        </pc:sldMkLst>
      </pc:sldChg>
      <pc:sldChg chg="del">
        <pc:chgData name="Guest User" userId="e38cf5fff1ccbbef" providerId="Windows Live" clId="Web-{A8FE0BC0-860E-48C2-BC44-F6D80E5828CF}" dt="2020-02-01T20:25:16.478" v="91"/>
        <pc:sldMkLst>
          <pc:docMk/>
          <pc:sldMk cId="1944992741" sldId="343"/>
        </pc:sldMkLst>
      </pc:sldChg>
      <pc:sldChg chg="del">
        <pc:chgData name="Guest User" userId="e38cf5fff1ccbbef" providerId="Windows Live" clId="Web-{A8FE0BC0-860E-48C2-BC44-F6D80E5828CF}" dt="2020-02-01T20:25:16.478" v="90"/>
        <pc:sldMkLst>
          <pc:docMk/>
          <pc:sldMk cId="2718716916" sldId="344"/>
        </pc:sldMkLst>
      </pc:sldChg>
      <pc:sldChg chg="modSp">
        <pc:chgData name="Guest User" userId="e38cf5fff1ccbbef" providerId="Windows Live" clId="Web-{A8FE0BC0-860E-48C2-BC44-F6D80E5828CF}" dt="2020-02-01T20:23:44.868" v="42" actId="20577"/>
        <pc:sldMkLst>
          <pc:docMk/>
          <pc:sldMk cId="2094117202" sldId="345"/>
        </pc:sldMkLst>
        <pc:spChg chg="mod">
          <ac:chgData name="Guest User" userId="e38cf5fff1ccbbef" providerId="Windows Live" clId="Web-{A8FE0BC0-860E-48C2-BC44-F6D80E5828CF}" dt="2020-02-01T20:23:42.040" v="40" actId="20577"/>
          <ac:spMkLst>
            <pc:docMk/>
            <pc:sldMk cId="2094117202" sldId="345"/>
            <ac:spMk id="2" creationId="{2AF33A63-B4D7-4CC6-A805-1807F37AA4D9}"/>
          </ac:spMkLst>
        </pc:spChg>
        <pc:spChg chg="mod">
          <ac:chgData name="Guest User" userId="e38cf5fff1ccbbef" providerId="Windows Live" clId="Web-{A8FE0BC0-860E-48C2-BC44-F6D80E5828CF}" dt="2020-02-01T20:23:44.868" v="42" actId="20577"/>
          <ac:spMkLst>
            <pc:docMk/>
            <pc:sldMk cId="2094117202" sldId="345"/>
            <ac:spMk id="3" creationId="{825D01C3-6DF9-43AD-86EA-295337FBF9AC}"/>
          </ac:spMkLst>
        </pc:spChg>
      </pc:sldChg>
      <pc:sldChg chg="modSp add replId">
        <pc:chgData name="Guest User" userId="e38cf5fff1ccbbef" providerId="Windows Live" clId="Web-{A8FE0BC0-860E-48C2-BC44-F6D80E5828CF}" dt="2020-02-01T20:25:13.713" v="89" actId="20577"/>
        <pc:sldMkLst>
          <pc:docMk/>
          <pc:sldMk cId="1584528486" sldId="346"/>
        </pc:sldMkLst>
        <pc:spChg chg="mod">
          <ac:chgData name="Guest User" userId="e38cf5fff1ccbbef" providerId="Windows Live" clId="Web-{A8FE0BC0-860E-48C2-BC44-F6D80E5828CF}" dt="2020-02-01T20:25:13.713" v="89" actId="20577"/>
          <ac:spMkLst>
            <pc:docMk/>
            <pc:sldMk cId="1584528486" sldId="346"/>
            <ac:spMk id="2" creationId="{BC1D05DE-DB03-DA41-8335-4E880F4F4E3A}"/>
          </ac:spMkLst>
        </pc:spChg>
      </pc:sldChg>
    </pc:docChg>
  </pc:docChgLst>
  <pc:docChgLst>
    <pc:chgData name="Guest User" userId="e38cf5fff1ccbbef" providerId="Windows Live" clId="Web-{2830B3F5-47E4-4661-9935-2AAC9BCFCAB6}"/>
    <pc:docChg chg="addSld delSld modSld sldOrd">
      <pc:chgData name="Guest User" userId="e38cf5fff1ccbbef" providerId="Windows Live" clId="Web-{2830B3F5-47E4-4661-9935-2AAC9BCFCAB6}" dt="2019-08-21T18:36:52.571" v="525"/>
      <pc:docMkLst>
        <pc:docMk/>
      </pc:docMkLst>
      <pc:sldChg chg="modNotes">
        <pc:chgData name="Guest User" userId="e38cf5fff1ccbbef" providerId="Windows Live" clId="Web-{2830B3F5-47E4-4661-9935-2AAC9BCFCAB6}" dt="2019-08-21T18:36:52.571" v="525"/>
        <pc:sldMkLst>
          <pc:docMk/>
          <pc:sldMk cId="0" sldId="256"/>
        </pc:sldMkLst>
      </pc:sldChg>
      <pc:sldChg chg="modSp ord">
        <pc:chgData name="Guest User" userId="e38cf5fff1ccbbef" providerId="Windows Live" clId="Web-{2830B3F5-47E4-4661-9935-2AAC9BCFCAB6}" dt="2019-08-21T18:10:31.382" v="322" actId="20577"/>
        <pc:sldMkLst>
          <pc:docMk/>
          <pc:sldMk cId="4253396331" sldId="311"/>
        </pc:sldMkLst>
        <pc:spChg chg="mod">
          <ac:chgData name="Guest User" userId="e38cf5fff1ccbbef" providerId="Windows Live" clId="Web-{2830B3F5-47E4-4661-9935-2AAC9BCFCAB6}" dt="2019-08-21T18:10:31.382" v="322" actId="20577"/>
          <ac:spMkLst>
            <pc:docMk/>
            <pc:sldMk cId="4253396331" sldId="311"/>
            <ac:spMk id="3" creationId="{1B39FA87-F59D-844F-B1A9-8A5ED869DC58}"/>
          </ac:spMkLst>
        </pc:spChg>
      </pc:sldChg>
      <pc:sldChg chg="addSp delSp modSp">
        <pc:chgData name="Guest User" userId="e38cf5fff1ccbbef" providerId="Windows Live" clId="Web-{2830B3F5-47E4-4661-9935-2AAC9BCFCAB6}" dt="2019-08-21T18:28:50.368" v="521" actId="1076"/>
        <pc:sldMkLst>
          <pc:docMk/>
          <pc:sldMk cId="4097320238" sldId="332"/>
        </pc:sldMkLst>
        <pc:picChg chg="del">
          <ac:chgData name="Guest User" userId="e38cf5fff1ccbbef" providerId="Windows Live" clId="Web-{2830B3F5-47E4-4661-9935-2AAC9BCFCAB6}" dt="2019-08-21T18:28:41.805" v="519"/>
          <ac:picMkLst>
            <pc:docMk/>
            <pc:sldMk cId="4097320238" sldId="332"/>
            <ac:picMk id="4" creationId="{C1736142-0B33-42EE-8C88-BFCF8C049BCE}"/>
          </ac:picMkLst>
        </pc:picChg>
        <pc:picChg chg="add mod">
          <ac:chgData name="Guest User" userId="e38cf5fff1ccbbef" providerId="Windows Live" clId="Web-{2830B3F5-47E4-4661-9935-2AAC9BCFCAB6}" dt="2019-08-21T18:28:50.368" v="521" actId="1076"/>
          <ac:picMkLst>
            <pc:docMk/>
            <pc:sldMk cId="4097320238" sldId="332"/>
            <ac:picMk id="5" creationId="{24D0529B-7963-4BB2-8224-0FD6A00877E6}"/>
          </ac:picMkLst>
        </pc:picChg>
      </pc:sldChg>
      <pc:sldChg chg="modSp">
        <pc:chgData name="Guest User" userId="e38cf5fff1ccbbef" providerId="Windows Live" clId="Web-{2830B3F5-47E4-4661-9935-2AAC9BCFCAB6}" dt="2019-08-21T18:19:29.086" v="413" actId="20577"/>
        <pc:sldMkLst>
          <pc:docMk/>
          <pc:sldMk cId="1593680850" sldId="334"/>
        </pc:sldMkLst>
        <pc:spChg chg="mod">
          <ac:chgData name="Guest User" userId="e38cf5fff1ccbbef" providerId="Windows Live" clId="Web-{2830B3F5-47E4-4661-9935-2AAC9BCFCAB6}" dt="2019-08-21T18:19:29.086" v="413" actId="20577"/>
          <ac:spMkLst>
            <pc:docMk/>
            <pc:sldMk cId="1593680850" sldId="334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9:25.398" v="408" actId="20577"/>
          <ac:spMkLst>
            <pc:docMk/>
            <pc:sldMk cId="1593680850" sldId="334"/>
            <ac:spMk id="4" creationId="{93D99F56-4DB3-D14F-AA13-0FA8FD7AE0C7}"/>
          </ac:spMkLst>
        </pc:spChg>
      </pc:sldChg>
      <pc:sldChg chg="modSp">
        <pc:chgData name="Guest User" userId="e38cf5fff1ccbbef" providerId="Windows Live" clId="Web-{2830B3F5-47E4-4661-9935-2AAC9BCFCAB6}" dt="2019-08-21T17:57:22.695" v="2" actId="20577"/>
        <pc:sldMkLst>
          <pc:docMk/>
          <pc:sldMk cId="2039925233" sldId="335"/>
        </pc:sldMkLst>
        <pc:spChg chg="mod">
          <ac:chgData name="Guest User" userId="e38cf5fff1ccbbef" providerId="Windows Live" clId="Web-{2830B3F5-47E4-4661-9935-2AAC9BCFCAB6}" dt="2019-08-21T17:57:22.695" v="2" actId="20577"/>
          <ac:spMkLst>
            <pc:docMk/>
            <pc:sldMk cId="2039925233" sldId="335"/>
            <ac:spMk id="3" creationId="{775CAD25-AC27-43DC-8450-596CE68F3A39}"/>
          </ac:spMkLst>
        </pc:spChg>
      </pc:sldChg>
      <pc:sldChg chg="modSp">
        <pc:chgData name="Guest User" userId="e38cf5fff1ccbbef" providerId="Windows Live" clId="Web-{2830B3F5-47E4-4661-9935-2AAC9BCFCAB6}" dt="2019-08-21T17:57:55.132" v="11" actId="1076"/>
        <pc:sldMkLst>
          <pc:docMk/>
          <pc:sldMk cId="2289254147" sldId="336"/>
        </pc:sldMkLst>
        <pc:spChg chg="mod">
          <ac:chgData name="Guest User" userId="e38cf5fff1ccbbef" providerId="Windows Live" clId="Web-{2830B3F5-47E4-4661-9935-2AAC9BCFCAB6}" dt="2019-08-21T17:57:55.132" v="11" actId="1076"/>
          <ac:spMkLst>
            <pc:docMk/>
            <pc:sldMk cId="2289254147" sldId="336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8:10.101" v="13" actId="14100"/>
        <pc:sldMkLst>
          <pc:docMk/>
          <pc:sldMk cId="3845030432" sldId="337"/>
        </pc:sldMkLst>
        <pc:spChg chg="mod">
          <ac:chgData name="Guest User" userId="e38cf5fff1ccbbef" providerId="Windows Live" clId="Web-{2830B3F5-47E4-4661-9935-2AAC9BCFCAB6}" dt="2019-08-21T17:58:10.101" v="13" actId="14100"/>
          <ac:spMkLst>
            <pc:docMk/>
            <pc:sldMk cId="3845030432" sldId="337"/>
            <ac:spMk id="3" creationId="{A2DFA820-1700-448D-99CA-451110C5B9CA}"/>
          </ac:spMkLst>
        </pc:spChg>
      </pc:sldChg>
      <pc:sldChg chg="modSp">
        <pc:chgData name="Guest User" userId="e38cf5fff1ccbbef" providerId="Windows Live" clId="Web-{2830B3F5-47E4-4661-9935-2AAC9BCFCAB6}" dt="2019-08-21T17:57:31.757" v="10" actId="20577"/>
        <pc:sldMkLst>
          <pc:docMk/>
          <pc:sldMk cId="3685413596" sldId="340"/>
        </pc:sldMkLst>
        <pc:spChg chg="mod">
          <ac:chgData name="Guest User" userId="e38cf5fff1ccbbef" providerId="Windows Live" clId="Web-{2830B3F5-47E4-4661-9935-2AAC9BCFCAB6}" dt="2019-08-21T17:57:31.757" v="10" actId="20577"/>
          <ac:spMkLst>
            <pc:docMk/>
            <pc:sldMk cId="3685413596" sldId="340"/>
            <ac:spMk id="3" creationId="{BD0EFB65-E843-A24B-9843-5728E4ED0DAC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07:59.554" v="202"/>
        <pc:sldMkLst>
          <pc:docMk/>
          <pc:sldMk cId="3957957532" sldId="342"/>
        </pc:sldMkLst>
        <pc:spChg chg="mod">
          <ac:chgData name="Guest User" userId="e38cf5fff1ccbbef" providerId="Windows Live" clId="Web-{2830B3F5-47E4-4661-9935-2AAC9BCFCAB6}" dt="2019-08-21T18:02:04.851" v="66" actId="20577"/>
          <ac:spMkLst>
            <pc:docMk/>
            <pc:sldMk cId="3957957532" sldId="342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07:57.226" v="201" actId="20577"/>
          <ac:spMkLst>
            <pc:docMk/>
            <pc:sldMk cId="3957957532" sldId="342"/>
            <ac:spMk id="3" creationId="{1B39FA87-F59D-844F-B1A9-8A5ED869DC58}"/>
          </ac:spMkLst>
        </pc:spChg>
      </pc:sldChg>
      <pc:sldChg chg="modSp add ord replId modNotes">
        <pc:chgData name="Guest User" userId="e38cf5fff1ccbbef" providerId="Windows Live" clId="Web-{2830B3F5-47E4-4661-9935-2AAC9BCFCAB6}" dt="2019-08-21T18:11:24.617" v="389"/>
        <pc:sldMkLst>
          <pc:docMk/>
          <pc:sldMk cId="1944992741" sldId="343"/>
        </pc:sldMkLst>
        <pc:spChg chg="mod">
          <ac:chgData name="Guest User" userId="e38cf5fff1ccbbef" providerId="Windows Live" clId="Web-{2830B3F5-47E4-4661-9935-2AAC9BCFCAB6}" dt="2019-08-21T18:02:08.335" v="67" actId="20577"/>
          <ac:spMkLst>
            <pc:docMk/>
            <pc:sldMk cId="1944992741" sldId="343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11:22.586" v="388" actId="20577"/>
          <ac:spMkLst>
            <pc:docMk/>
            <pc:sldMk cId="1944992741" sldId="343"/>
            <ac:spMk id="3" creationId="{1B39FA87-F59D-844F-B1A9-8A5ED869DC58}"/>
          </ac:spMkLst>
        </pc:spChg>
      </pc:sldChg>
      <pc:sldChg chg="modSp add replId modNotes">
        <pc:chgData name="Guest User" userId="e38cf5fff1ccbbef" providerId="Windows Live" clId="Web-{2830B3F5-47E4-4661-9935-2AAC9BCFCAB6}" dt="2019-08-21T18:27:59.977" v="514" actId="20577"/>
        <pc:sldMkLst>
          <pc:docMk/>
          <pc:sldMk cId="2718716916" sldId="344"/>
        </pc:sldMkLst>
        <pc:spChg chg="mod">
          <ac:chgData name="Guest User" userId="e38cf5fff1ccbbef" providerId="Windows Live" clId="Web-{2830B3F5-47E4-4661-9935-2AAC9BCFCAB6}" dt="2019-08-21T18:25:22.664" v="452" actId="20577"/>
          <ac:spMkLst>
            <pc:docMk/>
            <pc:sldMk cId="2718716916" sldId="344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7:59.977" v="514" actId="20577"/>
          <ac:spMkLst>
            <pc:docMk/>
            <pc:sldMk cId="2718716916" sldId="344"/>
            <ac:spMk id="3" creationId="{1B39FA87-F59D-844F-B1A9-8A5ED869DC58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0"/>
        <pc:sldMkLst>
          <pc:docMk/>
          <pc:sldMk cId="3888652646" sldId="345"/>
        </pc:sldMkLst>
        <pc:spChg chg="mod">
          <ac:chgData name="Guest User" userId="e38cf5fff1ccbbef" providerId="Windows Live" clId="Web-{2830B3F5-47E4-4661-9935-2AAC9BCFCAB6}" dt="2019-08-21T18:02:13.695" v="69" actId="20577"/>
          <ac:spMkLst>
            <pc:docMk/>
            <pc:sldMk cId="3888652646" sldId="345"/>
            <ac:spMk id="2" creationId="{BC1D05DE-DB03-DA41-8335-4E880F4F4E3A}"/>
          </ac:spMkLst>
        </pc:spChg>
      </pc:sldChg>
      <pc:sldChg chg="modSp add del replId">
        <pc:chgData name="Guest User" userId="e38cf5fff1ccbbef" providerId="Windows Live" clId="Web-{2830B3F5-47E4-4661-9935-2AAC9BCFCAB6}" dt="2019-08-21T18:25:18.539" v="451"/>
        <pc:sldMkLst>
          <pc:docMk/>
          <pc:sldMk cId="1989948546" sldId="346"/>
        </pc:sldMkLst>
        <pc:spChg chg="mod">
          <ac:chgData name="Guest User" userId="e38cf5fff1ccbbef" providerId="Windows Live" clId="Web-{2830B3F5-47E4-4661-9935-2AAC9BCFCAB6}" dt="2019-08-21T18:02:10.913" v="68" actId="20577"/>
          <ac:spMkLst>
            <pc:docMk/>
            <pc:sldMk cId="1989948546" sldId="346"/>
            <ac:spMk id="2" creationId="{BC1D05DE-DB03-DA41-8335-4E880F4F4E3A}"/>
          </ac:spMkLst>
        </pc:spChg>
        <pc:spChg chg="mod">
          <ac:chgData name="Guest User" userId="e38cf5fff1ccbbef" providerId="Windows Live" clId="Web-{2830B3F5-47E4-4661-9935-2AAC9BCFCAB6}" dt="2019-08-21T18:25:18.039" v="449" actId="20577"/>
          <ac:spMkLst>
            <pc:docMk/>
            <pc:sldMk cId="1989948546" sldId="346"/>
            <ac:spMk id="3" creationId="{1B39FA87-F59D-844F-B1A9-8A5ED869DC58}"/>
          </ac:spMkLst>
        </pc:spChg>
      </pc:sldChg>
      <pc:sldChg chg="modSp add del ord replId">
        <pc:chgData name="Guest User" userId="e38cf5fff1ccbbef" providerId="Windows Live" clId="Web-{2830B3F5-47E4-4661-9935-2AAC9BCFCAB6}" dt="2019-08-21T18:18:52.961" v="400"/>
        <pc:sldMkLst>
          <pc:docMk/>
          <pc:sldMk cId="841353035" sldId="347"/>
        </pc:sldMkLst>
        <pc:spChg chg="mod">
          <ac:chgData name="Guest User" userId="e38cf5fff1ccbbef" providerId="Windows Live" clId="Web-{2830B3F5-47E4-4661-9935-2AAC9BCFCAB6}" dt="2019-08-21T18:18:41.476" v="395" actId="20577"/>
          <ac:spMkLst>
            <pc:docMk/>
            <pc:sldMk cId="841353035" sldId="347"/>
            <ac:spMk id="3" creationId="{A4477EF2-C265-934A-B975-3E5D4088780C}"/>
          </ac:spMkLst>
        </pc:spChg>
        <pc:spChg chg="mod">
          <ac:chgData name="Guest User" userId="e38cf5fff1ccbbef" providerId="Windows Live" clId="Web-{2830B3F5-47E4-4661-9935-2AAC9BCFCAB6}" dt="2019-08-21T18:18:52.539" v="399" actId="20577"/>
          <ac:spMkLst>
            <pc:docMk/>
            <pc:sldMk cId="841353035" sldId="347"/>
            <ac:spMk id="4" creationId="{93D99F56-4DB3-D14F-AA13-0FA8FD7AE0C7}"/>
          </ac:spMkLst>
        </pc:spChg>
      </pc:sldChg>
    </pc:docChg>
  </pc:docChgLst>
  <pc:docChgLst>
    <pc:chgData name="Guest User" userId="e38cf5fff1ccbbef" providerId="Windows Live" clId="Web-{AAFAA5BC-F165-46F0-B84A-DE992EE56186}"/>
    <pc:docChg chg="modSld">
      <pc:chgData name="Guest User" userId="e38cf5fff1ccbbef" providerId="Windows Live" clId="Web-{AAFAA5BC-F165-46F0-B84A-DE992EE56186}" dt="2020-02-28T03:51:50.547" v="2"/>
      <pc:docMkLst>
        <pc:docMk/>
      </pc:docMkLst>
      <pc:sldChg chg="modNotes">
        <pc:chgData name="Guest User" userId="e38cf5fff1ccbbef" providerId="Windows Live" clId="Web-{AAFAA5BC-F165-46F0-B84A-DE992EE56186}" dt="2020-02-28T03:51:50.547" v="2"/>
        <pc:sldMkLst>
          <pc:docMk/>
          <pc:sldMk cId="2490884083" sldId="350"/>
        </pc:sldMkLst>
      </pc:sldChg>
    </pc:docChg>
  </pc:docChgLst>
  <pc:docChgLst>
    <pc:chgData name="Guest User" userId="e38cf5fff1ccbbef" providerId="Windows Live" clId="Web-{3F84D753-8A36-4DFC-9FD4-CFF79C75548A}"/>
    <pc:docChg chg="modSld">
      <pc:chgData name="Guest User" userId="e38cf5fff1ccbbef" providerId="Windows Live" clId="Web-{3F84D753-8A36-4DFC-9FD4-CFF79C75548A}" dt="2019-08-21T22:08:59.534" v="3" actId="20577"/>
      <pc:docMkLst>
        <pc:docMk/>
      </pc:docMkLst>
      <pc:sldChg chg="modSp">
        <pc:chgData name="Guest User" userId="e38cf5fff1ccbbef" providerId="Windows Live" clId="Web-{3F84D753-8A36-4DFC-9FD4-CFF79C75548A}" dt="2019-08-21T22:08:59.534" v="3" actId="20577"/>
        <pc:sldMkLst>
          <pc:docMk/>
          <pc:sldMk cId="2929006727" sldId="299"/>
        </pc:sldMkLst>
        <pc:spChg chg="mod">
          <ac:chgData name="Guest User" userId="e38cf5fff1ccbbef" providerId="Windows Live" clId="Web-{3F84D753-8A36-4DFC-9FD4-CFF79C75548A}" dt="2019-08-21T22:08:59.534" v="3" actId="20577"/>
          <ac:spMkLst>
            <pc:docMk/>
            <pc:sldMk cId="2929006727" sldId="299"/>
            <ac:spMk id="4" creationId="{93D99F56-4DB3-D14F-AA13-0FA8FD7AE0C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394029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wm-spanish1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ons.wikimedia.org/wiki/File:Jarramplas_en_el_campanario_de_Piornal.jpg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creativecommons.org/about/cc0" TargetMode="Externa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text in these slides is taken from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>
                <a:hlinkClick r:id="rId3"/>
              </a:rPr>
              <a:t>https://courses.lumenlearning.com/wm-spanish1/</a:t>
            </a:r>
            <a:r>
              <a:rPr lang="en-US">
                <a:solidFill>
                  <a:schemeClr val="tx1"/>
                </a:solidFill>
              </a:rPr>
              <a:t> </a:t>
            </a:r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where it is published under one or more open licenses.</a:t>
            </a:r>
            <a:endParaRPr lang="en-US"/>
          </a:p>
          <a:p>
            <a:r>
              <a:rPr lang="en-US" sz="1200" b="0" i="0" u="none" strike="noStrike" kern="1200" cap="none">
                <a:solidFill>
                  <a:schemeClr val="tx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All images in these slides are attributed in the notes of the slide on which they appear and licensed as indicated.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Jarramplas en el campanario de Piornal. </a:t>
            </a:r>
            <a:r>
              <a:rPr lang="en-US" b="1"/>
              <a:t>Authored by</a:t>
            </a:r>
            <a:r>
              <a:rPr lang="en-US"/>
              <a:t>: Ju00f6rn Wendland. </a:t>
            </a:r>
            <a:r>
              <a:rPr lang="en-US" b="1"/>
              <a:t>Located at</a:t>
            </a:r>
            <a:r>
              <a:rPr lang="en-US"/>
              <a:t>: </a:t>
            </a:r>
            <a:r>
              <a:rPr lang="en-US" b="1" u="sng">
                <a:hlinkClick r:id="rId3"/>
              </a:rPr>
              <a:t>https://commons.wikimedia.org/wiki/File:Jarramplas_en_el_campanario_de_Piornal.jpg</a:t>
            </a:r>
            <a:r>
              <a:rPr lang="en-US"/>
              <a:t>. </a:t>
            </a:r>
            <a:r>
              <a:rPr lang="en-US" b="1"/>
              <a:t>License</a:t>
            </a:r>
            <a:r>
              <a:rPr lang="en-US"/>
              <a:t>: </a:t>
            </a:r>
            <a:r>
              <a:rPr lang="en-US" b="1" i="1" u="sng" dirty="0">
                <a:hlinkClick r:id="rId4"/>
              </a:rPr>
              <a:t>CC0: No Rights Reserved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37734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B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11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Answer</a:t>
            </a:r>
            <a:r>
              <a:rPr lang="en-US" baseline="0" dirty="0"/>
              <a:t> is </a:t>
            </a:r>
            <a:r>
              <a:rPr lang="en-US" dirty="0"/>
              <a:t>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buSzPct val="25000"/>
                <a:buNone/>
              </a:pPr>
              <a:t>12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7024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23" name="Shape 32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blipFill dpi="0" rotWithShape="1">
          <a:blip r:embed="rId2">
            <a:lum/>
          </a:blip>
          <a:srcRect/>
          <a:stretch>
            <a:fillRect t="-61000" b="-61000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3">
            <a:extLst>
              <a:ext uri="{FF2B5EF4-FFF2-40B4-BE49-F238E27FC236}">
                <a16:creationId xmlns:a16="http://schemas.microsoft.com/office/drawing/2014/main" id="{DB391CD0-B0FF-7C47-AEC7-712743E719D1}"/>
              </a:ext>
            </a:extLst>
          </p:cNvPr>
          <p:cNvSpPr/>
          <p:nvPr/>
        </p:nvSpPr>
        <p:spPr>
          <a:xfrm>
            <a:off x="0" y="552196"/>
            <a:ext cx="12207240" cy="268833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 hasCustomPrompt="1"/>
          </p:nvPr>
        </p:nvSpPr>
        <p:spPr>
          <a:xfrm>
            <a:off x="1519519" y="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1F7FB"/>
              </a:buClr>
              <a:buSzPts val="5500"/>
              <a:buFont typeface="Century Gothic"/>
              <a:buNone/>
              <a:defRPr sz="4125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dirty="0"/>
              <a:t>Course Title</a:t>
            </a:r>
            <a:endParaRPr dirty="0"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 hasCustomPrompt="1"/>
          </p:nvPr>
        </p:nvSpPr>
        <p:spPr>
          <a:xfrm>
            <a:off x="0" y="266142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F1F7FB"/>
              </a:buClr>
              <a:buSzPts val="2400"/>
              <a:buFont typeface="Arial"/>
              <a:buNone/>
              <a:defRPr sz="1800" b="0" i="0" u="none" strike="noStrike" cap="none">
                <a:solidFill>
                  <a:srgbClr val="F1F7F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R="0" lvl="6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R="0" lvl="7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R="0" lvl="8" algn="ctr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Module: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1964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537882"/>
            <a:ext cx="12192000" cy="2689412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838200" y="537883"/>
            <a:ext cx="10515600" cy="2689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0"/>
              <a:buFont typeface="Century Gothic"/>
              <a:buNone/>
              <a:defRPr sz="3750" b="0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050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 preserve="1">
  <p:cSld name="Title and Conten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Google Shape;20;p4">
            <a:extLst>
              <a:ext uri="{FF2B5EF4-FFF2-40B4-BE49-F238E27FC236}">
                <a16:creationId xmlns:a16="http://schemas.microsoft.com/office/drawing/2014/main" id="{AAE7BF4A-9551-9C45-B7D9-6E6531C8E0A8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61331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Google Shape;20;p4">
            <a:extLst>
              <a:ext uri="{FF2B5EF4-FFF2-40B4-BE49-F238E27FC236}">
                <a16:creationId xmlns:a16="http://schemas.microsoft.com/office/drawing/2014/main" id="{866938FD-48A8-C945-8F8D-948D6ACBB765}"/>
              </a:ext>
            </a:extLst>
          </p:cNvPr>
          <p:cNvSpPr/>
          <p:nvPr/>
        </p:nvSpPr>
        <p:spPr>
          <a:xfrm rot="5400000">
            <a:off x="-3137554" y="3137552"/>
            <a:ext cx="6858002" cy="582894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717912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Title and Vertical 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EE238881-7684-6E45-838B-2C5185AA693E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82600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 Title and 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2"/>
          <p:cNvSpPr txBox="1">
            <a:spLocks noGrp="1"/>
          </p:cNvSpPr>
          <p:nvPr>
            <p:ph type="title"/>
          </p:nvPr>
        </p:nvSpPr>
        <p:spPr>
          <a:xfrm rot="5400000">
            <a:off x="7133432" y="1956595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33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5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body" idx="1"/>
          </p:nvPr>
        </p:nvSpPr>
        <p:spPr>
          <a:xfrm rot="5400000">
            <a:off x="1799432" y="-596105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342900" marR="0" lvl="0" indent="-3048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685800" marR="0" lvl="1" indent="-2857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028700" marR="0" lvl="2" indent="-2667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371600" marR="0" lvl="3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1714500" marR="0" lvl="4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057400" marR="0" lvl="5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2400300" marR="0" lvl="6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2743200" marR="0" lvl="7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3086100" marR="0" lvl="8" indent="-25717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Google Shape;20;p4">
            <a:extLst>
              <a:ext uri="{FF2B5EF4-FFF2-40B4-BE49-F238E27FC236}">
                <a16:creationId xmlns:a16="http://schemas.microsoft.com/office/drawing/2014/main" id="{52CFC662-DA86-E347-B571-4CAF57F1AA26}"/>
              </a:ext>
            </a:extLst>
          </p:cNvPr>
          <p:cNvSpPr/>
          <p:nvPr/>
        </p:nvSpPr>
        <p:spPr>
          <a:xfrm rot="5400000">
            <a:off x="-3183272" y="3127248"/>
            <a:ext cx="6912864" cy="585216"/>
          </a:xfrm>
          <a:prstGeom prst="rect">
            <a:avLst/>
          </a:prstGeom>
          <a:solidFill>
            <a:srgbClr val="3A4047"/>
          </a:solidFill>
          <a:ln w="12700" cap="flat" cmpd="sng">
            <a:solidFill>
              <a:schemeClr val="dk1">
                <a:alpha val="1176"/>
              </a:schemeClr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350" b="0" i="0" u="none" strike="noStrike" cap="none">
              <a:solidFill>
                <a:schemeClr val="lt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021023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7FB">
            <a:alpha val="8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entury Gothic"/>
              <a:buNone/>
              <a:defRPr sz="4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 dirty="0"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38200" y="6356352"/>
            <a:ext cx="1051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fld id="{8AC1D5BD-6625-4530-9DC9-239739FF81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890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</p:sldLayoutIdLst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565150" marR="0" lvl="0" indent="-51435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SzPct val="75000"/>
        <a:buFont typeface="+mj-lt"/>
        <a:buAutoNum type="arabicPeriod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05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CDC929-56E2-1842-B96F-EEEFC78FBE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100" dirty="0"/>
              <a:t>Introductory Spanish</a:t>
            </a:r>
            <a:endParaRPr lang="en-US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7766042E-BEC4-904E-9FCA-2079983A42E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Sabes</a:t>
            </a:r>
            <a:r>
              <a:rPr lang="en-US" dirty="0"/>
              <a:t> </a:t>
            </a:r>
            <a:r>
              <a:rPr lang="en-US" dirty="0" err="1"/>
              <a:t>toda</a:t>
            </a:r>
            <a:r>
              <a:rPr lang="en-US" dirty="0"/>
              <a:t> la </a:t>
            </a:r>
            <a:r>
              <a:rPr lang="en-US" dirty="0" err="1"/>
              <a:t>historia</a:t>
            </a:r>
            <a:r>
              <a:rPr lang="en-US" dirty="0"/>
              <a:t> de </a:t>
            </a:r>
            <a:r>
              <a:rPr lang="en-US" dirty="0" err="1"/>
              <a:t>tus</a:t>
            </a:r>
            <a:r>
              <a:rPr lang="en-US" dirty="0"/>
              <a:t> </a:t>
            </a:r>
            <a:r>
              <a:rPr lang="en-US" dirty="0" err="1"/>
              <a:t>tradiciones</a:t>
            </a:r>
            <a:r>
              <a:rPr lang="en-US" dirty="0"/>
              <a:t>?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Creencias</a:t>
            </a:r>
            <a:r>
              <a:rPr lang="en-US" dirty="0"/>
              <a:t> </a:t>
            </a:r>
            <a:r>
              <a:rPr lang="en-US" dirty="0" err="1"/>
              <a:t>diferentes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en-US" b="1" dirty="0"/>
              <a:t>El festival del hombre </a:t>
            </a:r>
            <a:r>
              <a:rPr lang="en-US" b="1" dirty="0" err="1"/>
              <a:t>caimán</a:t>
            </a:r>
            <a:r>
              <a:rPr lang="en-US" dirty="0"/>
              <a:t>. En el </a:t>
            </a:r>
            <a:r>
              <a:rPr lang="en-US" dirty="0" err="1"/>
              <a:t>río</a:t>
            </a:r>
            <a:r>
              <a:rPr lang="en-US" dirty="0"/>
              <a:t> Magdalena en Colombia, las personas </a:t>
            </a:r>
            <a:r>
              <a:rPr lang="en-US" dirty="0" err="1"/>
              <a:t>celebran</a:t>
            </a:r>
            <a:r>
              <a:rPr lang="en-US" dirty="0"/>
              <a:t> la </a:t>
            </a:r>
            <a:r>
              <a:rPr lang="en-US" dirty="0" err="1"/>
              <a:t>leyenda</a:t>
            </a:r>
            <a:r>
              <a:rPr lang="en-US" dirty="0"/>
              <a:t> </a:t>
            </a:r>
            <a:r>
              <a:rPr lang="en-US" dirty="0" err="1"/>
              <a:t>sobre</a:t>
            </a:r>
            <a:r>
              <a:rPr lang="en-US" dirty="0"/>
              <a:t> Saúl Montenegro, un hombre que </a:t>
            </a:r>
            <a:r>
              <a:rPr lang="en-US" dirty="0" err="1"/>
              <a:t>tenía</a:t>
            </a:r>
            <a:r>
              <a:rPr lang="en-US" dirty="0"/>
              <a:t> una </a:t>
            </a:r>
            <a:r>
              <a:rPr lang="en-US" dirty="0" err="1"/>
              <a:t>pasión</a:t>
            </a:r>
            <a:r>
              <a:rPr lang="en-US" dirty="0"/>
              <a:t> por </a:t>
            </a:r>
            <a:r>
              <a:rPr lang="en-US" dirty="0" err="1"/>
              <a:t>espiar</a:t>
            </a:r>
            <a:r>
              <a:rPr lang="en-US" dirty="0"/>
              <a:t> a </a:t>
            </a:r>
            <a:r>
              <a:rPr lang="en-US" dirty="0" err="1"/>
              <a:t>mujeres</a:t>
            </a:r>
            <a:r>
              <a:rPr lang="en-US" dirty="0"/>
              <a:t> </a:t>
            </a:r>
            <a:r>
              <a:rPr lang="en-US" dirty="0" err="1"/>
              <a:t>desnudas</a:t>
            </a:r>
            <a:r>
              <a:rPr lang="en-US" dirty="0"/>
              <a:t> (</a:t>
            </a:r>
            <a:r>
              <a:rPr lang="en-US" i="1" dirty="0"/>
              <a:t>naked</a:t>
            </a:r>
            <a:r>
              <a:rPr lang="en-US" dirty="0"/>
              <a:t>)</a:t>
            </a:r>
            <a:r>
              <a:rPr lang="en-US" i="1" dirty="0"/>
              <a:t>;</a:t>
            </a:r>
            <a:r>
              <a:rPr lang="en-US" dirty="0"/>
              <a:t> una bruja lo </a:t>
            </a:r>
            <a:r>
              <a:rPr lang="en-US" dirty="0" err="1"/>
              <a:t>condenó</a:t>
            </a:r>
            <a:r>
              <a:rPr lang="en-US" dirty="0"/>
              <a:t> a </a:t>
            </a:r>
            <a:r>
              <a:rPr lang="en-US" dirty="0" err="1"/>
              <a:t>quedar</a:t>
            </a:r>
            <a:r>
              <a:rPr lang="en-US" dirty="0"/>
              <a:t> </a:t>
            </a:r>
            <a:r>
              <a:rPr lang="en-US" dirty="0" err="1"/>
              <a:t>convertido</a:t>
            </a:r>
            <a:r>
              <a:rPr lang="en-US" dirty="0"/>
              <a:t> en un ser con </a:t>
            </a:r>
            <a:r>
              <a:rPr lang="en-US" dirty="0" err="1"/>
              <a:t>cuerpo</a:t>
            </a:r>
            <a:r>
              <a:rPr lang="en-US" dirty="0"/>
              <a:t> de </a:t>
            </a:r>
            <a:r>
              <a:rPr lang="en-US" dirty="0" err="1"/>
              <a:t>caimán</a:t>
            </a:r>
            <a:r>
              <a:rPr lang="en-US" dirty="0"/>
              <a:t> (</a:t>
            </a:r>
            <a:r>
              <a:rPr lang="en-US" i="1" dirty="0"/>
              <a:t>alligator</a:t>
            </a:r>
            <a:r>
              <a:rPr lang="en-US" dirty="0"/>
              <a:t>) y cabeza </a:t>
            </a:r>
            <a:r>
              <a:rPr lang="en-US" dirty="0" err="1"/>
              <a:t>humana</a:t>
            </a:r>
            <a:r>
              <a:rPr lang="en-US" dirty="0"/>
              <a:t>. Durante el festival, que se </a:t>
            </a:r>
            <a:r>
              <a:rPr lang="en-US" dirty="0" err="1"/>
              <a:t>hace</a:t>
            </a:r>
            <a:r>
              <a:rPr lang="en-US" dirty="0"/>
              <a:t> en </a:t>
            </a:r>
            <a:r>
              <a:rPr lang="en-US" dirty="0" err="1"/>
              <a:t>diciembre</a:t>
            </a:r>
            <a:r>
              <a:rPr lang="en-US" dirty="0"/>
              <a:t>, hay un </a:t>
            </a:r>
            <a:r>
              <a:rPr lang="en-US" dirty="0" err="1"/>
              <a:t>concurso</a:t>
            </a:r>
            <a:r>
              <a:rPr lang="en-US" dirty="0"/>
              <a:t> al </a:t>
            </a:r>
            <a:r>
              <a:rPr lang="en-US" dirty="0" err="1"/>
              <a:t>mejor</a:t>
            </a:r>
            <a:r>
              <a:rPr lang="en-US" dirty="0"/>
              <a:t> </a:t>
            </a:r>
            <a:r>
              <a:rPr lang="en-US" dirty="0" err="1"/>
              <a:t>disfraz</a:t>
            </a:r>
            <a:r>
              <a:rPr lang="en-US" dirty="0"/>
              <a:t> del hombre </a:t>
            </a:r>
            <a:r>
              <a:rPr lang="en-US" dirty="0" err="1"/>
              <a:t>caimán</a:t>
            </a:r>
            <a:r>
              <a:rPr lang="en-US" dirty="0"/>
              <a:t> y un </a:t>
            </a:r>
            <a:r>
              <a:rPr lang="en-US" dirty="0" err="1"/>
              <a:t>concurso</a:t>
            </a:r>
            <a:r>
              <a:rPr lang="en-US" dirty="0"/>
              <a:t> de </a:t>
            </a:r>
            <a:r>
              <a:rPr lang="en-US" dirty="0" err="1"/>
              <a:t>música</a:t>
            </a:r>
            <a:r>
              <a:rPr lang="en-US" dirty="0"/>
              <a:t> de </a:t>
            </a:r>
            <a:r>
              <a:rPr lang="en-US" dirty="0" err="1"/>
              <a:t>acordeón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b="1" dirty="0" err="1"/>
              <a:t>Jarramplas</a:t>
            </a:r>
            <a:r>
              <a:rPr lang="en-US" dirty="0"/>
              <a:t>. En un pueblo que se llama </a:t>
            </a:r>
            <a:r>
              <a:rPr lang="en-US" dirty="0" err="1"/>
              <a:t>Piornal</a:t>
            </a:r>
            <a:r>
              <a:rPr lang="en-US" dirty="0"/>
              <a:t> en </a:t>
            </a:r>
            <a:r>
              <a:rPr lang="en-US" dirty="0" err="1"/>
              <a:t>España</a:t>
            </a:r>
            <a:r>
              <a:rPr lang="en-US" dirty="0"/>
              <a:t>, las personas </a:t>
            </a:r>
            <a:r>
              <a:rPr lang="en-US" dirty="0" err="1"/>
              <a:t>conmemoran</a:t>
            </a:r>
            <a:r>
              <a:rPr lang="en-US" dirty="0"/>
              <a:t> la </a:t>
            </a:r>
            <a:r>
              <a:rPr lang="en-US" dirty="0" err="1"/>
              <a:t>leyenda</a:t>
            </a:r>
            <a:r>
              <a:rPr lang="en-US" dirty="0"/>
              <a:t> de un </a:t>
            </a:r>
            <a:r>
              <a:rPr lang="en-US" dirty="0" err="1"/>
              <a:t>monstruo</a:t>
            </a:r>
            <a:r>
              <a:rPr lang="en-US" dirty="0"/>
              <a:t> que se llama </a:t>
            </a:r>
            <a:r>
              <a:rPr lang="en-US" dirty="0" err="1"/>
              <a:t>Jarramplas</a:t>
            </a:r>
            <a:r>
              <a:rPr lang="en-US" dirty="0"/>
              <a:t>. Los </a:t>
            </a:r>
            <a:r>
              <a:rPr lang="en-US" dirty="0" err="1"/>
              <a:t>ancestros</a:t>
            </a:r>
            <a:r>
              <a:rPr lang="en-US" dirty="0"/>
              <a:t> </a:t>
            </a:r>
            <a:r>
              <a:rPr lang="en-US" dirty="0" err="1"/>
              <a:t>pensaban</a:t>
            </a:r>
            <a:r>
              <a:rPr lang="en-US" dirty="0"/>
              <a:t> que un </a:t>
            </a:r>
            <a:r>
              <a:rPr lang="en-US" dirty="0" err="1"/>
              <a:t>monstruo</a:t>
            </a:r>
            <a:r>
              <a:rPr lang="en-US" dirty="0"/>
              <a:t> </a:t>
            </a:r>
            <a:r>
              <a:rPr lang="en-US" dirty="0" err="1"/>
              <a:t>venía</a:t>
            </a:r>
            <a:r>
              <a:rPr lang="en-US" dirty="0"/>
              <a:t> al pueblo para </a:t>
            </a:r>
            <a:r>
              <a:rPr lang="en-US" dirty="0" err="1"/>
              <a:t>comerse</a:t>
            </a:r>
            <a:r>
              <a:rPr lang="en-US" dirty="0"/>
              <a:t> las </a:t>
            </a:r>
            <a:r>
              <a:rPr lang="en-US" dirty="0" err="1"/>
              <a:t>cabras</a:t>
            </a:r>
            <a:r>
              <a:rPr lang="en-US" dirty="0"/>
              <a:t>, </a:t>
            </a:r>
            <a:r>
              <a:rPr lang="en-US" dirty="0" err="1"/>
              <a:t>pero</a:t>
            </a:r>
            <a:r>
              <a:rPr lang="en-US" dirty="0"/>
              <a:t> en </a:t>
            </a:r>
            <a:r>
              <a:rPr lang="en-US" dirty="0" err="1"/>
              <a:t>realidad</a:t>
            </a:r>
            <a:r>
              <a:rPr lang="en-US" dirty="0"/>
              <a:t> era un </a:t>
            </a:r>
            <a:r>
              <a:rPr lang="en-US" dirty="0" err="1"/>
              <a:t>ladrón</a:t>
            </a:r>
            <a:r>
              <a:rPr lang="en-US" dirty="0"/>
              <a:t> (</a:t>
            </a:r>
            <a:r>
              <a:rPr lang="en-US" i="1" dirty="0"/>
              <a:t>thief</a:t>
            </a:r>
            <a:r>
              <a:rPr lang="en-US" dirty="0"/>
              <a:t>)</a:t>
            </a:r>
            <a:r>
              <a:rPr lang="en-US" i="1" dirty="0"/>
              <a:t>.</a:t>
            </a:r>
            <a:r>
              <a:rPr lang="en-US" dirty="0"/>
              <a:t> </a:t>
            </a:r>
            <a:r>
              <a:rPr lang="en-US" dirty="0" err="1"/>
              <a:t>Entonces</a:t>
            </a:r>
            <a:r>
              <a:rPr lang="en-US" dirty="0"/>
              <a:t> las personas </a:t>
            </a:r>
            <a:r>
              <a:rPr lang="en-US" dirty="0" err="1"/>
              <a:t>tiraban</a:t>
            </a:r>
            <a:r>
              <a:rPr lang="en-US" dirty="0"/>
              <a:t> </a:t>
            </a:r>
            <a:r>
              <a:rPr lang="en-US" dirty="0" err="1"/>
              <a:t>vegetales</a:t>
            </a:r>
            <a:r>
              <a:rPr lang="en-US" dirty="0"/>
              <a:t>, </a:t>
            </a:r>
            <a:r>
              <a:rPr lang="en-US" dirty="0" err="1"/>
              <a:t>como</a:t>
            </a:r>
            <a:r>
              <a:rPr lang="en-US" dirty="0"/>
              <a:t> patatas, al hombre para </a:t>
            </a:r>
            <a:r>
              <a:rPr lang="en-US" dirty="0" err="1"/>
              <a:t>correrlo</a:t>
            </a:r>
            <a:r>
              <a:rPr lang="en-US" dirty="0"/>
              <a:t> del pueblo. Hoy en </a:t>
            </a:r>
            <a:r>
              <a:rPr lang="en-US" dirty="0" err="1"/>
              <a:t>día</a:t>
            </a:r>
            <a:r>
              <a:rPr lang="en-US" dirty="0"/>
              <a:t> un hombre del pueblo se </a:t>
            </a:r>
            <a:r>
              <a:rPr lang="en-US" dirty="0" err="1"/>
              <a:t>viste</a:t>
            </a:r>
            <a:r>
              <a:rPr lang="en-US" dirty="0"/>
              <a:t> </a:t>
            </a:r>
            <a:r>
              <a:rPr lang="en-US" dirty="0" err="1"/>
              <a:t>como</a:t>
            </a:r>
            <a:r>
              <a:rPr lang="en-US" dirty="0"/>
              <a:t> </a:t>
            </a:r>
            <a:r>
              <a:rPr lang="en-US" dirty="0" err="1"/>
              <a:t>Jarramplas</a:t>
            </a:r>
            <a:r>
              <a:rPr lang="en-US" dirty="0"/>
              <a:t> y </a:t>
            </a:r>
            <a:r>
              <a:rPr lang="en-US" dirty="0" err="1"/>
              <a:t>toca</a:t>
            </a:r>
            <a:r>
              <a:rPr lang="en-US" dirty="0"/>
              <a:t> un </a:t>
            </a:r>
            <a:r>
              <a:rPr lang="en-US" dirty="0" err="1"/>
              <a:t>tambor</a:t>
            </a:r>
            <a:r>
              <a:rPr lang="en-US" dirty="0"/>
              <a:t> </a:t>
            </a:r>
            <a:r>
              <a:rPr lang="en-US" dirty="0" err="1"/>
              <a:t>mientras</a:t>
            </a:r>
            <a:r>
              <a:rPr lang="en-US" dirty="0"/>
              <a:t> las personas le </a:t>
            </a:r>
            <a:r>
              <a:rPr lang="en-US" dirty="0" err="1"/>
              <a:t>tiran</a:t>
            </a:r>
            <a:r>
              <a:rPr lang="en-US" dirty="0"/>
              <a:t> </a:t>
            </a:r>
            <a:r>
              <a:rPr lang="en-US" dirty="0" err="1"/>
              <a:t>nabos</a:t>
            </a:r>
            <a:r>
              <a:rPr lang="en-US" dirty="0"/>
              <a:t> (</a:t>
            </a:r>
            <a:r>
              <a:rPr lang="en-US" i="1" dirty="0"/>
              <a:t>turnips</a:t>
            </a:r>
            <a:r>
              <a:rPr lang="en-US" dirty="0"/>
              <a:t>) al “</a:t>
            </a:r>
            <a:r>
              <a:rPr lang="en-US" dirty="0" err="1"/>
              <a:t>monstruo</a:t>
            </a:r>
            <a:r>
              <a:rPr lang="en-US" dirty="0"/>
              <a:t>” </a:t>
            </a:r>
            <a:r>
              <a:rPr lang="en-US" dirty="0" err="1"/>
              <a:t>durante</a:t>
            </a:r>
            <a:r>
              <a:rPr lang="en-US" dirty="0"/>
              <a:t> el 19 y 20 de </a:t>
            </a:r>
            <a:r>
              <a:rPr lang="en-US" dirty="0" err="1"/>
              <a:t>enero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379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Practice Question 1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/>
              <a:t>Es </a:t>
            </a:r>
            <a:r>
              <a:rPr lang="en-US" dirty="0" err="1"/>
              <a:t>otra</a:t>
            </a:r>
            <a:r>
              <a:rPr lang="en-US" dirty="0"/>
              <a:t> palabra para los </a:t>
            </a:r>
            <a:r>
              <a:rPr lang="en-US" dirty="0" err="1"/>
              <a:t>ancestros</a:t>
            </a:r>
            <a:r>
              <a:rPr lang="en-US" dirty="0"/>
              <a:t>. </a:t>
            </a:r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El </a:t>
            </a:r>
            <a:r>
              <a:rPr lang="en-US" dirty="0" err="1"/>
              <a:t>legado</a:t>
            </a: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Los </a:t>
            </a:r>
            <a:r>
              <a:rPr lang="en-US" dirty="0" err="1"/>
              <a:t>antepasados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Las </a:t>
            </a:r>
            <a:r>
              <a:rPr lang="en-US" dirty="0" err="1"/>
              <a:t>ancianas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 </a:t>
            </a:r>
            <a:r>
              <a:rPr lang="en-US" dirty="0" err="1"/>
              <a:t>creencia</a:t>
            </a:r>
          </a:p>
          <a:p>
            <a:pPr marL="457200" indent="-457200">
              <a:buSzPct val="100000"/>
              <a:buAutoNum type="alphaU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3963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D05DE-DB03-DA41-8335-4E880F4F4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Question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39FA87-F59D-844F-B1A9-8A5ED869DC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350" indent="-6350">
              <a:buNone/>
            </a:pPr>
            <a:r>
              <a:rPr lang="en-US" dirty="0"/>
              <a:t>Es un </a:t>
            </a:r>
            <a:r>
              <a:rPr lang="en-US" dirty="0" err="1"/>
              <a:t>tipo</a:t>
            </a:r>
            <a:r>
              <a:rPr lang="en-US" dirty="0"/>
              <a:t> de </a:t>
            </a:r>
            <a:r>
              <a:rPr lang="en-US" dirty="0" err="1"/>
              <a:t>procesión</a:t>
            </a:r>
            <a:r>
              <a:rPr lang="en-US" dirty="0"/>
              <a:t> por la </a:t>
            </a:r>
            <a:r>
              <a:rPr lang="en-US" dirty="0" err="1"/>
              <a:t>calle</a:t>
            </a:r>
            <a:r>
              <a:rPr lang="en-US" dirty="0"/>
              <a:t>. </a:t>
            </a:r>
            <a:endParaRPr lang="en-US"/>
          </a:p>
          <a:p>
            <a:pPr marL="6350" indent="-6350">
              <a:buNone/>
            </a:pPr>
            <a:endParaRPr lang="en-US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El </a:t>
            </a:r>
            <a:r>
              <a:rPr lang="en-US" dirty="0" err="1"/>
              <a:t>desfile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 </a:t>
            </a:r>
            <a:r>
              <a:rPr lang="en-US" dirty="0" err="1"/>
              <a:t>costumbre</a:t>
            </a:r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La </a:t>
            </a:r>
            <a:r>
              <a:rPr lang="en-US" dirty="0" err="1"/>
              <a:t>parada</a:t>
            </a:r>
            <a:endParaRPr lang="en-US" dirty="0"/>
          </a:p>
          <a:p>
            <a:pPr marL="457200" indent="-457200">
              <a:buSzPct val="100000"/>
              <a:buAutoNum type="alphaUcPeriod"/>
            </a:pPr>
            <a:r>
              <a:rPr lang="en-US" dirty="0"/>
              <a:t>El </a:t>
            </a:r>
            <a:r>
              <a:rPr lang="en-US" dirty="0" err="1"/>
              <a:t>hábito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5284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Shape 325" descr="Quick Review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>
                <a:sym typeface="Gill Sans"/>
              </a:rPr>
              <a:t>Quick Review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5DF835-CFA2-0B45-9273-6EEA176391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What words do we use to talk about traditional holidays and celebrations?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A7CCB-CF56-244B-9034-AE11AC11B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¿</a:t>
            </a:r>
            <a:r>
              <a:rPr lang="en-US" dirty="0" err="1"/>
              <a:t>Comiste</a:t>
            </a:r>
            <a:r>
              <a:rPr lang="en-US" dirty="0"/>
              <a:t> las </a:t>
            </a:r>
            <a:r>
              <a:rPr lang="en-US" dirty="0" err="1"/>
              <a:t>doce</a:t>
            </a:r>
            <a:r>
              <a:rPr lang="en-US" dirty="0"/>
              <a:t> </a:t>
            </a:r>
            <a:r>
              <a:rPr lang="en-US" dirty="0" err="1"/>
              <a:t>uvas</a:t>
            </a:r>
            <a:r>
              <a:rPr lang="en-US" dirty="0"/>
              <a:t> del </a:t>
            </a:r>
            <a:r>
              <a:rPr lang="en-US" dirty="0" err="1"/>
              <a:t>Año</a:t>
            </a:r>
            <a:r>
              <a:rPr lang="en-US" dirty="0"/>
              <a:t> Nuevo?</a:t>
            </a:r>
          </a:p>
        </p:txBody>
      </p:sp>
    </p:spTree>
    <p:extLst>
      <p:ext uri="{BB962C8B-B14F-4D97-AF65-F5344CB8AC3E}">
        <p14:creationId xmlns:p14="http://schemas.microsoft.com/office/powerpoint/2010/main" val="3177937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477EF2-C265-934A-B975-3E5D40887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Outcomes: ¿</a:t>
            </a:r>
            <a:r>
              <a:rPr lang="en-US" dirty="0" err="1"/>
              <a:t>Comiste</a:t>
            </a:r>
            <a:r>
              <a:rPr lang="en-US" dirty="0"/>
              <a:t> las </a:t>
            </a:r>
            <a:r>
              <a:rPr lang="en-US" dirty="0" err="1"/>
              <a:t>doce</a:t>
            </a:r>
            <a:r>
              <a:rPr lang="en-US" dirty="0"/>
              <a:t> </a:t>
            </a:r>
            <a:r>
              <a:rPr lang="en-US" dirty="0" err="1"/>
              <a:t>uvas</a:t>
            </a:r>
            <a:r>
              <a:rPr lang="en-US" dirty="0"/>
              <a:t> del </a:t>
            </a:r>
            <a:r>
              <a:rPr lang="en-US" dirty="0" err="1"/>
              <a:t>Año</a:t>
            </a:r>
            <a:r>
              <a:rPr lang="en-US" dirty="0"/>
              <a:t> Nuevo?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D99F56-4DB3-D14F-AA13-0FA8FD7AE0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>
              <a:buNone/>
            </a:pPr>
            <a:r>
              <a:rPr lang="en-US" sz="2000" dirty="0"/>
              <a:t>22.1.1: Understand and use vocabulary related to traditional holidays and celebrations</a:t>
            </a:r>
            <a:endParaRPr lang="en-US" dirty="0"/>
          </a:p>
          <a:p>
            <a:pPr marL="0" lvl="1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9006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995E-47E4-4601-8EE3-63334509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A3832-1EC4-437F-B137-9F77F1C2C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/>
            <a:r>
              <a:rPr lang="en-US" dirty="0"/>
              <a:t>Los </a:t>
            </a:r>
            <a:r>
              <a:rPr lang="en-US" dirty="0" err="1"/>
              <a:t>antepasados</a:t>
            </a:r>
            <a:r>
              <a:rPr lang="en-US" dirty="0"/>
              <a:t> (</a:t>
            </a:r>
            <a:r>
              <a:rPr lang="en-US" i="1" dirty="0"/>
              <a:t>ancestors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Año</a:t>
            </a:r>
            <a:r>
              <a:rPr lang="en-US" dirty="0"/>
              <a:t> Nuevo (</a:t>
            </a:r>
            <a:r>
              <a:rPr lang="en-US" i="1" dirty="0"/>
              <a:t>New Year’s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Las </a:t>
            </a:r>
            <a:r>
              <a:rPr lang="en-US" dirty="0" err="1"/>
              <a:t>artesanías</a:t>
            </a:r>
            <a:r>
              <a:rPr lang="en-US" dirty="0"/>
              <a:t> (</a:t>
            </a:r>
            <a:r>
              <a:rPr lang="en-US" i="1" dirty="0"/>
              <a:t>handicrafts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carnaval</a:t>
            </a:r>
            <a:r>
              <a:rPr lang="en-US" dirty="0"/>
              <a:t> (</a:t>
            </a:r>
            <a:r>
              <a:rPr lang="en-US" i="1" dirty="0"/>
              <a:t>Carnival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cocina</a:t>
            </a:r>
            <a:r>
              <a:rPr lang="en-US" dirty="0"/>
              <a:t> (</a:t>
            </a:r>
            <a:r>
              <a:rPr lang="en-US" i="1" dirty="0"/>
              <a:t>cuisine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costumbre</a:t>
            </a:r>
            <a:r>
              <a:rPr lang="en-US" dirty="0"/>
              <a:t> (</a:t>
            </a:r>
            <a:r>
              <a:rPr lang="en-US" i="1" dirty="0"/>
              <a:t>habit, tradition, custom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creencia</a:t>
            </a:r>
            <a:r>
              <a:rPr lang="en-US" dirty="0"/>
              <a:t> (</a:t>
            </a:r>
            <a:r>
              <a:rPr lang="en-US" i="1" dirty="0"/>
              <a:t>belief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desfile</a:t>
            </a:r>
            <a:r>
              <a:rPr lang="en-US" dirty="0"/>
              <a:t> (</a:t>
            </a:r>
            <a:r>
              <a:rPr lang="en-US" i="1" dirty="0"/>
              <a:t>parade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Día de los Muertos (</a:t>
            </a:r>
            <a:r>
              <a:rPr lang="en-US" i="1" dirty="0"/>
              <a:t>Day of the Dead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día</a:t>
            </a:r>
            <a:r>
              <a:rPr lang="en-US" dirty="0"/>
              <a:t> de Independencia (</a:t>
            </a:r>
            <a:r>
              <a:rPr lang="en-US" i="1" dirty="0"/>
              <a:t>Independence Day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Día de San Patricio (</a:t>
            </a:r>
            <a:r>
              <a:rPr lang="en-US" i="1" dirty="0"/>
              <a:t>Saint Patrick’s Day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62096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995E-47E4-4601-8EE3-63334509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A3832-1EC4-437F-B137-9F77F1C2C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/>
            <a:r>
              <a:rPr lang="en-US" dirty="0"/>
              <a:t>La fiesta / El </a:t>
            </a:r>
            <a:r>
              <a:rPr lang="en-US" dirty="0" err="1"/>
              <a:t>día</a:t>
            </a:r>
            <a:r>
              <a:rPr lang="en-US" dirty="0"/>
              <a:t> </a:t>
            </a:r>
            <a:r>
              <a:rPr lang="en-US" dirty="0" err="1"/>
              <a:t>feriado</a:t>
            </a:r>
            <a:r>
              <a:rPr lang="en-US" dirty="0"/>
              <a:t> (</a:t>
            </a:r>
            <a:r>
              <a:rPr lang="en-US" i="1" dirty="0"/>
              <a:t>holiday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folclor</a:t>
            </a:r>
            <a:r>
              <a:rPr lang="en-US" dirty="0"/>
              <a:t> (</a:t>
            </a:r>
            <a:r>
              <a:rPr lang="en-US" i="1" dirty="0"/>
              <a:t>folklore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hábito</a:t>
            </a:r>
            <a:r>
              <a:rPr lang="en-US" dirty="0"/>
              <a:t> (</a:t>
            </a:r>
            <a:r>
              <a:rPr lang="en-US" i="1" dirty="0"/>
              <a:t>habit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herencia</a:t>
            </a:r>
            <a:r>
              <a:rPr lang="en-US" dirty="0"/>
              <a:t> cultural (</a:t>
            </a:r>
            <a:r>
              <a:rPr lang="en-US" i="1" dirty="0"/>
              <a:t>cultural heritage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identidad</a:t>
            </a:r>
            <a:r>
              <a:rPr lang="en-US" dirty="0"/>
              <a:t> (</a:t>
            </a:r>
            <a:r>
              <a:rPr lang="en-US" i="1" dirty="0"/>
              <a:t>identity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Jánuca</a:t>
            </a:r>
            <a:r>
              <a:rPr lang="en-US" dirty="0"/>
              <a:t> (</a:t>
            </a:r>
            <a:r>
              <a:rPr lang="en-US" i="1" dirty="0"/>
              <a:t>Hanukkah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legado</a:t>
            </a:r>
            <a:r>
              <a:rPr lang="en-US" dirty="0"/>
              <a:t> (</a:t>
            </a:r>
            <a:r>
              <a:rPr lang="en-US" i="1" dirty="0"/>
              <a:t>legacy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</a:t>
            </a:r>
            <a:r>
              <a:rPr lang="en-US" dirty="0" err="1"/>
              <a:t>nacionalismo</a:t>
            </a:r>
            <a:r>
              <a:rPr lang="en-US" dirty="0"/>
              <a:t> (</a:t>
            </a:r>
            <a:r>
              <a:rPr lang="en-US" i="1" dirty="0"/>
              <a:t>nationalism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Navidad (</a:t>
            </a:r>
            <a:r>
              <a:rPr lang="en-US" i="1" dirty="0"/>
              <a:t>Christmas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Noche</a:t>
            </a:r>
            <a:r>
              <a:rPr lang="en-US" dirty="0"/>
              <a:t> de las Brujas (</a:t>
            </a:r>
            <a:r>
              <a:rPr lang="en-US" i="1" dirty="0"/>
              <a:t>Halloween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 </a:t>
            </a:r>
            <a:r>
              <a:rPr lang="en-US" dirty="0" err="1"/>
              <a:t>ofrenda</a:t>
            </a:r>
            <a:r>
              <a:rPr lang="en-US" dirty="0"/>
              <a:t> (</a:t>
            </a:r>
            <a:r>
              <a:rPr lang="en-US" i="1" dirty="0"/>
              <a:t>offering / altar</a:t>
            </a:r>
            <a:r>
              <a:rPr lang="en-US" dirty="0"/>
              <a:t>)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671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0995E-47E4-4601-8EE3-633345094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Vocabulario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1A3832-1EC4-437F-B137-9F77F1C2CF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/>
            <a:r>
              <a:rPr lang="en-US" dirty="0"/>
              <a:t>La Pascua (</a:t>
            </a:r>
            <a:r>
              <a:rPr lang="en-US" i="1" dirty="0"/>
              <a:t>Easter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 </a:t>
            </a:r>
            <a:r>
              <a:rPr lang="en-US" dirty="0" err="1"/>
              <a:t>práctica</a:t>
            </a:r>
            <a:r>
              <a:rPr lang="en-US" dirty="0"/>
              <a:t> (</a:t>
            </a:r>
            <a:r>
              <a:rPr lang="en-US" i="1" dirty="0"/>
              <a:t>practice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pueblo (</a:t>
            </a:r>
            <a:r>
              <a:rPr lang="en-US" i="1" dirty="0"/>
              <a:t>people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Las </a:t>
            </a:r>
            <a:r>
              <a:rPr lang="en-US" dirty="0" err="1"/>
              <a:t>relaciones</a:t>
            </a:r>
            <a:r>
              <a:rPr lang="en-US" dirty="0"/>
              <a:t> (</a:t>
            </a:r>
            <a:r>
              <a:rPr lang="en-US" i="1" dirty="0"/>
              <a:t>relationships</a:t>
            </a:r>
            <a:r>
              <a:rPr lang="en-US" dirty="0"/>
              <a:t>)</a:t>
            </a:r>
          </a:p>
          <a:p>
            <a:pPr marL="285750" indent="-285750"/>
            <a:r>
              <a:rPr lang="en-US" dirty="0"/>
              <a:t>El valor (</a:t>
            </a:r>
            <a:r>
              <a:rPr lang="en-US" i="1" dirty="0"/>
              <a:t>value</a:t>
            </a:r>
            <a:r>
              <a:rPr lang="en-US" dirty="0"/>
              <a:t>)</a:t>
            </a:r>
          </a:p>
          <a:p>
            <a:r>
              <a:rPr lang="en-US" dirty="0" err="1"/>
              <a:t>Conmemorar</a:t>
            </a:r>
            <a:r>
              <a:rPr lang="en-US" dirty="0"/>
              <a:t> (</a:t>
            </a:r>
            <a:r>
              <a:rPr lang="en-US" i="1" dirty="0"/>
              <a:t>to commemorate</a:t>
            </a:r>
            <a:r>
              <a:rPr lang="en-US" dirty="0"/>
              <a:t>)</a:t>
            </a:r>
          </a:p>
          <a:p>
            <a:r>
              <a:rPr lang="en-US" dirty="0" err="1"/>
              <a:t>Disfrazarse</a:t>
            </a:r>
            <a:r>
              <a:rPr lang="en-US" dirty="0"/>
              <a:t> (</a:t>
            </a:r>
            <a:r>
              <a:rPr lang="en-US" i="1" dirty="0"/>
              <a:t>to wear a disguise or costume</a:t>
            </a:r>
            <a:r>
              <a:rPr lang="en-US" dirty="0"/>
              <a:t>)</a:t>
            </a:r>
          </a:p>
          <a:p>
            <a:r>
              <a:rPr lang="en-US" dirty="0" err="1"/>
              <a:t>Festejar</a:t>
            </a:r>
            <a:r>
              <a:rPr lang="en-US" dirty="0"/>
              <a:t> (</a:t>
            </a:r>
            <a:r>
              <a:rPr lang="en-US" i="1" dirty="0"/>
              <a:t>to celebrate</a:t>
            </a:r>
            <a:r>
              <a:rPr lang="en-US" dirty="0"/>
              <a:t>)</a:t>
            </a:r>
          </a:p>
          <a:p>
            <a:r>
              <a:rPr lang="en-US" dirty="0" err="1"/>
              <a:t>Heredar</a:t>
            </a:r>
            <a:r>
              <a:rPr lang="en-US" dirty="0"/>
              <a:t> (</a:t>
            </a:r>
            <a:r>
              <a:rPr lang="en-US" i="1" dirty="0"/>
              <a:t>to inherit</a:t>
            </a:r>
            <a:r>
              <a:rPr lang="en-US" dirty="0"/>
              <a:t>)</a:t>
            </a:r>
          </a:p>
          <a:p>
            <a:r>
              <a:rPr lang="en-US" dirty="0" err="1"/>
              <a:t>Recordar</a:t>
            </a:r>
            <a:r>
              <a:rPr lang="en-US" dirty="0"/>
              <a:t> (</a:t>
            </a:r>
            <a:r>
              <a:rPr lang="en-US" i="1" dirty="0"/>
              <a:t>to remember</a:t>
            </a:r>
            <a:r>
              <a:rPr lang="en-US" dirty="0"/>
              <a:t>)</a:t>
            </a:r>
          </a:p>
          <a:p>
            <a:r>
              <a:rPr lang="en-US" dirty="0" err="1"/>
              <a:t>Respetar</a:t>
            </a:r>
            <a:r>
              <a:rPr lang="en-US" dirty="0"/>
              <a:t> (</a:t>
            </a:r>
            <a:r>
              <a:rPr lang="en-US" i="1" dirty="0"/>
              <a:t>to respect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94069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960A7-7227-4C28-9F92-59C78A5CC6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Ejercicios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FA820-1700-448D-99CA-451110C5B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35" y="1655795"/>
            <a:ext cx="10515600" cy="4351338"/>
          </a:xfrm>
        </p:spPr>
        <p:txBody>
          <a:bodyPr/>
          <a:lstStyle/>
          <a:p>
            <a:pPr marL="38100" indent="0">
              <a:buNone/>
            </a:pPr>
            <a:r>
              <a:rPr lang="en-US" dirty="0" err="1"/>
              <a:t>Usa</a:t>
            </a:r>
            <a:r>
              <a:rPr lang="en-US" dirty="0"/>
              <a:t> el </a:t>
            </a:r>
            <a:r>
              <a:rPr lang="en-US" dirty="0" err="1"/>
              <a:t>vocabulario</a:t>
            </a:r>
            <a:r>
              <a:rPr lang="en-US" dirty="0"/>
              <a:t> de las </a:t>
            </a:r>
            <a:r>
              <a:rPr lang="en-US" dirty="0" err="1"/>
              <a:t>celebraciones</a:t>
            </a:r>
            <a:r>
              <a:rPr lang="en-US" dirty="0"/>
              <a:t> </a:t>
            </a:r>
            <a:r>
              <a:rPr lang="en-US" dirty="0" err="1"/>
              <a:t>tradicionales</a:t>
            </a:r>
            <a:r>
              <a:rPr lang="en-US" dirty="0"/>
              <a:t> para </a:t>
            </a:r>
            <a:r>
              <a:rPr lang="en-US" dirty="0" err="1"/>
              <a:t>dar</a:t>
            </a:r>
            <a:r>
              <a:rPr lang="en-US" dirty="0"/>
              <a:t> las </a:t>
            </a:r>
            <a:r>
              <a:rPr lang="en-US" dirty="0" err="1"/>
              <a:t>definiciones</a:t>
            </a:r>
            <a:r>
              <a:rPr lang="en-US" dirty="0"/>
              <a:t> </a:t>
            </a:r>
            <a:r>
              <a:rPr lang="en-US" dirty="0" err="1"/>
              <a:t>correctas</a:t>
            </a:r>
            <a:r>
              <a:rPr lang="en-US" dirty="0"/>
              <a:t>.</a:t>
            </a:r>
          </a:p>
          <a:p>
            <a:pPr marL="495300" indent="-457200">
              <a:buAutoNum type="arabicPeriod"/>
            </a:pPr>
            <a:endParaRPr lang="en-US" dirty="0"/>
          </a:p>
          <a:p>
            <a:pPr marL="457200" indent="-457200">
              <a:buAutoNum type="arabicPeriod"/>
            </a:pPr>
            <a:r>
              <a:rPr lang="en-US" dirty="0"/>
              <a:t>Es </a:t>
            </a:r>
            <a:r>
              <a:rPr lang="en-US" dirty="0" err="1"/>
              <a:t>algo</a:t>
            </a:r>
            <a:r>
              <a:rPr lang="en-US" dirty="0"/>
              <a:t> que se </a:t>
            </a:r>
            <a:r>
              <a:rPr lang="en-US" dirty="0" err="1"/>
              <a:t>cree</a:t>
            </a:r>
            <a:r>
              <a:rPr lang="en-US" dirty="0"/>
              <a:t> por </a:t>
            </a:r>
            <a:r>
              <a:rPr lang="en-US" dirty="0" err="1"/>
              <a:t>tradición</a:t>
            </a:r>
            <a:r>
              <a:rPr lang="en-US" dirty="0"/>
              <a:t>, dogma o </a:t>
            </a:r>
            <a:r>
              <a:rPr lang="en-US" dirty="0" err="1"/>
              <a:t>religión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Es </a:t>
            </a:r>
            <a:r>
              <a:rPr lang="en-US" dirty="0" err="1"/>
              <a:t>otra</a:t>
            </a:r>
            <a:r>
              <a:rPr lang="en-US" dirty="0"/>
              <a:t> palabra para </a:t>
            </a:r>
            <a:r>
              <a:rPr lang="en-US" dirty="0" err="1"/>
              <a:t>hábito</a:t>
            </a:r>
            <a:r>
              <a:rPr lang="en-US" dirty="0"/>
              <a:t> o </a:t>
            </a:r>
            <a:r>
              <a:rPr lang="en-US" dirty="0" err="1"/>
              <a:t>tradición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Se </a:t>
            </a:r>
            <a:r>
              <a:rPr lang="en-US" dirty="0" err="1"/>
              <a:t>celebra</a:t>
            </a:r>
            <a:r>
              <a:rPr lang="en-US" dirty="0"/>
              <a:t> el 2 de </a:t>
            </a:r>
            <a:r>
              <a:rPr lang="en-US" dirty="0" err="1"/>
              <a:t>noviembre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Los </a:t>
            </a:r>
            <a:r>
              <a:rPr lang="en-US" dirty="0" err="1"/>
              <a:t>cristianos</a:t>
            </a:r>
            <a:r>
              <a:rPr lang="en-US" dirty="0"/>
              <a:t> la </a:t>
            </a:r>
            <a:r>
              <a:rPr lang="en-US" dirty="0" err="1"/>
              <a:t>celebran</a:t>
            </a:r>
            <a:r>
              <a:rPr lang="en-US" dirty="0"/>
              <a:t> el 25 de </a:t>
            </a:r>
            <a:r>
              <a:rPr lang="en-US" dirty="0" err="1"/>
              <a:t>diciembre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Es </a:t>
            </a:r>
            <a:r>
              <a:rPr lang="en-US" dirty="0" err="1"/>
              <a:t>algo</a:t>
            </a:r>
            <a:r>
              <a:rPr lang="en-US" dirty="0"/>
              <a:t> que se </a:t>
            </a:r>
            <a:r>
              <a:rPr lang="en-US" dirty="0" err="1"/>
              <a:t>regala</a:t>
            </a:r>
            <a:r>
              <a:rPr lang="en-US" dirty="0"/>
              <a:t> para </a:t>
            </a:r>
            <a:r>
              <a:rPr lang="en-US" dirty="0" err="1"/>
              <a:t>honrar</a:t>
            </a:r>
            <a:r>
              <a:rPr lang="en-US" dirty="0"/>
              <a:t>, </a:t>
            </a:r>
            <a:r>
              <a:rPr lang="en-US" dirty="0" err="1"/>
              <a:t>agradecer</a:t>
            </a:r>
            <a:r>
              <a:rPr lang="en-US" dirty="0"/>
              <a:t> o </a:t>
            </a:r>
            <a:r>
              <a:rPr lang="en-US" dirty="0" err="1"/>
              <a:t>reconocer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Es una fiesta </a:t>
            </a:r>
            <a:r>
              <a:rPr lang="en-US" dirty="0" err="1"/>
              <a:t>judía</a:t>
            </a:r>
            <a:r>
              <a:rPr lang="en-US" dirty="0"/>
              <a:t> que dura </a:t>
            </a:r>
            <a:r>
              <a:rPr lang="en-US" dirty="0" err="1"/>
              <a:t>ocho</a:t>
            </a:r>
            <a:r>
              <a:rPr lang="en-US" dirty="0"/>
              <a:t> </a:t>
            </a:r>
            <a:r>
              <a:rPr lang="en-US" dirty="0" err="1"/>
              <a:t>días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Es </a:t>
            </a:r>
            <a:r>
              <a:rPr lang="en-US" dirty="0" err="1"/>
              <a:t>algo</a:t>
            </a:r>
            <a:r>
              <a:rPr lang="en-US" dirty="0"/>
              <a:t> que se </a:t>
            </a:r>
            <a:r>
              <a:rPr lang="en-US" dirty="0" err="1"/>
              <a:t>recibe</a:t>
            </a:r>
            <a:r>
              <a:rPr lang="en-US" dirty="0"/>
              <a:t>, se </a:t>
            </a:r>
            <a:r>
              <a:rPr lang="en-US" dirty="0" err="1"/>
              <a:t>conserva</a:t>
            </a:r>
            <a:r>
              <a:rPr lang="en-US" dirty="0"/>
              <a:t> y se </a:t>
            </a:r>
            <a:r>
              <a:rPr lang="en-US" dirty="0" err="1"/>
              <a:t>trasmite</a:t>
            </a:r>
            <a:r>
              <a:rPr lang="en-US" dirty="0"/>
              <a:t> de </a:t>
            </a:r>
            <a:r>
              <a:rPr lang="en-US" dirty="0" err="1"/>
              <a:t>generación</a:t>
            </a:r>
            <a:r>
              <a:rPr lang="en-US" dirty="0"/>
              <a:t> en </a:t>
            </a:r>
            <a:r>
              <a:rPr lang="en-US" dirty="0" err="1"/>
              <a:t>generación</a:t>
            </a:r>
            <a:r>
              <a:rPr lang="en-US" dirty="0"/>
              <a:t>. </a:t>
            </a:r>
          </a:p>
          <a:p>
            <a:pPr marL="457200" indent="-457200">
              <a:buAutoNum type="arabicPeriod"/>
            </a:pPr>
            <a:r>
              <a:rPr lang="en-US" dirty="0"/>
              <a:t>Es el </a:t>
            </a:r>
            <a:r>
              <a:rPr lang="en-US" dirty="0" err="1"/>
              <a:t>día</a:t>
            </a:r>
            <a:r>
              <a:rPr lang="en-US" dirty="0"/>
              <a:t> del primero de </a:t>
            </a:r>
            <a:r>
              <a:rPr lang="en-US" dirty="0" err="1"/>
              <a:t>enero</a:t>
            </a:r>
            <a:r>
              <a:rPr lang="en-US" dirty="0"/>
              <a:t>. 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54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Fiesta de </a:t>
            </a:r>
            <a:r>
              <a:rPr lang="en-US" dirty="0" err="1"/>
              <a:t>cóctel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Con un </a:t>
            </a:r>
            <a:r>
              <a:rPr lang="en-US" dirty="0" err="1"/>
              <a:t>grupo</a:t>
            </a:r>
            <a:r>
              <a:rPr lang="en-US" dirty="0"/>
              <a:t> de 3-4, </a:t>
            </a:r>
            <a:r>
              <a:rPr lang="en-US" dirty="0" err="1"/>
              <a:t>utiliza</a:t>
            </a:r>
            <a:r>
              <a:rPr lang="en-US" dirty="0"/>
              <a:t> las </a:t>
            </a:r>
            <a:r>
              <a:rPr lang="en-US" dirty="0" err="1"/>
              <a:t>preguntas</a:t>
            </a:r>
            <a:r>
              <a:rPr lang="en-US" dirty="0"/>
              <a:t> </a:t>
            </a:r>
            <a:r>
              <a:rPr lang="en-US" dirty="0" err="1"/>
              <a:t>abajo</a:t>
            </a:r>
            <a:r>
              <a:rPr lang="en-US" dirty="0"/>
              <a:t> para </a:t>
            </a:r>
            <a:r>
              <a:rPr lang="en-US" dirty="0" err="1"/>
              <a:t>conversar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las </a:t>
            </a:r>
            <a:r>
              <a:rPr lang="en-US" dirty="0" err="1"/>
              <a:t>tradiciones</a:t>
            </a:r>
            <a:r>
              <a:rPr lang="en-US" dirty="0"/>
              <a:t>. No es </a:t>
            </a:r>
            <a:r>
              <a:rPr lang="en-US" dirty="0" err="1"/>
              <a:t>necesario</a:t>
            </a:r>
            <a:r>
              <a:rPr lang="en-US" dirty="0"/>
              <a:t> </a:t>
            </a:r>
            <a:r>
              <a:rPr lang="en-US" dirty="0" err="1"/>
              <a:t>limitarse</a:t>
            </a:r>
            <a:r>
              <a:rPr lang="en-US" dirty="0"/>
              <a:t> a </a:t>
            </a:r>
            <a:r>
              <a:rPr lang="en-US" dirty="0" err="1"/>
              <a:t>contestar</a:t>
            </a:r>
            <a:r>
              <a:rPr lang="en-US" dirty="0"/>
              <a:t> solo </a:t>
            </a:r>
            <a:r>
              <a:rPr lang="en-US" dirty="0" err="1"/>
              <a:t>estas</a:t>
            </a:r>
            <a:r>
              <a:rPr lang="en-US" dirty="0"/>
              <a:t> </a:t>
            </a:r>
            <a:r>
              <a:rPr lang="en-US" dirty="0" err="1"/>
              <a:t>preguntas</a:t>
            </a:r>
            <a:r>
              <a:rPr lang="en-US" dirty="0"/>
              <a:t>. La idea es </a:t>
            </a:r>
            <a:r>
              <a:rPr lang="en-US" dirty="0" err="1"/>
              <a:t>hablar</a:t>
            </a:r>
            <a:r>
              <a:rPr lang="en-US" dirty="0"/>
              <a:t> entre </a:t>
            </a:r>
            <a:r>
              <a:rPr lang="en-US" dirty="0" err="1"/>
              <a:t>ustedes</a:t>
            </a:r>
            <a:r>
              <a:rPr lang="en-US" dirty="0"/>
              <a:t> y </a:t>
            </a:r>
            <a:r>
              <a:rPr lang="en-US" dirty="0" err="1"/>
              <a:t>conversar</a:t>
            </a:r>
            <a:r>
              <a:rPr lang="en-US" dirty="0"/>
              <a:t> en </a:t>
            </a:r>
            <a:r>
              <a:rPr lang="en-US" dirty="0" err="1"/>
              <a:t>español</a:t>
            </a:r>
            <a:r>
              <a:rPr lang="en-US" dirty="0"/>
              <a:t> por 5 </a:t>
            </a:r>
            <a:r>
              <a:rPr lang="en-US" dirty="0" err="1"/>
              <a:t>minutos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mínimo</a:t>
            </a:r>
            <a:r>
              <a:rPr lang="en-US" dirty="0"/>
              <a:t>.</a:t>
            </a:r>
          </a:p>
          <a:p>
            <a:pPr>
              <a:buNone/>
            </a:pPr>
            <a:endParaRPr lang="en-US"/>
          </a:p>
          <a:p>
            <a:r>
              <a:rPr lang="en-US" dirty="0"/>
              <a:t>¿</a:t>
            </a:r>
            <a:r>
              <a:rPr lang="en-US" dirty="0" err="1"/>
              <a:t>Cuál</a:t>
            </a:r>
            <a:r>
              <a:rPr lang="en-US" dirty="0"/>
              <a:t> es </a:t>
            </a:r>
            <a:r>
              <a:rPr lang="en-US" dirty="0" err="1"/>
              <a:t>tu</a:t>
            </a:r>
            <a:r>
              <a:rPr lang="en-US" dirty="0"/>
              <a:t> fiesta </a:t>
            </a:r>
            <a:r>
              <a:rPr lang="en-US" dirty="0" err="1"/>
              <a:t>favorita</a:t>
            </a:r>
            <a:r>
              <a:rPr lang="en-US" dirty="0"/>
              <a:t>? (¿Por </a:t>
            </a:r>
            <a:r>
              <a:rPr lang="en-US" dirty="0" err="1"/>
              <a:t>qué</a:t>
            </a:r>
            <a:r>
              <a:rPr lang="en-US" dirty="0"/>
              <a:t>?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haces</a:t>
            </a:r>
            <a:r>
              <a:rPr lang="en-US" dirty="0"/>
              <a:t>? ¿Con </a:t>
            </a:r>
            <a:r>
              <a:rPr lang="en-US" dirty="0" err="1"/>
              <a:t>quién</a:t>
            </a:r>
            <a:r>
              <a:rPr lang="en-US" dirty="0"/>
              <a:t>? )</a:t>
            </a:r>
          </a:p>
          <a:p>
            <a:r>
              <a:rPr lang="en-US" dirty="0"/>
              <a:t>¿</a:t>
            </a:r>
            <a:r>
              <a:rPr lang="en-US" dirty="0" err="1"/>
              <a:t>Celebras</a:t>
            </a:r>
            <a:r>
              <a:rPr lang="en-US" dirty="0"/>
              <a:t>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cumpleaños</a:t>
            </a:r>
            <a:r>
              <a:rPr lang="en-US" dirty="0"/>
              <a:t> </a:t>
            </a:r>
            <a:r>
              <a:rPr lang="en-US" dirty="0" err="1"/>
              <a:t>normalmente</a:t>
            </a:r>
            <a:r>
              <a:rPr lang="en-US" dirty="0"/>
              <a:t>? ( ¿</a:t>
            </a:r>
            <a:r>
              <a:rPr lang="en-US" dirty="0" err="1"/>
              <a:t>Cuándo</a:t>
            </a:r>
            <a:r>
              <a:rPr lang="en-US" dirty="0"/>
              <a:t>? ¿</a:t>
            </a:r>
            <a:r>
              <a:rPr lang="en-US" dirty="0" err="1"/>
              <a:t>Cómo</a:t>
            </a:r>
            <a:r>
              <a:rPr lang="en-US" dirty="0"/>
              <a:t>? ¿Con </a:t>
            </a:r>
            <a:r>
              <a:rPr lang="en-US" dirty="0" err="1"/>
              <a:t>quién</a:t>
            </a:r>
            <a:r>
              <a:rPr lang="en-US" dirty="0"/>
              <a:t>?)</a:t>
            </a:r>
          </a:p>
          <a:p>
            <a:r>
              <a:rPr lang="en-US" dirty="0"/>
              <a:t>¿</a:t>
            </a:r>
            <a:r>
              <a:rPr lang="en-US" dirty="0" err="1"/>
              <a:t>Festejas</a:t>
            </a:r>
            <a:r>
              <a:rPr lang="en-US" dirty="0"/>
              <a:t> la </a:t>
            </a:r>
            <a:r>
              <a:rPr lang="en-US" dirty="0" err="1"/>
              <a:t>Noche</a:t>
            </a:r>
            <a:r>
              <a:rPr lang="en-US" dirty="0"/>
              <a:t> de las Brujas? (¿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haces</a:t>
            </a:r>
            <a:r>
              <a:rPr lang="en-US" dirty="0"/>
              <a:t>? ¿Con </a:t>
            </a:r>
            <a:r>
              <a:rPr lang="en-US" dirty="0" err="1"/>
              <a:t>quién</a:t>
            </a:r>
            <a:r>
              <a:rPr lang="en-US" dirty="0"/>
              <a:t>?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hiciste</a:t>
            </a:r>
            <a:r>
              <a:rPr lang="en-US" dirty="0"/>
              <a:t> el </a:t>
            </a:r>
            <a:r>
              <a:rPr lang="en-US" dirty="0" err="1"/>
              <a:t>año</a:t>
            </a:r>
            <a:r>
              <a:rPr lang="en-US" dirty="0"/>
              <a:t> </a:t>
            </a:r>
            <a:r>
              <a:rPr lang="en-US" dirty="0" err="1"/>
              <a:t>pasado</a:t>
            </a:r>
            <a:r>
              <a:rPr lang="en-US" dirty="0"/>
              <a:t>?)</a:t>
            </a:r>
          </a:p>
          <a:p>
            <a:r>
              <a:rPr lang="en-US" dirty="0"/>
              <a:t>¿</a:t>
            </a:r>
            <a:r>
              <a:rPr lang="en-US" dirty="0" err="1"/>
              <a:t>Tienes</a:t>
            </a:r>
            <a:r>
              <a:rPr lang="en-US" dirty="0"/>
              <a:t> </a:t>
            </a:r>
            <a:r>
              <a:rPr lang="en-US" dirty="0" err="1"/>
              <a:t>algúna</a:t>
            </a:r>
            <a:r>
              <a:rPr lang="en-US" dirty="0"/>
              <a:t> </a:t>
            </a:r>
            <a:r>
              <a:rPr lang="en-US" dirty="0" err="1"/>
              <a:t>costumbre</a:t>
            </a:r>
            <a:r>
              <a:rPr lang="en-US" dirty="0"/>
              <a:t> para una fiesta? (¿</a:t>
            </a:r>
            <a:r>
              <a:rPr lang="en-US" dirty="0" err="1"/>
              <a:t>Cuál</a:t>
            </a:r>
            <a:r>
              <a:rPr lang="en-US" dirty="0"/>
              <a:t> fiesta?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haces</a:t>
            </a:r>
            <a:r>
              <a:rPr lang="en-US" dirty="0"/>
              <a:t>? ¿Con </a:t>
            </a:r>
            <a:r>
              <a:rPr lang="en-US" dirty="0" err="1"/>
              <a:t>quién</a:t>
            </a:r>
            <a:r>
              <a:rPr lang="en-US" dirty="0"/>
              <a:t>?)</a:t>
            </a:r>
          </a:p>
          <a:p>
            <a:r>
              <a:rPr lang="en-US" dirty="0"/>
              <a:t>¿</a:t>
            </a:r>
            <a:r>
              <a:rPr lang="en-US" dirty="0" err="1"/>
              <a:t>Tienes</a:t>
            </a:r>
            <a:r>
              <a:rPr lang="en-US" dirty="0"/>
              <a:t> </a:t>
            </a:r>
            <a:r>
              <a:rPr lang="en-US" dirty="0" err="1"/>
              <a:t>hijos</a:t>
            </a:r>
            <a:r>
              <a:rPr lang="en-US" dirty="0"/>
              <a:t>? ¿O </a:t>
            </a:r>
            <a:r>
              <a:rPr lang="en-US" dirty="0" err="1"/>
              <a:t>quieres</a:t>
            </a:r>
            <a:r>
              <a:rPr lang="en-US" dirty="0"/>
              <a:t> </a:t>
            </a:r>
            <a:r>
              <a:rPr lang="en-US" dirty="0" err="1"/>
              <a:t>hijos</a:t>
            </a:r>
            <a:r>
              <a:rPr lang="en-US" dirty="0"/>
              <a:t> en el </a:t>
            </a:r>
            <a:r>
              <a:rPr lang="en-US" dirty="0" err="1"/>
              <a:t>futuro</a:t>
            </a:r>
            <a:r>
              <a:rPr lang="en-US" dirty="0"/>
              <a:t>? ¿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tradiciones</a:t>
            </a:r>
            <a:r>
              <a:rPr lang="en-US" dirty="0"/>
              <a:t> </a:t>
            </a:r>
            <a:r>
              <a:rPr lang="en-US" dirty="0" err="1"/>
              <a:t>quieres</a:t>
            </a:r>
            <a:r>
              <a:rPr lang="en-US" dirty="0"/>
              <a:t> </a:t>
            </a:r>
            <a:r>
              <a:rPr lang="en-US" dirty="0" err="1"/>
              <a:t>heredarles</a:t>
            </a:r>
            <a:r>
              <a:rPr lang="en-US" dirty="0"/>
              <a:t>? (¿Por </a:t>
            </a:r>
            <a:r>
              <a:rPr lang="en-US" dirty="0" err="1"/>
              <a:t>qué</a:t>
            </a:r>
            <a:r>
              <a:rPr lang="en-US" dirty="0"/>
              <a:t>?)</a:t>
            </a:r>
          </a:p>
          <a:p>
            <a:pPr marL="381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87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66170-BEE8-4679-9845-D12666BF1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Actividad</a:t>
            </a:r>
            <a:r>
              <a:rPr lang="en-US" dirty="0"/>
              <a:t>: </a:t>
            </a:r>
            <a:r>
              <a:rPr lang="en-US" dirty="0" err="1"/>
              <a:t>Creencias</a:t>
            </a:r>
            <a:r>
              <a:rPr lang="en-US" dirty="0"/>
              <a:t> </a:t>
            </a:r>
            <a:r>
              <a:rPr lang="en-US" dirty="0" err="1"/>
              <a:t>diferentes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23DD62-E018-41C0-9618-4255DAA5DB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Lee las </a:t>
            </a:r>
            <a:r>
              <a:rPr lang="en-US" dirty="0" err="1"/>
              <a:t>descripciones</a:t>
            </a:r>
            <a:r>
              <a:rPr lang="en-US" dirty="0"/>
              <a:t> de </a:t>
            </a:r>
            <a:r>
              <a:rPr lang="en-US" dirty="0" err="1"/>
              <a:t>festivales</a:t>
            </a:r>
            <a:r>
              <a:rPr lang="en-US" dirty="0"/>
              <a:t> que </a:t>
            </a:r>
            <a:r>
              <a:rPr lang="en-US" dirty="0" err="1"/>
              <a:t>ocurren</a:t>
            </a:r>
            <a:r>
              <a:rPr lang="en-US" dirty="0"/>
              <a:t> en </a:t>
            </a:r>
            <a:r>
              <a:rPr lang="en-US" dirty="0" err="1"/>
              <a:t>países</a:t>
            </a:r>
            <a:r>
              <a:rPr lang="en-US" dirty="0"/>
              <a:t> </a:t>
            </a:r>
            <a:r>
              <a:rPr lang="en-US" dirty="0" err="1"/>
              <a:t>hispanohablantes</a:t>
            </a:r>
            <a:r>
              <a:rPr lang="en-US" dirty="0"/>
              <a:t> y </a:t>
            </a:r>
            <a:r>
              <a:rPr lang="en-US" dirty="0" err="1"/>
              <a:t>discute</a:t>
            </a:r>
            <a:r>
              <a:rPr lang="en-US" dirty="0"/>
              <a:t> con </a:t>
            </a:r>
            <a:r>
              <a:rPr lang="en-US" dirty="0" err="1"/>
              <a:t>tu</a:t>
            </a:r>
            <a:r>
              <a:rPr lang="en-US" dirty="0"/>
              <a:t> pareja las </a:t>
            </a:r>
            <a:r>
              <a:rPr lang="en-US" dirty="0" err="1"/>
              <a:t>siguientes</a:t>
            </a:r>
            <a:r>
              <a:rPr lang="en-US" dirty="0"/>
              <a:t> </a:t>
            </a:r>
            <a:r>
              <a:rPr lang="en-US" dirty="0" err="1"/>
              <a:t>preguntas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285750" indent="-285750"/>
            <a:r>
              <a:rPr lang="en-US" dirty="0"/>
              <a:t>¿Por </a:t>
            </a:r>
            <a:r>
              <a:rPr lang="en-US" dirty="0" err="1"/>
              <a:t>qué</a:t>
            </a:r>
            <a:r>
              <a:rPr lang="en-US" dirty="0"/>
              <a:t> </a:t>
            </a:r>
            <a:r>
              <a:rPr lang="en-US" dirty="0" err="1"/>
              <a:t>piensas</a:t>
            </a:r>
            <a:r>
              <a:rPr lang="en-US" dirty="0"/>
              <a:t> que las personas </a:t>
            </a:r>
            <a:r>
              <a:rPr lang="en-US" dirty="0" err="1"/>
              <a:t>celebran</a:t>
            </a:r>
            <a:r>
              <a:rPr lang="en-US" dirty="0"/>
              <a:t> o </a:t>
            </a:r>
            <a:r>
              <a:rPr lang="en-US" dirty="0" err="1"/>
              <a:t>conmemoran</a:t>
            </a:r>
            <a:r>
              <a:rPr lang="en-US" dirty="0"/>
              <a:t> la </a:t>
            </a:r>
            <a:r>
              <a:rPr lang="en-US" dirty="0" err="1"/>
              <a:t>celebración</a:t>
            </a:r>
            <a:r>
              <a:rPr lang="en-US" dirty="0"/>
              <a:t>/la </a:t>
            </a:r>
            <a:r>
              <a:rPr lang="en-US" dirty="0" err="1"/>
              <a:t>tradición</a:t>
            </a:r>
            <a:r>
              <a:rPr lang="en-US" dirty="0"/>
              <a:t>? ¿</a:t>
            </a:r>
            <a:r>
              <a:rPr lang="en-US" dirty="0" err="1"/>
              <a:t>Piensas</a:t>
            </a:r>
            <a:r>
              <a:rPr lang="en-US" dirty="0"/>
              <a:t> que las personas </a:t>
            </a:r>
            <a:r>
              <a:rPr lang="en-US" dirty="0" err="1"/>
              <a:t>creen</a:t>
            </a:r>
            <a:r>
              <a:rPr lang="en-US" dirty="0"/>
              <a:t> en las </a:t>
            </a:r>
            <a:r>
              <a:rPr lang="en-US" dirty="0" err="1"/>
              <a:t>leyendas</a:t>
            </a:r>
            <a:r>
              <a:rPr lang="en-US" dirty="0"/>
              <a:t> o </a:t>
            </a:r>
            <a:r>
              <a:rPr lang="en-US" dirty="0" err="1"/>
              <a:t>practican</a:t>
            </a:r>
            <a:r>
              <a:rPr lang="en-US" dirty="0"/>
              <a:t> las fiestas </a:t>
            </a:r>
            <a:r>
              <a:rPr lang="en-US" dirty="0" err="1"/>
              <a:t>folclóricas</a:t>
            </a:r>
            <a:r>
              <a:rPr lang="en-US" dirty="0"/>
              <a:t>?</a:t>
            </a:r>
          </a:p>
          <a:p>
            <a:pPr marL="285750" indent="-285750"/>
            <a:r>
              <a:rPr lang="en-US" dirty="0"/>
              <a:t>¿</a:t>
            </a:r>
            <a:r>
              <a:rPr lang="en-US" dirty="0" err="1"/>
              <a:t>Quieres</a:t>
            </a:r>
            <a:r>
              <a:rPr lang="en-US" dirty="0"/>
              <a:t> </a:t>
            </a:r>
            <a:r>
              <a:rPr lang="en-US" dirty="0" err="1"/>
              <a:t>participar</a:t>
            </a:r>
            <a:r>
              <a:rPr lang="en-US" dirty="0"/>
              <a:t> en la </a:t>
            </a:r>
            <a:r>
              <a:rPr lang="en-US" dirty="0" err="1"/>
              <a:t>celebración</a:t>
            </a:r>
            <a:r>
              <a:rPr lang="en-US" dirty="0"/>
              <a:t>? ¿Por </a:t>
            </a:r>
            <a:r>
              <a:rPr lang="en-US" dirty="0" err="1"/>
              <a:t>qué</a:t>
            </a:r>
            <a:r>
              <a:rPr lang="en-US" dirty="0"/>
              <a:t>?</a:t>
            </a:r>
          </a:p>
          <a:p>
            <a:pPr marL="285750" indent="-285750"/>
            <a:r>
              <a:rPr lang="en-US" dirty="0"/>
              <a:t>¿Hay una </a:t>
            </a:r>
            <a:r>
              <a:rPr lang="en-US" dirty="0" err="1"/>
              <a:t>leyenda</a:t>
            </a:r>
            <a:r>
              <a:rPr lang="en-US" dirty="0"/>
              <a:t> que es similar en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país</a:t>
            </a:r>
            <a:r>
              <a:rPr lang="en-US" dirty="0"/>
              <a:t>?</a:t>
            </a:r>
          </a:p>
          <a:p>
            <a:pPr marL="38100" indent="0">
              <a:buNone/>
            </a:pPr>
            <a:endParaRPr lang="en-US" dirty="0"/>
          </a:p>
        </p:txBody>
      </p:sp>
      <p:pic>
        <p:nvPicPr>
          <p:cNvPr id="4" name="Picture 4" descr="Jarramplas en el campanario de Piornal">
            <a:extLst>
              <a:ext uri="{FF2B5EF4-FFF2-40B4-BE49-F238E27FC236}">
                <a16:creationId xmlns:a16="http://schemas.microsoft.com/office/drawing/2014/main" id="{5FF00C9D-6C3D-4685-9A5E-F33AE36F38D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6896" y="3785250"/>
            <a:ext cx="3677623" cy="2758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0884083"/>
      </p:ext>
    </p:extLst>
  </p:cSld>
  <p:clrMapOvr>
    <a:masterClrMapping/>
  </p:clrMapOvr>
</p:sld>
</file>

<file path=ppt/theme/theme1.xml><?xml version="1.0" encoding="utf-8"?>
<a:theme xmlns:a="http://schemas.openxmlformats.org/drawingml/2006/main" name="spanish">
  <a:themeElements>
    <a:clrScheme name="Blue Warm">
      <a:dk1>
        <a:srgbClr val="000000"/>
      </a:dk1>
      <a:lt1>
        <a:srgbClr val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panish" id="{1211721C-2912-9942-B203-62AA24E29B9A}" vid="{75A8EDD8-37AC-6A4E-9A4A-D71419DCD5A3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spanish</Template>
  <TotalTime>0</TotalTime>
  <Words>918</Words>
  <Application>Microsoft Macintosh PowerPoint</Application>
  <PresentationFormat>Widescreen</PresentationFormat>
  <Paragraphs>95</Paragraphs>
  <Slides>13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Century Gothic</vt:lpstr>
      <vt:lpstr>spanish</vt:lpstr>
      <vt:lpstr>Introductory Spanish</vt:lpstr>
      <vt:lpstr>¿Comiste las doce uvas del Año Nuevo?</vt:lpstr>
      <vt:lpstr>Learning Outcomes: ¿Comiste las doce uvas del Año Nuevo?</vt:lpstr>
      <vt:lpstr>Vocabulario</vt:lpstr>
      <vt:lpstr>Vocabulario</vt:lpstr>
      <vt:lpstr>Vocabulario</vt:lpstr>
      <vt:lpstr>Ejercicios</vt:lpstr>
      <vt:lpstr>Actividad: Fiesta de cóctel</vt:lpstr>
      <vt:lpstr>Actividad: Creencias diferentes</vt:lpstr>
      <vt:lpstr>Actividad: Creencias diferentes</vt:lpstr>
      <vt:lpstr>Practice Question 1</vt:lpstr>
      <vt:lpstr>Practice Question 2</vt:lpstr>
      <vt:lpstr>Quick Review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1: The  Role of Business</dc:title>
  <dc:creator>Sarah Liebman</dc:creator>
  <cp:lastModifiedBy>Spencer De Vries</cp:lastModifiedBy>
  <cp:revision>186</cp:revision>
  <dcterms:modified xsi:type="dcterms:W3CDTF">2020-07-05T00:30:52Z</dcterms:modified>
</cp:coreProperties>
</file>