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16"/>
  </p:notesMasterIdLst>
  <p:sldIdLst>
    <p:sldId id="256" r:id="rId2"/>
    <p:sldId id="292" r:id="rId3"/>
    <p:sldId id="299" r:id="rId4"/>
    <p:sldId id="347" r:id="rId5"/>
    <p:sldId id="348" r:id="rId6"/>
    <p:sldId id="349" r:id="rId7"/>
    <p:sldId id="350" r:id="rId8"/>
    <p:sldId id="336" r:id="rId9"/>
    <p:sldId id="351" r:id="rId10"/>
    <p:sldId id="339" r:id="rId11"/>
    <p:sldId id="352" r:id="rId12"/>
    <p:sldId id="311" r:id="rId13"/>
    <p:sldId id="346" r:id="rId14"/>
    <p:sldId id="274"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A89C37-D235-41FE-BCEB-A95C57375B92}" v="4" dt="2020-02-27T22:54:15.755"/>
    <p1510:client id="{497A4D7E-35FF-4969-8D28-D357C561470E}" v="2" dt="2019-08-21T22:21:50.420"/>
    <p1510:client id="{819C097F-32CE-4FC0-AF92-6F5F93809BC0}" v="6" dt="2019-08-12T20:14:20.835"/>
    <p1510:client id="{A8FE0BC0-860E-48C2-BC44-F6D80E5828CF}" v="104" dt="2020-02-01T20:25:19.009"/>
    <p1510:client id="{E35DC985-6061-46EE-AA1B-7CE41C783FDA}" v="424" dt="2020-02-28T02:27:38.699"/>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1"/>
  </p:normalViewPr>
  <p:slideViewPr>
    <p:cSldViewPr snapToGrid="0">
      <p:cViewPr varScale="1">
        <p:scale>
          <a:sx n="104" d="100"/>
          <a:sy n="104" d="100"/>
        </p:scale>
        <p:origin x="896"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E35DC985-6061-46EE-AA1B-7CE41C783FDA}"/>
    <pc:docChg chg="addSld delSld modSld">
      <pc:chgData name="Guest User" userId="e38cf5fff1ccbbef" providerId="Windows Live" clId="Web-{E35DC985-6061-46EE-AA1B-7CE41C783FDA}" dt="2020-02-28T02:27:42.043" v="426"/>
      <pc:docMkLst>
        <pc:docMk/>
      </pc:docMkLst>
      <pc:sldChg chg="modSp">
        <pc:chgData name="Guest User" userId="e38cf5fff1ccbbef" providerId="Windows Live" clId="Web-{E35DC985-6061-46EE-AA1B-7CE41C783FDA}" dt="2020-02-28T00:29:01.513" v="12" actId="20577"/>
        <pc:sldMkLst>
          <pc:docMk/>
          <pc:sldMk cId="0" sldId="256"/>
        </pc:sldMkLst>
        <pc:spChg chg="mod">
          <ac:chgData name="Guest User" userId="e38cf5fff1ccbbef" providerId="Windows Live" clId="Web-{E35DC985-6061-46EE-AA1B-7CE41C783FDA}" dt="2020-02-28T00:29:01.513" v="12" actId="20577"/>
          <ac:spMkLst>
            <pc:docMk/>
            <pc:sldMk cId="0" sldId="256"/>
            <ac:spMk id="6" creationId="{7766042E-BEC4-904E-9FCA-2079983A42E9}"/>
          </ac:spMkLst>
        </pc:spChg>
      </pc:sldChg>
      <pc:sldChg chg="modSp">
        <pc:chgData name="Guest User" userId="e38cf5fff1ccbbef" providerId="Windows Live" clId="Web-{E35DC985-6061-46EE-AA1B-7CE41C783FDA}" dt="2020-02-28T02:07:33.953" v="295" actId="20577"/>
        <pc:sldMkLst>
          <pc:docMk/>
          <pc:sldMk cId="0" sldId="274"/>
        </pc:sldMkLst>
        <pc:spChg chg="mod">
          <ac:chgData name="Guest User" userId="e38cf5fff1ccbbef" providerId="Windows Live" clId="Web-{E35DC985-6061-46EE-AA1B-7CE41C783FDA}" dt="2020-02-28T02:07:33.953" v="295" actId="20577"/>
          <ac:spMkLst>
            <pc:docMk/>
            <pc:sldMk cId="0" sldId="274"/>
            <ac:spMk id="3" creationId="{825DF835-CFA2-0B45-9273-6EEA176391B8}"/>
          </ac:spMkLst>
        </pc:spChg>
      </pc:sldChg>
      <pc:sldChg chg="modSp">
        <pc:chgData name="Guest User" userId="e38cf5fff1ccbbef" providerId="Windows Live" clId="Web-{E35DC985-6061-46EE-AA1B-7CE41C783FDA}" dt="2020-02-28T00:29:11.513" v="14" actId="20577"/>
        <pc:sldMkLst>
          <pc:docMk/>
          <pc:sldMk cId="3177937676" sldId="292"/>
        </pc:sldMkLst>
        <pc:spChg chg="mod">
          <ac:chgData name="Guest User" userId="e38cf5fff1ccbbef" providerId="Windows Live" clId="Web-{E35DC985-6061-46EE-AA1B-7CE41C783FDA}" dt="2020-02-28T00:29:11.513" v="14" actId="20577"/>
          <ac:spMkLst>
            <pc:docMk/>
            <pc:sldMk cId="3177937676" sldId="292"/>
            <ac:spMk id="2" creationId="{B3CA7CCB-CF56-244B-9034-AE11AC11B77C}"/>
          </ac:spMkLst>
        </pc:spChg>
      </pc:sldChg>
      <pc:sldChg chg="modSp">
        <pc:chgData name="Guest User" userId="e38cf5fff1ccbbef" providerId="Windows Live" clId="Web-{E35DC985-6061-46EE-AA1B-7CE41C783FDA}" dt="2020-02-28T00:29:41.575" v="28" actId="20577"/>
        <pc:sldMkLst>
          <pc:docMk/>
          <pc:sldMk cId="2929006727" sldId="299"/>
        </pc:sldMkLst>
        <pc:spChg chg="mod">
          <ac:chgData name="Guest User" userId="e38cf5fff1ccbbef" providerId="Windows Live" clId="Web-{E35DC985-6061-46EE-AA1B-7CE41C783FDA}" dt="2020-02-28T00:29:35.825" v="16" actId="20577"/>
          <ac:spMkLst>
            <pc:docMk/>
            <pc:sldMk cId="2929006727" sldId="299"/>
            <ac:spMk id="3" creationId="{A4477EF2-C265-934A-B975-3E5D4088780C}"/>
          </ac:spMkLst>
        </pc:spChg>
        <pc:spChg chg="mod">
          <ac:chgData name="Guest User" userId="e38cf5fff1ccbbef" providerId="Windows Live" clId="Web-{E35DC985-6061-46EE-AA1B-7CE41C783FDA}" dt="2020-02-28T00:29:41.575" v="28" actId="20577"/>
          <ac:spMkLst>
            <pc:docMk/>
            <pc:sldMk cId="2929006727" sldId="299"/>
            <ac:spMk id="4" creationId="{93D99F56-4DB3-D14F-AA13-0FA8FD7AE0C7}"/>
          </ac:spMkLst>
        </pc:spChg>
      </pc:sldChg>
      <pc:sldChg chg="modSp modNotes">
        <pc:chgData name="Guest User" userId="e38cf5fff1ccbbef" providerId="Windows Live" clId="Web-{E35DC985-6061-46EE-AA1B-7CE41C783FDA}" dt="2020-02-28T02:27:42.043" v="426"/>
        <pc:sldMkLst>
          <pc:docMk/>
          <pc:sldMk cId="4253396331" sldId="311"/>
        </pc:sldMkLst>
        <pc:spChg chg="mod">
          <ac:chgData name="Guest User" userId="e38cf5fff1ccbbef" providerId="Windows Live" clId="Web-{E35DC985-6061-46EE-AA1B-7CE41C783FDA}" dt="2020-02-28T02:27:38.699" v="425" actId="20577"/>
          <ac:spMkLst>
            <pc:docMk/>
            <pc:sldMk cId="4253396331" sldId="311"/>
            <ac:spMk id="3" creationId="{1B39FA87-F59D-844F-B1A9-8A5ED869DC58}"/>
          </ac:spMkLst>
        </pc:spChg>
      </pc:sldChg>
      <pc:sldChg chg="modSp">
        <pc:chgData name="Guest User" userId="e38cf5fff1ccbbef" providerId="Windows Live" clId="Web-{E35DC985-6061-46EE-AA1B-7CE41C783FDA}" dt="2020-02-28T02:02:52.628" v="186" actId="20577"/>
        <pc:sldMkLst>
          <pc:docMk/>
          <pc:sldMk cId="2289254147" sldId="336"/>
        </pc:sldMkLst>
        <pc:spChg chg="mod">
          <ac:chgData name="Guest User" userId="e38cf5fff1ccbbef" providerId="Windows Live" clId="Web-{E35DC985-6061-46EE-AA1B-7CE41C783FDA}" dt="2020-02-28T02:02:52.628" v="186" actId="20577"/>
          <ac:spMkLst>
            <pc:docMk/>
            <pc:sldMk cId="2289254147" sldId="336"/>
            <ac:spMk id="3" creationId="{A2DFA820-1700-448D-99CA-451110C5B9CA}"/>
          </ac:spMkLst>
        </pc:spChg>
      </pc:sldChg>
      <pc:sldChg chg="modSp">
        <pc:chgData name="Guest User" userId="e38cf5fff1ccbbef" providerId="Windows Live" clId="Web-{E35DC985-6061-46EE-AA1B-7CE41C783FDA}" dt="2020-02-28T02:04:45.658" v="208" actId="1076"/>
        <pc:sldMkLst>
          <pc:docMk/>
          <pc:sldMk cId="3813879265" sldId="339"/>
        </pc:sldMkLst>
        <pc:spChg chg="mod">
          <ac:chgData name="Guest User" userId="e38cf5fff1ccbbef" providerId="Windows Live" clId="Web-{E35DC985-6061-46EE-AA1B-7CE41C783FDA}" dt="2020-02-28T02:04:01.205" v="199" actId="20577"/>
          <ac:spMkLst>
            <pc:docMk/>
            <pc:sldMk cId="3813879265" sldId="339"/>
            <ac:spMk id="2" creationId="{00066170-BEE8-4679-9845-D12666BF1833}"/>
          </ac:spMkLst>
        </pc:spChg>
        <pc:spChg chg="mod">
          <ac:chgData name="Guest User" userId="e38cf5fff1ccbbef" providerId="Windows Live" clId="Web-{E35DC985-6061-46EE-AA1B-7CE41C783FDA}" dt="2020-02-28T02:04:45.658" v="208" actId="1076"/>
          <ac:spMkLst>
            <pc:docMk/>
            <pc:sldMk cId="3813879265" sldId="339"/>
            <ac:spMk id="3" creationId="{5623DD62-E018-41C0-9618-4255DAA5DB5D}"/>
          </ac:spMkLst>
        </pc:spChg>
      </pc:sldChg>
      <pc:sldChg chg="del">
        <pc:chgData name="Guest User" userId="e38cf5fff1ccbbef" providerId="Windows Live" clId="Web-{E35DC985-6061-46EE-AA1B-7CE41C783FDA}" dt="2020-02-28T00:29:45.294" v="29"/>
        <pc:sldMkLst>
          <pc:docMk/>
          <pc:sldMk cId="2094117202" sldId="345"/>
        </pc:sldMkLst>
      </pc:sldChg>
      <pc:sldChg chg="modSp modNotes">
        <pc:chgData name="Guest User" userId="e38cf5fff1ccbbef" providerId="Windows Live" clId="Web-{E35DC985-6061-46EE-AA1B-7CE41C783FDA}" dt="2020-02-28T02:26:05.012" v="367"/>
        <pc:sldMkLst>
          <pc:docMk/>
          <pc:sldMk cId="1584528486" sldId="346"/>
        </pc:sldMkLst>
        <pc:spChg chg="mod">
          <ac:chgData name="Guest User" userId="e38cf5fff1ccbbef" providerId="Windows Live" clId="Web-{E35DC985-6061-46EE-AA1B-7CE41C783FDA}" dt="2020-02-28T02:25:57.434" v="366" actId="20577"/>
          <ac:spMkLst>
            <pc:docMk/>
            <pc:sldMk cId="1584528486" sldId="346"/>
            <ac:spMk id="3" creationId="{1B39FA87-F59D-844F-B1A9-8A5ED869DC58}"/>
          </ac:spMkLst>
        </pc:spChg>
      </pc:sldChg>
      <pc:sldChg chg="modSp new">
        <pc:chgData name="Guest User" userId="e38cf5fff1ccbbef" providerId="Windows Live" clId="Web-{E35DC985-6061-46EE-AA1B-7CE41C783FDA}" dt="2020-02-28T00:30:27.872" v="46" actId="20577"/>
        <pc:sldMkLst>
          <pc:docMk/>
          <pc:sldMk cId="3794265752" sldId="347"/>
        </pc:sldMkLst>
        <pc:spChg chg="mod">
          <ac:chgData name="Guest User" userId="e38cf5fff1ccbbef" providerId="Windows Live" clId="Web-{E35DC985-6061-46EE-AA1B-7CE41C783FDA}" dt="2020-02-28T00:30:22.716" v="44" actId="20577"/>
          <ac:spMkLst>
            <pc:docMk/>
            <pc:sldMk cId="3794265752" sldId="347"/>
            <ac:spMk id="2" creationId="{7C735487-7964-4BD6-A981-D98B059BE5A6}"/>
          </ac:spMkLst>
        </pc:spChg>
        <pc:spChg chg="mod">
          <ac:chgData name="Guest User" userId="e38cf5fff1ccbbef" providerId="Windows Live" clId="Web-{E35DC985-6061-46EE-AA1B-7CE41C783FDA}" dt="2020-02-28T00:30:27.872" v="46" actId="20577"/>
          <ac:spMkLst>
            <pc:docMk/>
            <pc:sldMk cId="3794265752" sldId="347"/>
            <ac:spMk id="3" creationId="{EFCEBA37-A42A-47E7-A63A-628A4DE66A08}"/>
          </ac:spMkLst>
        </pc:spChg>
      </pc:sldChg>
      <pc:sldChg chg="addSp modSp new">
        <pc:chgData name="Guest User" userId="e38cf5fff1ccbbef" providerId="Windows Live" clId="Web-{E35DC985-6061-46EE-AA1B-7CE41C783FDA}" dt="2020-02-28T02:24:38.013" v="299" actId="1076"/>
        <pc:sldMkLst>
          <pc:docMk/>
          <pc:sldMk cId="695033079" sldId="348"/>
        </pc:sldMkLst>
        <pc:spChg chg="mod">
          <ac:chgData name="Guest User" userId="e38cf5fff1ccbbef" providerId="Windows Live" clId="Web-{E35DC985-6061-46EE-AA1B-7CE41C783FDA}" dt="2020-02-28T00:30:56.669" v="56" actId="20577"/>
          <ac:spMkLst>
            <pc:docMk/>
            <pc:sldMk cId="695033079" sldId="348"/>
            <ac:spMk id="2" creationId="{F96E11CA-5C65-462A-94D2-9DC3287A8CF1}"/>
          </ac:spMkLst>
        </pc:spChg>
        <pc:spChg chg="mod">
          <ac:chgData name="Guest User" userId="e38cf5fff1ccbbef" providerId="Windows Live" clId="Web-{E35DC985-6061-46EE-AA1B-7CE41C783FDA}" dt="2020-02-28T02:24:36.279" v="298" actId="20577"/>
          <ac:spMkLst>
            <pc:docMk/>
            <pc:sldMk cId="695033079" sldId="348"/>
            <ac:spMk id="3" creationId="{48147368-332B-43CC-A312-5CD1F3E495F6}"/>
          </ac:spMkLst>
        </pc:spChg>
        <pc:picChg chg="add mod">
          <ac:chgData name="Guest User" userId="e38cf5fff1ccbbef" providerId="Windows Live" clId="Web-{E35DC985-6061-46EE-AA1B-7CE41C783FDA}" dt="2020-02-28T02:24:38.013" v="299" actId="1076"/>
          <ac:picMkLst>
            <pc:docMk/>
            <pc:sldMk cId="695033079" sldId="348"/>
            <ac:picMk id="4" creationId="{96238EF2-7CE9-4D4C-B0E0-8D00055C2E8A}"/>
          </ac:picMkLst>
        </pc:picChg>
      </pc:sldChg>
      <pc:sldChg chg="addSp delSp modSp add replId">
        <pc:chgData name="Guest User" userId="e38cf5fff1ccbbef" providerId="Windows Live" clId="Web-{E35DC985-6061-46EE-AA1B-7CE41C783FDA}" dt="2020-02-28T02:26:34.028" v="369" actId="1076"/>
        <pc:sldMkLst>
          <pc:docMk/>
          <pc:sldMk cId="2794080536" sldId="349"/>
        </pc:sldMkLst>
        <pc:spChg chg="mod">
          <ac:chgData name="Guest User" userId="e38cf5fff1ccbbef" providerId="Windows Live" clId="Web-{E35DC985-6061-46EE-AA1B-7CE41C783FDA}" dt="2020-02-28T01:53:45.353" v="80" actId="20577"/>
          <ac:spMkLst>
            <pc:docMk/>
            <pc:sldMk cId="2794080536" sldId="349"/>
            <ac:spMk id="2" creationId="{F96E11CA-5C65-462A-94D2-9DC3287A8CF1}"/>
          </ac:spMkLst>
        </pc:spChg>
        <pc:spChg chg="mod">
          <ac:chgData name="Guest User" userId="e38cf5fff1ccbbef" providerId="Windows Live" clId="Web-{E35DC985-6061-46EE-AA1B-7CE41C783FDA}" dt="2020-02-28T02:26:30.059" v="368" actId="20577"/>
          <ac:spMkLst>
            <pc:docMk/>
            <pc:sldMk cId="2794080536" sldId="349"/>
            <ac:spMk id="3" creationId="{48147368-332B-43CC-A312-5CD1F3E495F6}"/>
          </ac:spMkLst>
        </pc:spChg>
        <pc:picChg chg="add del">
          <ac:chgData name="Guest User" userId="e38cf5fff1ccbbef" providerId="Windows Live" clId="Web-{E35DC985-6061-46EE-AA1B-7CE41C783FDA}" dt="2020-02-28T01:54:11.744" v="89"/>
          <ac:picMkLst>
            <pc:docMk/>
            <pc:sldMk cId="2794080536" sldId="349"/>
            <ac:picMk id="4" creationId="{96238EF2-7CE9-4D4C-B0E0-8D00055C2E8A}"/>
          </ac:picMkLst>
        </pc:picChg>
        <pc:picChg chg="add del mod">
          <ac:chgData name="Guest User" userId="e38cf5fff1ccbbef" providerId="Windows Live" clId="Web-{E35DC985-6061-46EE-AA1B-7CE41C783FDA}" dt="2020-02-28T01:53:49.822" v="83"/>
          <ac:picMkLst>
            <pc:docMk/>
            <pc:sldMk cId="2794080536" sldId="349"/>
            <ac:picMk id="5" creationId="{7EAC43A5-20E9-4BA1-A2E9-BDD93ACF31FF}"/>
          </ac:picMkLst>
        </pc:picChg>
        <pc:picChg chg="add mod">
          <ac:chgData name="Guest User" userId="e38cf5fff1ccbbef" providerId="Windows Live" clId="Web-{E35DC985-6061-46EE-AA1B-7CE41C783FDA}" dt="2020-02-28T02:26:34.028" v="369" actId="1076"/>
          <ac:picMkLst>
            <pc:docMk/>
            <pc:sldMk cId="2794080536" sldId="349"/>
            <ac:picMk id="7" creationId="{F2A42AD8-5F6A-4EDA-9875-F6DCD61DCF0D}"/>
          </ac:picMkLst>
        </pc:picChg>
      </pc:sldChg>
      <pc:sldChg chg="addSp delSp modSp add replId">
        <pc:chgData name="Guest User" userId="e38cf5fff1ccbbef" providerId="Windows Live" clId="Web-{E35DC985-6061-46EE-AA1B-7CE41C783FDA}" dt="2020-02-28T02:26:45.465" v="371" actId="1076"/>
        <pc:sldMkLst>
          <pc:docMk/>
          <pc:sldMk cId="749153843" sldId="350"/>
        </pc:sldMkLst>
        <pc:spChg chg="mod">
          <ac:chgData name="Guest User" userId="e38cf5fff1ccbbef" providerId="Windows Live" clId="Web-{E35DC985-6061-46EE-AA1B-7CE41C783FDA}" dt="2020-02-28T01:55:13.196" v="104" actId="20577"/>
          <ac:spMkLst>
            <pc:docMk/>
            <pc:sldMk cId="749153843" sldId="350"/>
            <ac:spMk id="2" creationId="{F96E11CA-5C65-462A-94D2-9DC3287A8CF1}"/>
          </ac:spMkLst>
        </pc:spChg>
        <pc:spChg chg="mod">
          <ac:chgData name="Guest User" userId="e38cf5fff1ccbbef" providerId="Windows Live" clId="Web-{E35DC985-6061-46EE-AA1B-7CE41C783FDA}" dt="2020-02-28T02:26:41.231" v="370" actId="20577"/>
          <ac:spMkLst>
            <pc:docMk/>
            <pc:sldMk cId="749153843" sldId="350"/>
            <ac:spMk id="3" creationId="{48147368-332B-43CC-A312-5CD1F3E495F6}"/>
          </ac:spMkLst>
        </pc:spChg>
        <pc:picChg chg="add del mod">
          <ac:chgData name="Guest User" userId="e38cf5fff1ccbbef" providerId="Windows Live" clId="Web-{E35DC985-6061-46EE-AA1B-7CE41C783FDA}" dt="2020-02-28T01:55:39.821" v="113"/>
          <ac:picMkLst>
            <pc:docMk/>
            <pc:sldMk cId="749153843" sldId="350"/>
            <ac:picMk id="4" creationId="{D02E93C0-722A-4754-A5A3-00DD9B1549D5}"/>
          </ac:picMkLst>
        </pc:picChg>
        <pc:picChg chg="add mod">
          <ac:chgData name="Guest User" userId="e38cf5fff1ccbbef" providerId="Windows Live" clId="Web-{E35DC985-6061-46EE-AA1B-7CE41C783FDA}" dt="2020-02-28T02:26:45.465" v="371" actId="1076"/>
          <ac:picMkLst>
            <pc:docMk/>
            <pc:sldMk cId="749153843" sldId="350"/>
            <ac:picMk id="6" creationId="{3BE4A952-B5C3-4270-84D7-A329255FFD05}"/>
          </ac:picMkLst>
        </pc:picChg>
        <pc:picChg chg="add del">
          <ac:chgData name="Guest User" userId="e38cf5fff1ccbbef" providerId="Windows Live" clId="Web-{E35DC985-6061-46EE-AA1B-7CE41C783FDA}" dt="2020-02-28T01:56:04.539" v="118"/>
          <ac:picMkLst>
            <pc:docMk/>
            <pc:sldMk cId="749153843" sldId="350"/>
            <ac:picMk id="7" creationId="{F2A42AD8-5F6A-4EDA-9875-F6DCD61DCF0D}"/>
          </ac:picMkLst>
        </pc:picChg>
      </pc:sldChg>
      <pc:sldChg chg="modSp add replId">
        <pc:chgData name="Guest User" userId="e38cf5fff1ccbbef" providerId="Windows Live" clId="Web-{E35DC985-6061-46EE-AA1B-7CE41C783FDA}" dt="2020-02-28T02:03:40.378" v="194" actId="20577"/>
        <pc:sldMkLst>
          <pc:docMk/>
          <pc:sldMk cId="3994270204" sldId="351"/>
        </pc:sldMkLst>
        <pc:spChg chg="mod">
          <ac:chgData name="Guest User" userId="e38cf5fff1ccbbef" providerId="Windows Live" clId="Web-{E35DC985-6061-46EE-AA1B-7CE41C783FDA}" dt="2020-02-28T02:03:40.378" v="194" actId="20577"/>
          <ac:spMkLst>
            <pc:docMk/>
            <pc:sldMk cId="3994270204" sldId="351"/>
            <ac:spMk id="3" creationId="{A2DFA820-1700-448D-99CA-451110C5B9CA}"/>
          </ac:spMkLst>
        </pc:spChg>
      </pc:sldChg>
      <pc:sldChg chg="modSp add replId">
        <pc:chgData name="Guest User" userId="e38cf5fff1ccbbef" providerId="Windows Live" clId="Web-{E35DC985-6061-46EE-AA1B-7CE41C783FDA}" dt="2020-02-28T02:05:42.517" v="224" actId="20577"/>
        <pc:sldMkLst>
          <pc:docMk/>
          <pc:sldMk cId="3020067963" sldId="352"/>
        </pc:sldMkLst>
        <pc:spChg chg="mod">
          <ac:chgData name="Guest User" userId="e38cf5fff1ccbbef" providerId="Windows Live" clId="Web-{E35DC985-6061-46EE-AA1B-7CE41C783FDA}" dt="2020-02-28T02:05:18.189" v="220" actId="20577"/>
          <ac:spMkLst>
            <pc:docMk/>
            <pc:sldMk cId="3020067963" sldId="352"/>
            <ac:spMk id="2" creationId="{00066170-BEE8-4679-9845-D12666BF1833}"/>
          </ac:spMkLst>
        </pc:spChg>
        <pc:spChg chg="mod">
          <ac:chgData name="Guest User" userId="e38cf5fff1ccbbef" providerId="Windows Live" clId="Web-{E35DC985-6061-46EE-AA1B-7CE41C783FDA}" dt="2020-02-28T02:05:42.517" v="224" actId="20577"/>
          <ac:spMkLst>
            <pc:docMk/>
            <pc:sldMk cId="3020067963" sldId="352"/>
            <ac:spMk id="3" creationId="{5623DD62-E018-41C0-9618-4255DAA5DB5D}"/>
          </ac:spMkLst>
        </pc:spChg>
      </pc:sldChg>
      <pc:sldChg chg="add del replId">
        <pc:chgData name="Guest User" userId="e38cf5fff1ccbbef" providerId="Windows Live" clId="Web-{E35DC985-6061-46EE-AA1B-7CE41C783FDA}" dt="2020-02-28T02:06:14.079" v="225"/>
        <pc:sldMkLst>
          <pc:docMk/>
          <pc:sldMk cId="1593511364" sldId="353"/>
        </pc:sldMkLst>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0EA89C37-D235-41FE-BCEB-A95C57375B92}"/>
    <pc:docChg chg="modSld">
      <pc:chgData name="Guest User" userId="e38cf5fff1ccbbef" providerId="Windows Live" clId="Web-{0EA89C37-D235-41FE-BCEB-A95C57375B92}" dt="2020-02-27T22:54:15.755" v="3" actId="20577"/>
      <pc:docMkLst>
        <pc:docMk/>
      </pc:docMkLst>
      <pc:sldChg chg="modSp">
        <pc:chgData name="Guest User" userId="e38cf5fff1ccbbef" providerId="Windows Live" clId="Web-{0EA89C37-D235-41FE-BCEB-A95C57375B92}" dt="2020-02-27T22:54:15.755" v="3" actId="20577"/>
        <pc:sldMkLst>
          <pc:docMk/>
          <pc:sldMk cId="0" sldId="256"/>
        </pc:sldMkLst>
        <pc:spChg chg="mod">
          <ac:chgData name="Guest User" userId="e38cf5fff1ccbbef" providerId="Windows Live" clId="Web-{0EA89C37-D235-41FE-BCEB-A95C57375B92}" dt="2020-02-27T22:54:15.755" v="3" actId="20577"/>
          <ac:spMkLst>
            <pc:docMk/>
            <pc:sldMk cId="0" sldId="256"/>
            <ac:spMk id="6" creationId="{7766042E-BEC4-904E-9FCA-2079983A42E9}"/>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Answer</a:t>
            </a:r>
            <a:r>
              <a:rPr lang="en-US" baseline="0"/>
              <a:t> is </a:t>
            </a:r>
            <a:r>
              <a:rPr lang="en-US"/>
              <a:t>C</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12</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Answer</a:t>
            </a:r>
            <a:r>
              <a:rPr lang="en-US" baseline="0"/>
              <a:t> is </a:t>
            </a:r>
            <a:r>
              <a:rPr lang="en-US"/>
              <a:t>B</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1435831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1312777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533298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23764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12473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8485269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1961010567"/>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dirty="0"/>
              <a:t>¡Nos </a:t>
            </a:r>
            <a:r>
              <a:rPr lang="en-US" dirty="0" err="1"/>
              <a:t>vamos</a:t>
            </a:r>
            <a:r>
              <a:rPr lang="en-US" dirty="0"/>
              <a:t> de fiesta!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Charadas</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a:xfrm>
            <a:off x="738083" y="1836749"/>
            <a:ext cx="11316534" cy="4351338"/>
          </a:xfrm>
        </p:spPr>
        <p:txBody>
          <a:bodyPr/>
          <a:lstStyle/>
          <a:p>
            <a:pPr>
              <a:buNone/>
            </a:pPr>
            <a:r>
              <a:rPr lang="en-US"/>
              <a:t>En grupos de 3-4, lee las oraciones abajo. Una persona (o dos personas) va a demostrar actuando una de las oraciones mientras las otras personas tienen que decidir cuál de las dos oraciones es. Después deben cambiar los papeles.</a:t>
            </a:r>
          </a:p>
          <a:p>
            <a:pPr marL="285750" indent="-285750"/>
            <a:r>
              <a:rPr lang="en-US"/>
              <a:t>1. Caminaba a la clase de español mientras escuchaba música.</a:t>
            </a:r>
            <a:br>
              <a:rPr lang="en-US" dirty="0"/>
            </a:br>
            <a:r>
              <a:rPr lang="en-US"/>
              <a:t>2. Caminaba a la clase de español cuando escuchó música.</a:t>
            </a:r>
          </a:p>
          <a:p>
            <a:pPr marL="285750" indent="-285750"/>
            <a:r>
              <a:rPr lang="en-US"/>
              <a:t>1. Hizo un brindis y tomó una copa.</a:t>
            </a:r>
            <a:br>
              <a:rPr lang="en-US" dirty="0"/>
            </a:br>
            <a:r>
              <a:rPr lang="en-US"/>
              <a:t>2. Hacía un brindis mientras tomaba una copa.</a:t>
            </a:r>
          </a:p>
          <a:p>
            <a:pPr marL="285750" indent="-285750"/>
            <a:r>
              <a:rPr lang="en-US"/>
              <a:t>1. Los amigos cantaban feliz cumpleaños cuando apagó las velas y cortó el pastel.</a:t>
            </a:r>
            <a:br>
              <a:rPr lang="en-US" dirty="0"/>
            </a:br>
            <a:r>
              <a:rPr lang="en-US"/>
              <a:t>2. Los amigos cantaban feliz cumpleaños, apagaba las velas y cortaba el pastel.</a:t>
            </a:r>
          </a:p>
          <a:p>
            <a:pPr marL="285750" indent="-285750"/>
            <a:r>
              <a:rPr lang="en-US"/>
              <a:t>1. Los novios salieron de la iglesia y los amigos tiraron arroz.</a:t>
            </a:r>
            <a:br>
              <a:rPr lang="en-US" dirty="0"/>
            </a:br>
            <a:r>
              <a:rPr lang="en-US"/>
              <a:t>2. Los novios salían de la iglesia cuando los amigos tiraron arroz.</a:t>
            </a:r>
          </a:p>
          <a:p>
            <a:pPr marL="285750" indent="-285750"/>
            <a:r>
              <a:rPr lang="en-US"/>
              <a:t>1. Pegaba la piñata mientras los niños recogían los dulces.</a:t>
            </a:r>
            <a:br>
              <a:rPr lang="en-US" dirty="0"/>
            </a:br>
            <a:r>
              <a:rPr lang="en-US"/>
              <a:t>2. Pegó la piñata y luego los niños recogieron los dulces.</a:t>
            </a:r>
          </a:p>
          <a:p>
            <a:pPr marL="38100" indent="0">
              <a:buNone/>
            </a:pPr>
            <a:endParaRPr lang="en-US" dirty="0"/>
          </a:p>
        </p:txBody>
      </p:sp>
    </p:spTree>
    <p:extLst>
      <p:ext uri="{BB962C8B-B14F-4D97-AF65-F5344CB8AC3E}">
        <p14:creationId xmlns:p14="http://schemas.microsoft.com/office/powerpoint/2010/main" val="381387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Termina la historia</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a:t>Luna y Rebeca se casaron ayer. Con un compañero, termina las oraciones para describir lo que pasó en su boda. ¡Atención al uso del pretérito y del imperfecto en tus respuestas!</a:t>
            </a:r>
          </a:p>
          <a:p>
            <a:pPr marL="0" indent="0">
              <a:buNone/>
            </a:pPr>
            <a:endParaRPr lang="en-US" dirty="0"/>
          </a:p>
          <a:p>
            <a:pPr marL="285750" indent="-285750"/>
            <a:r>
              <a:rPr lang="en-US"/>
              <a:t>Mientras Rebeca se vestía de blanco, Luna…</a:t>
            </a:r>
          </a:p>
          <a:p>
            <a:pPr marL="285750" indent="-285750"/>
            <a:r>
              <a:rPr lang="en-US"/>
              <a:t>Eran las cinco de la tarde cuando los invitados…</a:t>
            </a:r>
          </a:p>
          <a:p>
            <a:pPr marL="285750" indent="-285750"/>
            <a:r>
              <a:rPr lang="en-US"/>
              <a:t>Las novias bajaron las escaleras y las dos…</a:t>
            </a:r>
          </a:p>
          <a:p>
            <a:pPr marL="285750" indent="-285750"/>
            <a:r>
              <a:rPr lang="en-US"/>
              <a:t>Primero las dos llegaron a la iglesia, luego…</a:t>
            </a:r>
          </a:p>
          <a:p>
            <a:pPr marL="285750" indent="-285750"/>
            <a:r>
              <a:rPr lang="en-US"/>
              <a:t>Mientras ellas salían de la iglesia, todas las personas…</a:t>
            </a:r>
          </a:p>
          <a:p>
            <a:pPr marL="285750" indent="-285750"/>
            <a:r>
              <a:rPr lang="en-US"/>
              <a:t>Luna y Rebeca bailaban mientras la banda…</a:t>
            </a:r>
          </a:p>
          <a:p>
            <a:pPr marL="285750" indent="-285750"/>
            <a:r>
              <a:rPr lang="en-US"/>
              <a:t>Las dos cortaron el pastel y…</a:t>
            </a:r>
          </a:p>
          <a:p>
            <a:pPr marL="285750" indent="-285750"/>
            <a:r>
              <a:rPr lang="en-US"/>
              <a:t>Cuando la boda terminó…</a:t>
            </a:r>
          </a:p>
          <a:p>
            <a:pPr marL="38100" indent="0">
              <a:buNone/>
            </a:pPr>
            <a:br>
              <a:rPr lang="en-US" dirty="0"/>
            </a:br>
            <a:endParaRPr lang="en-US" dirty="0"/>
          </a:p>
        </p:txBody>
      </p:sp>
    </p:spTree>
    <p:extLst>
      <p:ext uri="{BB962C8B-B14F-4D97-AF65-F5344CB8AC3E}">
        <p14:creationId xmlns:p14="http://schemas.microsoft.com/office/powerpoint/2010/main" val="3020067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a:buNone/>
            </a:pPr>
            <a:r>
              <a:rPr lang="en-US"/>
              <a:t>El novio se _____ poniendo celoso hasta que yo le _____ la situación.</a:t>
            </a:r>
          </a:p>
          <a:p>
            <a:pPr marL="6350" indent="-6350">
              <a:buNone/>
            </a:pPr>
            <a:endParaRPr lang="en-US"/>
          </a:p>
          <a:p>
            <a:pPr marL="457200" indent="-457200">
              <a:buSzPct val="100000"/>
              <a:buAutoNum type="alphaUcPeriod"/>
            </a:pPr>
            <a:r>
              <a:rPr lang="en-US"/>
              <a:t>Estuvo, expliqué</a:t>
            </a:r>
            <a:endParaRPr lang="en-US" dirty="0"/>
          </a:p>
          <a:p>
            <a:pPr marL="457200" indent="-457200">
              <a:buSzPct val="100000"/>
              <a:buAutoNum type="alphaUcPeriod"/>
            </a:pPr>
            <a:r>
              <a:rPr lang="en-US"/>
              <a:t>Estuvo, explicaba</a:t>
            </a:r>
          </a:p>
          <a:p>
            <a:pPr marL="457200" indent="-457200">
              <a:buSzPct val="100000"/>
              <a:buAutoNum type="alphaUcPeriod"/>
            </a:pPr>
            <a:r>
              <a:rPr lang="en-US"/>
              <a:t>Estaba, expliqué</a:t>
            </a:r>
          </a:p>
          <a:p>
            <a:pPr marL="457200" indent="-457200">
              <a:buSzPct val="100000"/>
              <a:buAutoNum type="alphaUcPeriod"/>
            </a:pPr>
            <a:r>
              <a:rPr lang="en-US"/>
              <a:t>Estaba, explicaba</a:t>
            </a:r>
            <a:endParaRPr lang="en-US" dirty="0"/>
          </a:p>
        </p:txBody>
      </p:sp>
    </p:spTree>
    <p:extLst>
      <p:ext uri="{BB962C8B-B14F-4D97-AF65-F5344CB8AC3E}">
        <p14:creationId xmlns:p14="http://schemas.microsoft.com/office/powerpoint/2010/main" val="4253396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a:t>Mis hermanos y yo _____ refrescos mientras los adultos _____ champán. </a:t>
            </a:r>
          </a:p>
          <a:p>
            <a:pPr marL="6350" indent="-6350">
              <a:buNone/>
            </a:pPr>
            <a:endParaRPr lang="en-US"/>
          </a:p>
          <a:p>
            <a:pPr marL="457200" indent="-457200">
              <a:buSzPct val="100000"/>
              <a:buAutoNum type="alphaUcPeriod"/>
            </a:pPr>
            <a:r>
              <a:rPr lang="en-US"/>
              <a:t>Tomabamos, bebieron</a:t>
            </a:r>
            <a:endParaRPr lang="en-US" dirty="0"/>
          </a:p>
          <a:p>
            <a:pPr marL="457200" indent="-457200">
              <a:buSzPct val="100000"/>
              <a:buAutoNum type="alphaUcPeriod"/>
            </a:pPr>
            <a:r>
              <a:rPr lang="en-US"/>
              <a:t>Tomabamos, bebían</a:t>
            </a:r>
          </a:p>
          <a:p>
            <a:pPr marL="457200" indent="-457200">
              <a:buSzPct val="100000"/>
              <a:buAutoNum type="alphaUcPeriod"/>
            </a:pPr>
            <a:r>
              <a:rPr lang="en-US"/>
              <a:t>Tomamos, bebieron</a:t>
            </a:r>
          </a:p>
          <a:p>
            <a:pPr marL="457200" indent="-457200">
              <a:buSzPct val="100000"/>
              <a:buAutoNum type="alphaUcPeriod"/>
            </a:pPr>
            <a:r>
              <a:rPr lang="en-US"/>
              <a:t>Tomamos, bebían</a:t>
            </a:r>
            <a:endParaRPr lang="en-US" dirty="0"/>
          </a:p>
        </p:txBody>
      </p:sp>
    </p:spTree>
    <p:extLst>
      <p:ext uri="{BB962C8B-B14F-4D97-AF65-F5344CB8AC3E}">
        <p14:creationId xmlns:p14="http://schemas.microsoft.com/office/powerpoint/2010/main" val="1584528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a:t>What verbs forms are used for ongoing actions in the past?</a:t>
            </a:r>
            <a:endParaRPr lang="en-US" dirty="0"/>
          </a:p>
          <a:p>
            <a:pPr marL="38100" indent="0">
              <a:buNone/>
            </a:pPr>
            <a:endParaRPr lang="en-US" dirty="0"/>
          </a:p>
          <a:p>
            <a:pPr marL="38100" indent="0">
              <a:buNone/>
            </a:pPr>
            <a:r>
              <a:rPr lang="en-US"/>
              <a:t>What verb forms are used for series of discrete events in the past?</a:t>
            </a:r>
            <a:endParaRPr lang="en-US" dirty="0"/>
          </a:p>
          <a:p>
            <a:pPr marL="38100" indent="0">
              <a:buNone/>
            </a:pPr>
            <a:endParaRPr lang="en-US" dirty="0"/>
          </a:p>
          <a:p>
            <a:pPr marL="38100" indent="0">
              <a:buNone/>
            </a:pPr>
            <a:r>
              <a:rPr lang="en-US"/>
              <a:t>What verb forms are used for interrupting actions in the past?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err="1"/>
              <a:t>Bailábamos</a:t>
            </a:r>
            <a:r>
              <a:rPr lang="en-US" dirty="0"/>
              <a:t> </a:t>
            </a:r>
            <a:r>
              <a:rPr lang="en-US" dirty="0" err="1"/>
              <a:t>cuando</a:t>
            </a:r>
            <a:r>
              <a:rPr lang="en-US" dirty="0"/>
              <a:t> de pronto se </a:t>
            </a:r>
            <a:r>
              <a:rPr lang="en-US" dirty="0" err="1"/>
              <a:t>cayó</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a:t>
            </a:r>
            <a:r>
              <a:rPr lang="en-US" dirty="0" err="1"/>
              <a:t>Bailábamos</a:t>
            </a:r>
            <a:r>
              <a:rPr lang="en-US" dirty="0"/>
              <a:t> </a:t>
            </a:r>
            <a:r>
              <a:rPr lang="en-US" dirty="0" err="1"/>
              <a:t>cuando</a:t>
            </a:r>
            <a:r>
              <a:rPr lang="en-US" dirty="0"/>
              <a:t> de pronto se </a:t>
            </a:r>
            <a:r>
              <a:rPr lang="en-US" dirty="0" err="1"/>
              <a:t>cayó</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lvl="1" indent="0">
              <a:buNone/>
            </a:pPr>
            <a:r>
              <a:rPr lang="en-US" sz="2000" dirty="0"/>
              <a:t>21.3.1: Distinguish the use of imperfect for ongoing actions and preterit for interrupting actions in the past.</a:t>
            </a:r>
            <a:endParaRPr lang="en-US" dirty="0"/>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5487-7964-4BD6-A981-D98B059BE5A6}"/>
              </a:ext>
            </a:extLst>
          </p:cNvPr>
          <p:cNvSpPr>
            <a:spLocks noGrp="1"/>
          </p:cNvSpPr>
          <p:nvPr>
            <p:ph type="title"/>
          </p:nvPr>
        </p:nvSpPr>
        <p:spPr/>
        <p:txBody>
          <a:bodyPr/>
          <a:lstStyle/>
          <a:p>
            <a:r>
              <a:rPr lang="en-US" dirty="0"/>
              <a:t>Introduction to </a:t>
            </a:r>
            <a:r>
              <a:rPr lang="en-US" dirty="0" err="1"/>
              <a:t>Bailábamos</a:t>
            </a:r>
            <a:r>
              <a:rPr lang="en-US" dirty="0"/>
              <a:t> </a:t>
            </a:r>
            <a:r>
              <a:rPr lang="en-US" dirty="0" err="1"/>
              <a:t>cuando</a:t>
            </a:r>
            <a:r>
              <a:rPr lang="en-US" dirty="0"/>
              <a:t> de pronto se </a:t>
            </a:r>
            <a:r>
              <a:rPr lang="en-US" dirty="0" err="1"/>
              <a:t>cayó</a:t>
            </a:r>
          </a:p>
        </p:txBody>
      </p:sp>
      <p:sp>
        <p:nvSpPr>
          <p:cNvPr id="3" name="Text Placeholder 2">
            <a:extLst>
              <a:ext uri="{FF2B5EF4-FFF2-40B4-BE49-F238E27FC236}">
                <a16:creationId xmlns:a16="http://schemas.microsoft.com/office/drawing/2014/main" id="{EFCEBA37-A42A-47E7-A63A-628A4DE66A08}"/>
              </a:ext>
            </a:extLst>
          </p:cNvPr>
          <p:cNvSpPr>
            <a:spLocks noGrp="1"/>
          </p:cNvSpPr>
          <p:nvPr>
            <p:ph type="body" idx="1"/>
          </p:nvPr>
        </p:nvSpPr>
        <p:spPr/>
        <p:txBody>
          <a:bodyPr/>
          <a:lstStyle/>
          <a:p>
            <a:pPr marL="38100" indent="0">
              <a:buNone/>
            </a:pPr>
            <a:r>
              <a:rPr lang="en-US" dirty="0"/>
              <a:t>Depending on how you combine the preterit and the imperfect together you are expressing a different meaning, because the tenses themselves have different relations to time. In English, these distinctions have to be expressed by means of adverbs or prepositional phrases, but in Spanish the choice of preterit or imperfect expresses not just that the action happened in the past, but also *how* the action happened.</a:t>
            </a:r>
            <a:endParaRPr lang="en-US"/>
          </a:p>
        </p:txBody>
      </p:sp>
    </p:spTree>
    <p:extLst>
      <p:ext uri="{BB962C8B-B14F-4D97-AF65-F5344CB8AC3E}">
        <p14:creationId xmlns:p14="http://schemas.microsoft.com/office/powerpoint/2010/main" val="3794265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11CA-5C65-462A-94D2-9DC3287A8CF1}"/>
              </a:ext>
            </a:extLst>
          </p:cNvPr>
          <p:cNvSpPr>
            <a:spLocks noGrp="1"/>
          </p:cNvSpPr>
          <p:nvPr>
            <p:ph type="title"/>
          </p:nvPr>
        </p:nvSpPr>
        <p:spPr/>
        <p:txBody>
          <a:bodyPr/>
          <a:lstStyle/>
          <a:p>
            <a:r>
              <a:rPr lang="en-US" dirty="0" err="1"/>
              <a:t>Gramática</a:t>
            </a:r>
            <a:r>
              <a:rPr lang="en-US" dirty="0"/>
              <a:t>: A combination of imperfect with imperfect</a:t>
            </a:r>
          </a:p>
        </p:txBody>
      </p:sp>
      <p:sp>
        <p:nvSpPr>
          <p:cNvPr id="3" name="Text Placeholder 2">
            <a:extLst>
              <a:ext uri="{FF2B5EF4-FFF2-40B4-BE49-F238E27FC236}">
                <a16:creationId xmlns:a16="http://schemas.microsoft.com/office/drawing/2014/main" id="{48147368-332B-43CC-A312-5CD1F3E495F6}"/>
              </a:ext>
            </a:extLst>
          </p:cNvPr>
          <p:cNvSpPr>
            <a:spLocks noGrp="1"/>
          </p:cNvSpPr>
          <p:nvPr>
            <p:ph type="body" idx="1"/>
          </p:nvPr>
        </p:nvSpPr>
        <p:spPr/>
        <p:txBody>
          <a:bodyPr/>
          <a:lstStyle/>
          <a:p>
            <a:pPr marL="0" indent="0">
              <a:buNone/>
            </a:pPr>
            <a:r>
              <a:rPr lang="en-US" dirty="0"/>
              <a:t>When you want to convey that two actions were ongoing at the same time in the past, you use the imperfect tense. You will often see the words “</a:t>
            </a:r>
            <a:r>
              <a:rPr lang="en-US" dirty="0" err="1"/>
              <a:t>mientras</a:t>
            </a:r>
            <a:r>
              <a:rPr lang="en-US" dirty="0"/>
              <a:t>” (</a:t>
            </a:r>
            <a:r>
              <a:rPr lang="en-US" i="1" dirty="0"/>
              <a:t>while</a:t>
            </a:r>
            <a:r>
              <a:rPr lang="en-US" dirty="0"/>
              <a:t>) and “y” to show that these actions were in progress simultaneously.</a:t>
            </a:r>
            <a:br>
              <a:rPr lang="en-US" dirty="0"/>
            </a:br>
            <a:br>
              <a:rPr lang="en-US" dirty="0"/>
            </a:br>
            <a:r>
              <a:rPr lang="en-US" dirty="0"/>
              <a:t>Examples:</a:t>
            </a:r>
          </a:p>
          <a:p>
            <a:pPr marL="628650"/>
            <a:r>
              <a:rPr lang="en-US" dirty="0"/>
              <a:t>La </a:t>
            </a:r>
            <a:r>
              <a:rPr lang="en-US" dirty="0" err="1"/>
              <a:t>banda</a:t>
            </a:r>
            <a:r>
              <a:rPr lang="en-US" dirty="0"/>
              <a:t> </a:t>
            </a:r>
            <a:r>
              <a:rPr lang="en-US" dirty="0" err="1"/>
              <a:t>tocaba</a:t>
            </a:r>
            <a:r>
              <a:rPr lang="en-US" dirty="0"/>
              <a:t> </a:t>
            </a:r>
            <a:r>
              <a:rPr lang="en-US" dirty="0" err="1"/>
              <a:t>música</a:t>
            </a:r>
            <a:r>
              <a:rPr lang="en-US" dirty="0"/>
              <a:t> </a:t>
            </a:r>
            <a:r>
              <a:rPr lang="en-US" dirty="0" err="1"/>
              <a:t>tradicional</a:t>
            </a:r>
            <a:r>
              <a:rPr lang="en-US" dirty="0"/>
              <a:t> y mis </a:t>
            </a:r>
            <a:r>
              <a:rPr lang="en-US" dirty="0" err="1"/>
              <a:t>tíos</a:t>
            </a:r>
            <a:r>
              <a:rPr lang="en-US" dirty="0"/>
              <a:t> se </a:t>
            </a:r>
            <a:r>
              <a:rPr lang="en-US" dirty="0" err="1"/>
              <a:t>sentían</a:t>
            </a:r>
            <a:r>
              <a:rPr lang="en-US" dirty="0"/>
              <a:t> </a:t>
            </a:r>
            <a:r>
              <a:rPr lang="en-US" dirty="0" err="1"/>
              <a:t>nostálgicos</a:t>
            </a:r>
            <a:r>
              <a:rPr lang="en-US" dirty="0"/>
              <a:t>. (</a:t>
            </a:r>
            <a:r>
              <a:rPr lang="en-US" i="1" dirty="0"/>
              <a:t>The band was playing traditional music and my aunt and uncle were feeling </a:t>
            </a:r>
            <a:r>
              <a:rPr lang="en-US" i="1"/>
              <a:t>nostalgic.</a:t>
            </a:r>
            <a:r>
              <a:rPr lang="en-US"/>
              <a:t>)</a:t>
            </a:r>
          </a:p>
          <a:p>
            <a:pPr marL="38100" indent="0">
              <a:buNone/>
            </a:pPr>
            <a:br>
              <a:rPr lang="en-US" dirty="0"/>
            </a:br>
            <a:endParaRPr lang="en-US" dirty="0"/>
          </a:p>
        </p:txBody>
      </p:sp>
      <p:pic>
        <p:nvPicPr>
          <p:cNvPr id="4" name="Picture 4" descr="arrow with a label reading two simultaneous continuous actions: imperfect + imperfect">
            <a:extLst>
              <a:ext uri="{FF2B5EF4-FFF2-40B4-BE49-F238E27FC236}">
                <a16:creationId xmlns:a16="http://schemas.microsoft.com/office/drawing/2014/main" id="{96238EF2-7CE9-4D4C-B0E0-8D00055C2E8A}"/>
              </a:ext>
            </a:extLst>
          </p:cNvPr>
          <p:cNvPicPr>
            <a:picLocks noChangeAspect="1"/>
          </p:cNvPicPr>
          <p:nvPr/>
        </p:nvPicPr>
        <p:blipFill>
          <a:blip r:embed="rId2"/>
          <a:stretch>
            <a:fillRect/>
          </a:stretch>
        </p:blipFill>
        <p:spPr>
          <a:xfrm>
            <a:off x="2082429" y="4812221"/>
            <a:ext cx="8016017" cy="1444028"/>
          </a:xfrm>
          <a:prstGeom prst="rect">
            <a:avLst/>
          </a:prstGeom>
        </p:spPr>
      </p:pic>
    </p:spTree>
    <p:extLst>
      <p:ext uri="{BB962C8B-B14F-4D97-AF65-F5344CB8AC3E}">
        <p14:creationId xmlns:p14="http://schemas.microsoft.com/office/powerpoint/2010/main" val="695033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11CA-5C65-462A-94D2-9DC3287A8CF1}"/>
              </a:ext>
            </a:extLst>
          </p:cNvPr>
          <p:cNvSpPr>
            <a:spLocks noGrp="1"/>
          </p:cNvSpPr>
          <p:nvPr>
            <p:ph type="title"/>
          </p:nvPr>
        </p:nvSpPr>
        <p:spPr/>
        <p:txBody>
          <a:bodyPr/>
          <a:lstStyle/>
          <a:p>
            <a:r>
              <a:rPr lang="en-US" err="1"/>
              <a:t>Gramática</a:t>
            </a:r>
            <a:r>
              <a:rPr lang="en-US"/>
              <a:t>: A combination of preterit with preterit</a:t>
            </a:r>
            <a:endParaRPr lang="en-US" dirty="0"/>
          </a:p>
        </p:txBody>
      </p:sp>
      <p:sp>
        <p:nvSpPr>
          <p:cNvPr id="3" name="Text Placeholder 2">
            <a:extLst>
              <a:ext uri="{FF2B5EF4-FFF2-40B4-BE49-F238E27FC236}">
                <a16:creationId xmlns:a16="http://schemas.microsoft.com/office/drawing/2014/main" id="{48147368-332B-43CC-A312-5CD1F3E495F6}"/>
              </a:ext>
            </a:extLst>
          </p:cNvPr>
          <p:cNvSpPr>
            <a:spLocks noGrp="1"/>
          </p:cNvSpPr>
          <p:nvPr>
            <p:ph type="body" idx="1"/>
          </p:nvPr>
        </p:nvSpPr>
        <p:spPr/>
        <p:txBody>
          <a:bodyPr/>
          <a:lstStyle/>
          <a:p>
            <a:pPr>
              <a:buNone/>
            </a:pPr>
            <a:r>
              <a:rPr lang="en-US"/>
              <a:t>When you want to convey a series of completed actions in the past, you use the preterit tense for each of them. It is very important that the events are stated in order of what happened first.</a:t>
            </a:r>
            <a:br>
              <a:rPr lang="en-US" dirty="0"/>
            </a:br>
            <a:endParaRPr lang="en-US"/>
          </a:p>
          <a:p>
            <a:pPr>
              <a:buNone/>
            </a:pPr>
            <a:r>
              <a:rPr lang="en-US"/>
              <a:t>Examples:</a:t>
            </a:r>
          </a:p>
          <a:p>
            <a:pPr marL="285750" indent="-285750"/>
            <a:r>
              <a:rPr lang="en-US"/>
              <a:t>Mi tío la salvó antes de tocar el piso, la levantó y la hizo girar por un momento. (</a:t>
            </a:r>
            <a:r>
              <a:rPr lang="en-US" i="1"/>
              <a:t>My uncle caught her before she touched the floor, he lifted her up and twirled her for a moment.</a:t>
            </a:r>
            <a:r>
              <a:rPr lang="en-US"/>
              <a:t>)</a:t>
            </a:r>
          </a:p>
          <a:p>
            <a:pPr marL="0" indent="0">
              <a:buNone/>
            </a:pPr>
            <a:endParaRPr lang="en-US" dirty="0"/>
          </a:p>
        </p:txBody>
      </p:sp>
      <p:pic>
        <p:nvPicPr>
          <p:cNvPr id="7" name="Picture 7" descr="arrow with a label series of discrete events: preterit + preterit">
            <a:extLst>
              <a:ext uri="{FF2B5EF4-FFF2-40B4-BE49-F238E27FC236}">
                <a16:creationId xmlns:a16="http://schemas.microsoft.com/office/drawing/2014/main" id="{F2A42AD8-5F6A-4EDA-9875-F6DCD61DCF0D}"/>
              </a:ext>
            </a:extLst>
          </p:cNvPr>
          <p:cNvPicPr>
            <a:picLocks noChangeAspect="1"/>
          </p:cNvPicPr>
          <p:nvPr/>
        </p:nvPicPr>
        <p:blipFill>
          <a:blip r:embed="rId2"/>
          <a:stretch>
            <a:fillRect/>
          </a:stretch>
        </p:blipFill>
        <p:spPr>
          <a:xfrm>
            <a:off x="2088910" y="4737281"/>
            <a:ext cx="8016017" cy="1545393"/>
          </a:xfrm>
          <a:prstGeom prst="rect">
            <a:avLst/>
          </a:prstGeom>
        </p:spPr>
      </p:pic>
    </p:spTree>
    <p:extLst>
      <p:ext uri="{BB962C8B-B14F-4D97-AF65-F5344CB8AC3E}">
        <p14:creationId xmlns:p14="http://schemas.microsoft.com/office/powerpoint/2010/main" val="2794080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11CA-5C65-462A-94D2-9DC3287A8CF1}"/>
              </a:ext>
            </a:extLst>
          </p:cNvPr>
          <p:cNvSpPr>
            <a:spLocks noGrp="1"/>
          </p:cNvSpPr>
          <p:nvPr>
            <p:ph type="title"/>
          </p:nvPr>
        </p:nvSpPr>
        <p:spPr/>
        <p:txBody>
          <a:bodyPr/>
          <a:lstStyle/>
          <a:p>
            <a:r>
              <a:rPr lang="en-US" err="1"/>
              <a:t>Gramática</a:t>
            </a:r>
            <a:r>
              <a:rPr lang="en-US"/>
              <a:t>: A combination of imperfect with preterit</a:t>
            </a:r>
            <a:endParaRPr lang="en-US" dirty="0"/>
          </a:p>
        </p:txBody>
      </p:sp>
      <p:sp>
        <p:nvSpPr>
          <p:cNvPr id="3" name="Text Placeholder 2">
            <a:extLst>
              <a:ext uri="{FF2B5EF4-FFF2-40B4-BE49-F238E27FC236}">
                <a16:creationId xmlns:a16="http://schemas.microsoft.com/office/drawing/2014/main" id="{48147368-332B-43CC-A312-5CD1F3E495F6}"/>
              </a:ext>
            </a:extLst>
          </p:cNvPr>
          <p:cNvSpPr>
            <a:spLocks noGrp="1"/>
          </p:cNvSpPr>
          <p:nvPr>
            <p:ph type="body" idx="1"/>
          </p:nvPr>
        </p:nvSpPr>
        <p:spPr/>
        <p:txBody>
          <a:bodyPr/>
          <a:lstStyle/>
          <a:p>
            <a:pPr>
              <a:buNone/>
            </a:pPr>
            <a:r>
              <a:rPr lang="en-US"/>
              <a:t>When you want to show that an action was in progress when another action began, you use the imperfect for the continuous action and the preterit for the interrupting action.</a:t>
            </a:r>
          </a:p>
          <a:p>
            <a:pPr>
              <a:buNone/>
            </a:pPr>
            <a:endParaRPr lang="en-US" dirty="0"/>
          </a:p>
          <a:p>
            <a:pPr>
              <a:buNone/>
            </a:pPr>
            <a:r>
              <a:rPr lang="en-US"/>
              <a:t>Examples:</a:t>
            </a:r>
          </a:p>
          <a:p>
            <a:pPr marL="285750" indent="-285750"/>
            <a:r>
              <a:rPr lang="en-US"/>
              <a:t>Nuestra prima bailaba con mi hermano cuando su novio llegó a la fiesta. (</a:t>
            </a:r>
            <a:r>
              <a:rPr lang="en-US" i="1"/>
              <a:t>Our cousin was dancing with my brother when her boyfriend arrived at the party.</a:t>
            </a:r>
            <a:r>
              <a:rPr lang="en-US"/>
              <a:t>)</a:t>
            </a:r>
          </a:p>
          <a:p>
            <a:pPr>
              <a:buNone/>
            </a:pPr>
            <a:endParaRPr lang="en-US" dirty="0"/>
          </a:p>
        </p:txBody>
      </p:sp>
      <p:pic>
        <p:nvPicPr>
          <p:cNvPr id="6" name="Picture 7" descr="arrow with a label continuous action interrupted: imperfect + preterit">
            <a:extLst>
              <a:ext uri="{FF2B5EF4-FFF2-40B4-BE49-F238E27FC236}">
                <a16:creationId xmlns:a16="http://schemas.microsoft.com/office/drawing/2014/main" id="{3BE4A952-B5C3-4270-84D7-A329255FFD05}"/>
              </a:ext>
            </a:extLst>
          </p:cNvPr>
          <p:cNvPicPr>
            <a:picLocks noChangeAspect="1"/>
          </p:cNvPicPr>
          <p:nvPr/>
        </p:nvPicPr>
        <p:blipFill>
          <a:blip r:embed="rId2"/>
          <a:stretch>
            <a:fillRect/>
          </a:stretch>
        </p:blipFill>
        <p:spPr>
          <a:xfrm>
            <a:off x="2087508" y="5068477"/>
            <a:ext cx="8016017" cy="1243566"/>
          </a:xfrm>
          <a:prstGeom prst="rect">
            <a:avLst/>
          </a:prstGeom>
        </p:spPr>
      </p:pic>
    </p:spTree>
    <p:extLst>
      <p:ext uri="{BB962C8B-B14F-4D97-AF65-F5344CB8AC3E}">
        <p14:creationId xmlns:p14="http://schemas.microsoft.com/office/powerpoint/2010/main" val="749153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738081" cy="4351338"/>
          </a:xfrm>
        </p:spPr>
        <p:txBody>
          <a:bodyPr/>
          <a:lstStyle/>
          <a:p>
            <a:pPr>
              <a:buNone/>
            </a:pPr>
            <a:r>
              <a:rPr lang="en-US"/>
              <a:t>Completa la historia con la forma correcta del verbo entre paréntesis usando el imperfecto o el pretérito según el contexto.</a:t>
            </a:r>
          </a:p>
          <a:p>
            <a:pPr>
              <a:buNone/>
            </a:pPr>
            <a:endParaRPr lang="en-US"/>
          </a:p>
          <a:p>
            <a:pPr marL="38100" indent="0">
              <a:buNone/>
            </a:pPr>
            <a:r>
              <a:rPr lang="en-US"/>
              <a:t>Cuando yo 1. _____ (ser) niño, mi familia siempre 2. _____ (hacer) un viaje durante las vacaciones de verano. Generalmente nosotros 3. _____ (viajar) a la playa o a las montañas.</a:t>
            </a:r>
          </a:p>
          <a:p>
            <a:pPr marL="38100" indent="0">
              <a:buNone/>
            </a:pPr>
            <a:endParaRPr lang="en-US" dirty="0"/>
          </a:p>
          <a:p>
            <a:pPr marL="38100" indent="0">
              <a:buNone/>
            </a:pPr>
            <a:r>
              <a:rPr lang="en-US"/>
              <a:t>Cuando yo 4. _____ (graduarse) de la escuela secundaria mis padres 5. _____ (decidir) visitar Washington D.C., la capital de los Estados Unidos. Después de muchas horas de viaje por la carretera, finalmente nosotros 6. _____ (llegar) a D.C.</a:t>
            </a:r>
          </a:p>
        </p:txBody>
      </p:sp>
    </p:spTree>
    <p:extLst>
      <p:ext uri="{BB962C8B-B14F-4D97-AF65-F5344CB8AC3E}">
        <p14:creationId xmlns:p14="http://schemas.microsoft.com/office/powerpoint/2010/main" val="228925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a:buNone/>
            </a:pPr>
            <a:r>
              <a:rPr lang="en-US"/>
              <a:t>Lee la historia de cómo Pablo y Beatriz se hicieron héroes. Marca con un círculo las formas correctas de los verbos en paréntesis en pretérito o imperfecto, según corresponda.</a:t>
            </a:r>
            <a:r>
              <a:rPr lang="en-US" b="1" dirty="0"/>
              <a:t> </a:t>
            </a:r>
            <a:endParaRPr lang="en-US" dirty="0"/>
          </a:p>
          <a:p>
            <a:pPr>
              <a:buNone/>
            </a:pPr>
            <a:endParaRPr lang="en-US" b="1" dirty="0"/>
          </a:p>
          <a:p>
            <a:pPr marL="38100" indent="0">
              <a:buNone/>
            </a:pPr>
            <a:r>
              <a:rPr lang="en-US"/>
              <a:t>El año pasado, mientras Pablo Herrera ( corría / corrió ) por el parque después de la escuela, él ( jugaba / jugó ) con su amiga Beatriz. De repente los dos ( oían / oyeron ) un ruido. Cuando ( se acercaban / se acercaron ) hacia el lugar del ruido, los dos ( veían / vieron ) a dos hombres que le robaban el bolso a una anciana. Inmediatamente, Pablo, que sólo ( tenía / tuvo ) 15 años entonces, ( empezaba / empezó ) a correr. Mientras Pablo ( perseguía / persiguió ) a los ladrones, Beatriz les ( gritaba / gritó ) repetidas veces: “¡alto, devuélvanle el bolso a la señora!” Por fortuna, alguien ( llamaba / llamó ) a la policía y la policía ( llegaba / llegó ) rápidamente. Al final, los ladrones no ( escapaban / escaparon ). Después del accidente, Pablo y Beatriz ( ganaban / ganaron ) premios de parte de la ciudad por ser buenos ciudadanos.</a:t>
            </a:r>
          </a:p>
          <a:p>
            <a:pPr>
              <a:buNone/>
            </a:pPr>
            <a:endParaRPr lang="en-US" dirty="0"/>
          </a:p>
        </p:txBody>
      </p:sp>
    </p:spTree>
    <p:extLst>
      <p:ext uri="{BB962C8B-B14F-4D97-AF65-F5344CB8AC3E}">
        <p14:creationId xmlns:p14="http://schemas.microsoft.com/office/powerpoint/2010/main" val="3994270204"/>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1169</Words>
  <Application>Microsoft Macintosh PowerPoint</Application>
  <PresentationFormat>Widescreen</PresentationFormat>
  <Paragraphs>76</Paragraphs>
  <Slides>14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Century Gothic</vt:lpstr>
      <vt:lpstr>spanish</vt:lpstr>
      <vt:lpstr>Introductory Spanish</vt:lpstr>
      <vt:lpstr>Bailábamos cuando de pronto se cayó</vt:lpstr>
      <vt:lpstr>Learning Outcomes: Bailábamos cuando de pronto se cayó</vt:lpstr>
      <vt:lpstr>Introduction to Bailábamos cuando de pronto se cayó</vt:lpstr>
      <vt:lpstr>Gramática: A combination of imperfect with imperfect</vt:lpstr>
      <vt:lpstr>Gramática: A combination of preterit with preterit</vt:lpstr>
      <vt:lpstr>Gramática: A combination of imperfect with preterit</vt:lpstr>
      <vt:lpstr>Ejercicios</vt:lpstr>
      <vt:lpstr>Ejercicios</vt:lpstr>
      <vt:lpstr>Actividad: Charadas</vt:lpstr>
      <vt:lpstr>Actividad: Termina la historia</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268</cp:revision>
  <dcterms:modified xsi:type="dcterms:W3CDTF">2020-07-05T00:30:11Z</dcterms:modified>
</cp:coreProperties>
</file>