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84" r:id="rId1"/>
  </p:sldMasterIdLst>
  <p:notesMasterIdLst>
    <p:notesMasterId r:id="rId16"/>
  </p:notesMasterIdLst>
  <p:sldIdLst>
    <p:sldId id="256" r:id="rId2"/>
    <p:sldId id="292" r:id="rId3"/>
    <p:sldId id="299" r:id="rId4"/>
    <p:sldId id="345" r:id="rId5"/>
    <p:sldId id="347" r:id="rId6"/>
    <p:sldId id="348" r:id="rId7"/>
    <p:sldId id="349" r:id="rId8"/>
    <p:sldId id="336" r:id="rId9"/>
    <p:sldId id="350" r:id="rId10"/>
    <p:sldId id="339" r:id="rId11"/>
    <p:sldId id="352" r:id="rId12"/>
    <p:sldId id="346" r:id="rId13"/>
    <p:sldId id="311" r:id="rId14"/>
    <p:sldId id="274" r:id="rId15"/>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EA89C37-D235-41FE-BCEB-A95C57375B92}" v="4" dt="2020-02-27T22:54:15.755"/>
    <p1510:client id="{340B5C30-7968-4F6E-95FA-B2B9EE96F563}" v="209" dt="2020-02-28T00:28:18.596"/>
    <p1510:client id="{497A4D7E-35FF-4969-8D28-D357C561470E}" v="2" dt="2019-08-21T22:21:50.420"/>
    <p1510:client id="{819C097F-32CE-4FC0-AF92-6F5F93809BC0}" v="6" dt="2019-08-12T20:14:20.835"/>
    <p1510:client id="{A8FE0BC0-860E-48C2-BC44-F6D80E5828CF}" v="104" dt="2020-02-01T20:25:19.009"/>
    <p1510:client id="{F266BF9E-833D-43F6-ABEC-1DA421EADE63}" v="912" dt="2020-02-28T00:07:51.560"/>
    <p1510:client id="{FCC009FE-AD93-40A4-AF70-772EFB6F2CD6}" v="13" dt="2019-08-12T16:59:24.88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71"/>
  </p:normalViewPr>
  <p:slideViewPr>
    <p:cSldViewPr snapToGrid="0">
      <p:cViewPr varScale="1">
        <p:scale>
          <a:sx n="104" d="100"/>
          <a:sy n="104" d="100"/>
        </p:scale>
        <p:origin x="896" y="200"/>
      </p:cViewPr>
      <p:guideLst>
        <p:guide orient="horz" pos="2160"/>
        <p:guide pos="384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uest User" userId="e38cf5fff1ccbbef" providerId="Windows Live" clId="Web-{340B5C30-7968-4F6E-95FA-B2B9EE96F563}"/>
    <pc:docChg chg="modSld sldOrd">
      <pc:chgData name="Guest User" userId="e38cf5fff1ccbbef" providerId="Windows Live" clId="Web-{340B5C30-7968-4F6E-95FA-B2B9EE96F563}" dt="2020-02-28T00:28:18.596" v="206" actId="20577"/>
      <pc:docMkLst>
        <pc:docMk/>
      </pc:docMkLst>
      <pc:sldChg chg="modSp">
        <pc:chgData name="Guest User" userId="e38cf5fff1ccbbef" providerId="Windows Live" clId="Web-{340B5C30-7968-4F6E-95FA-B2B9EE96F563}" dt="2020-02-28T00:28:18.596" v="206" actId="20577"/>
        <pc:sldMkLst>
          <pc:docMk/>
          <pc:sldMk cId="0" sldId="274"/>
        </pc:sldMkLst>
        <pc:spChg chg="mod">
          <ac:chgData name="Guest User" userId="e38cf5fff1ccbbef" providerId="Windows Live" clId="Web-{340B5C30-7968-4F6E-95FA-B2B9EE96F563}" dt="2020-02-28T00:28:18.596" v="206" actId="20577"/>
          <ac:spMkLst>
            <pc:docMk/>
            <pc:sldMk cId="0" sldId="274"/>
            <ac:spMk id="3" creationId="{825DF835-CFA2-0B45-9273-6EEA176391B8}"/>
          </ac:spMkLst>
        </pc:spChg>
      </pc:sldChg>
      <pc:sldChg chg="modSp ord modNotes">
        <pc:chgData name="Guest User" userId="e38cf5fff1ccbbef" providerId="Windows Live" clId="Web-{340B5C30-7968-4F6E-95FA-B2B9EE96F563}" dt="2020-02-28T00:23:47.895" v="80" actId="20577"/>
        <pc:sldMkLst>
          <pc:docMk/>
          <pc:sldMk cId="4253396331" sldId="311"/>
        </pc:sldMkLst>
        <pc:spChg chg="mod">
          <ac:chgData name="Guest User" userId="e38cf5fff1ccbbef" providerId="Windows Live" clId="Web-{340B5C30-7968-4F6E-95FA-B2B9EE96F563}" dt="2020-02-28T00:23:47.895" v="80" actId="20577"/>
          <ac:spMkLst>
            <pc:docMk/>
            <pc:sldMk cId="4253396331" sldId="311"/>
            <ac:spMk id="2" creationId="{BC1D05DE-DB03-DA41-8335-4E880F4F4E3A}"/>
          </ac:spMkLst>
        </pc:spChg>
        <pc:spChg chg="mod">
          <ac:chgData name="Guest User" userId="e38cf5fff1ccbbef" providerId="Windows Live" clId="Web-{340B5C30-7968-4F6E-95FA-B2B9EE96F563}" dt="2020-02-28T00:23:35.723" v="75" actId="20577"/>
          <ac:spMkLst>
            <pc:docMk/>
            <pc:sldMk cId="4253396331" sldId="311"/>
            <ac:spMk id="3" creationId="{1B39FA87-F59D-844F-B1A9-8A5ED869DC58}"/>
          </ac:spMkLst>
        </pc:spChg>
      </pc:sldChg>
      <pc:sldChg chg="modSp modNotes">
        <pc:chgData name="Guest User" userId="e38cf5fff1ccbbef" providerId="Windows Live" clId="Web-{340B5C30-7968-4F6E-95FA-B2B9EE96F563}" dt="2020-02-28T00:27:07.253" v="142"/>
        <pc:sldMkLst>
          <pc:docMk/>
          <pc:sldMk cId="1584528486" sldId="346"/>
        </pc:sldMkLst>
        <pc:spChg chg="mod">
          <ac:chgData name="Guest User" userId="e38cf5fff1ccbbef" providerId="Windows Live" clId="Web-{340B5C30-7968-4F6E-95FA-B2B9EE96F563}" dt="2020-02-28T00:23:51.051" v="81" actId="20577"/>
          <ac:spMkLst>
            <pc:docMk/>
            <pc:sldMk cId="1584528486" sldId="346"/>
            <ac:spMk id="2" creationId="{BC1D05DE-DB03-DA41-8335-4E880F4F4E3A}"/>
          </ac:spMkLst>
        </pc:spChg>
        <pc:spChg chg="mod">
          <ac:chgData name="Guest User" userId="e38cf5fff1ccbbef" providerId="Windows Live" clId="Web-{340B5C30-7968-4F6E-95FA-B2B9EE96F563}" dt="2020-02-28T00:27:02.346" v="141" actId="20577"/>
          <ac:spMkLst>
            <pc:docMk/>
            <pc:sldMk cId="1584528486" sldId="346"/>
            <ac:spMk id="3" creationId="{1B39FA87-F59D-844F-B1A9-8A5ED869DC58}"/>
          </ac:spMkLst>
        </pc:spChg>
      </pc:sldChg>
    </pc:docChg>
  </pc:docChgLst>
  <pc:docChgLst>
    <pc:chgData name="Guest User" userId="e38cf5fff1ccbbef" providerId="Windows Live" clId="Web-{6DD811F6-0AAC-4193-8150-532F8CCCBC0A}"/>
    <pc:docChg chg="modSld">
      <pc:chgData name="Guest User" userId="e38cf5fff1ccbbef" providerId="Windows Live" clId="Web-{6DD811F6-0AAC-4193-8150-532F8CCCBC0A}" dt="2019-08-22T20:43:47.869" v="274"/>
      <pc:docMkLst>
        <pc:docMk/>
      </pc:docMkLst>
      <pc:sldChg chg="modNotes">
        <pc:chgData name="Guest User" userId="e38cf5fff1ccbbef" providerId="Windows Live" clId="Web-{6DD811F6-0AAC-4193-8150-532F8CCCBC0A}" dt="2019-08-22T20:38:52.246" v="41"/>
        <pc:sldMkLst>
          <pc:docMk/>
          <pc:sldMk cId="4097320238" sldId="332"/>
        </pc:sldMkLst>
      </pc:sldChg>
      <pc:sldChg chg="modNotes">
        <pc:chgData name="Guest User" userId="e38cf5fff1ccbbef" providerId="Windows Live" clId="Web-{6DD811F6-0AAC-4193-8150-532F8CCCBC0A}" dt="2019-08-22T20:43:07.510" v="232"/>
        <pc:sldMkLst>
          <pc:docMk/>
          <pc:sldMk cId="318780012" sldId="338"/>
        </pc:sldMkLst>
      </pc:sldChg>
      <pc:sldChg chg="modNotes">
        <pc:chgData name="Guest User" userId="e38cf5fff1ccbbef" providerId="Windows Live" clId="Web-{6DD811F6-0AAC-4193-8150-532F8CCCBC0A}" dt="2019-08-22T20:39:34.855" v="70"/>
        <pc:sldMkLst>
          <pc:docMk/>
          <pc:sldMk cId="3685413596" sldId="340"/>
        </pc:sldMkLst>
      </pc:sldChg>
      <pc:sldChg chg="modNotes">
        <pc:chgData name="Guest User" userId="e38cf5fff1ccbbef" providerId="Windows Live" clId="Web-{6DD811F6-0AAC-4193-8150-532F8CCCBC0A}" dt="2019-08-22T20:43:47.869" v="274"/>
        <pc:sldMkLst>
          <pc:docMk/>
          <pc:sldMk cId="2823414821" sldId="341"/>
        </pc:sldMkLst>
      </pc:sldChg>
    </pc:docChg>
  </pc:docChgLst>
  <pc:docChgLst>
    <pc:chgData name="Guest User" userId="e38cf5fff1ccbbef" providerId="Windows Live" clId="Web-{819C097F-32CE-4FC0-AF92-6F5F93809BC0}"/>
    <pc:docChg chg="modSld">
      <pc:chgData name="Guest User" userId="e38cf5fff1ccbbef" providerId="Windows Live" clId="Web-{819C097F-32CE-4FC0-AF92-6F5F93809BC0}" dt="2019-08-12T20:14:20.835" v="5" actId="20577"/>
      <pc:docMkLst>
        <pc:docMk/>
      </pc:docMkLst>
      <pc:sldChg chg="modSp">
        <pc:chgData name="Guest User" userId="e38cf5fff1ccbbef" providerId="Windows Live" clId="Web-{819C097F-32CE-4FC0-AF92-6F5F93809BC0}" dt="2019-08-12T20:08:55.289" v="2" actId="20577"/>
        <pc:sldMkLst>
          <pc:docMk/>
          <pc:sldMk cId="0" sldId="256"/>
        </pc:sldMkLst>
        <pc:spChg chg="mod">
          <ac:chgData name="Guest User" userId="e38cf5fff1ccbbef" providerId="Windows Live" clId="Web-{819C097F-32CE-4FC0-AF92-6F5F93809BC0}" dt="2019-08-12T20:08:55.289" v="2" actId="20577"/>
          <ac:spMkLst>
            <pc:docMk/>
            <pc:sldMk cId="0" sldId="256"/>
            <ac:spMk id="6" creationId="{7766042E-BEC4-904E-9FCA-2079983A42E9}"/>
          </ac:spMkLst>
        </pc:spChg>
      </pc:sldChg>
      <pc:sldChg chg="modSp">
        <pc:chgData name="Guest User" userId="e38cf5fff1ccbbef" providerId="Windows Live" clId="Web-{819C097F-32CE-4FC0-AF92-6F5F93809BC0}" dt="2019-08-12T20:14:20.835" v="5" actId="20577"/>
        <pc:sldMkLst>
          <pc:docMk/>
          <pc:sldMk cId="3005863671" sldId="307"/>
        </pc:sldMkLst>
        <pc:spChg chg="mod">
          <ac:chgData name="Guest User" userId="e38cf5fff1ccbbef" providerId="Windows Live" clId="Web-{819C097F-32CE-4FC0-AF92-6F5F93809BC0}" dt="2019-08-12T20:14:20.835" v="5" actId="20577"/>
          <ac:spMkLst>
            <pc:docMk/>
            <pc:sldMk cId="3005863671" sldId="307"/>
            <ac:spMk id="4" creationId="{DA67CFDE-E5A7-C84A-9B10-D2A33B362978}"/>
          </ac:spMkLst>
        </pc:spChg>
      </pc:sldChg>
    </pc:docChg>
  </pc:docChgLst>
  <pc:docChgLst>
    <pc:chgData name="Guest User" userId="e38cf5fff1ccbbef" providerId="Windows Live" clId="Web-{31D3A5C1-D8EB-4AC8-A4A0-415AF2B75AC7}"/>
    <pc:docChg chg="modSld">
      <pc:chgData name="Guest User" userId="e38cf5fff1ccbbef" providerId="Windows Live" clId="Web-{31D3A5C1-D8EB-4AC8-A4A0-415AF2B75AC7}" dt="2019-08-22T21:19:05.015" v="4" actId="20577"/>
      <pc:docMkLst>
        <pc:docMk/>
      </pc:docMkLst>
      <pc:sldChg chg="modSp">
        <pc:chgData name="Guest User" userId="e38cf5fff1ccbbef" providerId="Windows Live" clId="Web-{31D3A5C1-D8EB-4AC8-A4A0-415AF2B75AC7}" dt="2019-08-22T21:19:05.015" v="4" actId="20577"/>
        <pc:sldMkLst>
          <pc:docMk/>
          <pc:sldMk cId="0" sldId="331"/>
        </pc:sldMkLst>
        <pc:spChg chg="mod">
          <ac:chgData name="Guest User" userId="e38cf5fff1ccbbef" providerId="Windows Live" clId="Web-{31D3A5C1-D8EB-4AC8-A4A0-415AF2B75AC7}" dt="2019-08-22T21:19:05.015" v="4" actId="20577"/>
          <ac:spMkLst>
            <pc:docMk/>
            <pc:sldMk cId="0" sldId="331"/>
            <ac:spMk id="2" creationId="{00000000-0000-0000-0000-000000000000}"/>
          </ac:spMkLst>
        </pc:spChg>
      </pc:sldChg>
      <pc:sldChg chg="modSp">
        <pc:chgData name="Guest User" userId="e38cf5fff1ccbbef" providerId="Windows Live" clId="Web-{31D3A5C1-D8EB-4AC8-A4A0-415AF2B75AC7}" dt="2019-08-22T21:18:58.030" v="1" actId="20577"/>
        <pc:sldMkLst>
          <pc:docMk/>
          <pc:sldMk cId="3813879265" sldId="339"/>
        </pc:sldMkLst>
        <pc:spChg chg="mod">
          <ac:chgData name="Guest User" userId="e38cf5fff1ccbbef" providerId="Windows Live" clId="Web-{31D3A5C1-D8EB-4AC8-A4A0-415AF2B75AC7}" dt="2019-08-22T21:18:58.030" v="1" actId="20577"/>
          <ac:spMkLst>
            <pc:docMk/>
            <pc:sldMk cId="3813879265" sldId="339"/>
            <ac:spMk id="2" creationId="{00066170-BEE8-4679-9845-D12666BF1833}"/>
          </ac:spMkLst>
        </pc:spChg>
      </pc:sldChg>
    </pc:docChg>
  </pc:docChgLst>
  <pc:docChgLst>
    <pc:chgData name="Guest User" userId="e38cf5fff1ccbbef" providerId="Windows Live" clId="Web-{46AA7075-060D-4371-9CC8-E516CA3F3DA4}"/>
    <pc:docChg chg="addSld modSld">
      <pc:chgData name="Guest User" userId="e38cf5fff1ccbbef" providerId="Windows Live" clId="Web-{46AA7075-060D-4371-9CC8-E516CA3F3DA4}" dt="2019-08-23T18:32:57.683" v="33" actId="20577"/>
      <pc:docMkLst>
        <pc:docMk/>
      </pc:docMkLst>
      <pc:sldChg chg="modSp new">
        <pc:chgData name="Guest User" userId="e38cf5fff1ccbbef" providerId="Windows Live" clId="Web-{46AA7075-060D-4371-9CC8-E516CA3F3DA4}" dt="2019-08-23T18:32:57.683" v="33" actId="20577"/>
        <pc:sldMkLst>
          <pc:docMk/>
          <pc:sldMk cId="2094117202" sldId="345"/>
        </pc:sldMkLst>
        <pc:spChg chg="mod">
          <ac:chgData name="Guest User" userId="e38cf5fff1ccbbef" providerId="Windows Live" clId="Web-{46AA7075-060D-4371-9CC8-E516CA3F3DA4}" dt="2019-08-23T18:31:24.637" v="24" actId="20577"/>
          <ac:spMkLst>
            <pc:docMk/>
            <pc:sldMk cId="2094117202" sldId="345"/>
            <ac:spMk id="2" creationId="{2AF33A63-B4D7-4CC6-A805-1807F37AA4D9}"/>
          </ac:spMkLst>
        </pc:spChg>
        <pc:spChg chg="mod">
          <ac:chgData name="Guest User" userId="e38cf5fff1ccbbef" providerId="Windows Live" clId="Web-{46AA7075-060D-4371-9CC8-E516CA3F3DA4}" dt="2019-08-23T18:32:57.683" v="33" actId="20577"/>
          <ac:spMkLst>
            <pc:docMk/>
            <pc:sldMk cId="2094117202" sldId="345"/>
            <ac:spMk id="3" creationId="{825D01C3-6DF9-43AD-86EA-295337FBF9AC}"/>
          </ac:spMkLst>
        </pc:spChg>
      </pc:sldChg>
    </pc:docChg>
  </pc:docChgLst>
  <pc:docChgLst>
    <pc:chgData name="Guest User" userId="e38cf5fff1ccbbef" providerId="Windows Live" clId="Web-{0E28E49C-4332-49C8-8760-C9B9A764E33B}"/>
    <pc:docChg chg="delSld modSld">
      <pc:chgData name="Guest User" userId="e38cf5fff1ccbbef" providerId="Windows Live" clId="Web-{0E28E49C-4332-49C8-8760-C9B9A764E33B}" dt="2019-08-13T16:25:15.219" v="11" actId="20577"/>
      <pc:docMkLst>
        <pc:docMk/>
      </pc:docMkLst>
      <pc:sldChg chg="del">
        <pc:chgData name="Guest User" userId="e38cf5fff1ccbbef" providerId="Windows Live" clId="Web-{0E28E49C-4332-49C8-8760-C9B9A764E33B}" dt="2019-08-13T16:24:18.750" v="0"/>
        <pc:sldMkLst>
          <pc:docMk/>
          <pc:sldMk cId="3005863671" sldId="307"/>
        </pc:sldMkLst>
      </pc:sldChg>
      <pc:sldChg chg="modSp">
        <pc:chgData name="Guest User" userId="e38cf5fff1ccbbef" providerId="Windows Live" clId="Web-{0E28E49C-4332-49C8-8760-C9B9A764E33B}" dt="2019-08-13T16:25:15.219" v="11" actId="20577"/>
        <pc:sldMkLst>
          <pc:docMk/>
          <pc:sldMk cId="2289254147" sldId="336"/>
        </pc:sldMkLst>
        <pc:spChg chg="mod">
          <ac:chgData name="Guest User" userId="e38cf5fff1ccbbef" providerId="Windows Live" clId="Web-{0E28E49C-4332-49C8-8760-C9B9A764E33B}" dt="2019-08-13T16:25:15.219" v="11" actId="20577"/>
          <ac:spMkLst>
            <pc:docMk/>
            <pc:sldMk cId="2289254147" sldId="336"/>
            <ac:spMk id="3" creationId="{A2DFA820-1700-448D-99CA-451110C5B9CA}"/>
          </ac:spMkLst>
        </pc:spChg>
      </pc:sldChg>
    </pc:docChg>
  </pc:docChgLst>
  <pc:docChgLst>
    <pc:chgData name="Guest User" userId="e38cf5fff1ccbbef" providerId="Windows Live" clId="Web-{497A4D7E-35FF-4969-8D28-D357C561470E}"/>
    <pc:docChg chg="modSld">
      <pc:chgData name="Guest User" userId="e38cf5fff1ccbbef" providerId="Windows Live" clId="Web-{497A4D7E-35FF-4969-8D28-D357C561470E}" dt="2019-08-21T22:21:50.420" v="1" actId="20577"/>
      <pc:docMkLst>
        <pc:docMk/>
      </pc:docMkLst>
      <pc:sldChg chg="modSp">
        <pc:chgData name="Guest User" userId="e38cf5fff1ccbbef" providerId="Windows Live" clId="Web-{497A4D7E-35FF-4969-8D28-D357C561470E}" dt="2019-08-21T22:21:50.420" v="1" actId="20577"/>
        <pc:sldMkLst>
          <pc:docMk/>
          <pc:sldMk cId="1593680850" sldId="334"/>
        </pc:sldMkLst>
        <pc:spChg chg="mod">
          <ac:chgData name="Guest User" userId="e38cf5fff1ccbbef" providerId="Windows Live" clId="Web-{497A4D7E-35FF-4969-8D28-D357C561470E}" dt="2019-08-21T22:21:50.420" v="1" actId="20577"/>
          <ac:spMkLst>
            <pc:docMk/>
            <pc:sldMk cId="1593680850" sldId="334"/>
            <ac:spMk id="4" creationId="{93D99F56-4DB3-D14F-AA13-0FA8FD7AE0C7}"/>
          </ac:spMkLst>
        </pc:spChg>
      </pc:sldChg>
    </pc:docChg>
  </pc:docChgLst>
  <pc:docChgLst>
    <pc:chgData name="Guest User" userId="e38cf5fff1ccbbef" providerId="Windows Live" clId="Web-{FCC009FE-AD93-40A4-AF70-772EFB6F2CD6}"/>
    <pc:docChg chg="addSld modSld">
      <pc:chgData name="Guest User" userId="e38cf5fff1ccbbef" providerId="Windows Live" clId="Web-{FCC009FE-AD93-40A4-AF70-772EFB6F2CD6}" dt="2019-08-12T18:19:38.368" v="2098" actId="1076"/>
      <pc:docMkLst>
        <pc:docMk/>
      </pc:docMkLst>
      <pc:sldChg chg="modSp">
        <pc:chgData name="Guest User" userId="e38cf5fff1ccbbef" providerId="Windows Live" clId="Web-{FCC009FE-AD93-40A4-AF70-772EFB6F2CD6}" dt="2019-08-09T18:23:45.963" v="65" actId="20577"/>
        <pc:sldMkLst>
          <pc:docMk/>
          <pc:sldMk cId="0" sldId="256"/>
        </pc:sldMkLst>
        <pc:spChg chg="mod">
          <ac:chgData name="Guest User" userId="e38cf5fff1ccbbef" providerId="Windows Live" clId="Web-{FCC009FE-AD93-40A4-AF70-772EFB6F2CD6}" dt="2019-08-09T17:13:17.003" v="6" actId="20577"/>
          <ac:spMkLst>
            <pc:docMk/>
            <pc:sldMk cId="0" sldId="256"/>
            <ac:spMk id="4" creationId="{98CDC929-56E2-1842-B96F-EEEFC78FBE5A}"/>
          </ac:spMkLst>
        </pc:spChg>
        <pc:spChg chg="mod">
          <ac:chgData name="Guest User" userId="e38cf5fff1ccbbef" providerId="Windows Live" clId="Web-{FCC009FE-AD93-40A4-AF70-772EFB6F2CD6}" dt="2019-08-09T18:23:45.963" v="65" actId="20577"/>
          <ac:spMkLst>
            <pc:docMk/>
            <pc:sldMk cId="0" sldId="256"/>
            <ac:spMk id="6" creationId="{7766042E-BEC4-904E-9FCA-2079983A42E9}"/>
          </ac:spMkLst>
        </pc:spChg>
      </pc:sldChg>
      <pc:sldChg chg="modSp">
        <pc:chgData name="Guest User" userId="e38cf5fff1ccbbef" providerId="Windows Live" clId="Web-{FCC009FE-AD93-40A4-AF70-772EFB6F2CD6}" dt="2019-08-12T18:03:42.350" v="2049" actId="20577"/>
        <pc:sldMkLst>
          <pc:docMk/>
          <pc:sldMk cId="0" sldId="274"/>
        </pc:sldMkLst>
        <pc:spChg chg="mod">
          <ac:chgData name="Guest User" userId="e38cf5fff1ccbbef" providerId="Windows Live" clId="Web-{FCC009FE-AD93-40A4-AF70-772EFB6F2CD6}" dt="2019-08-12T18:03:42.350" v="2049" actId="20577"/>
          <ac:spMkLst>
            <pc:docMk/>
            <pc:sldMk cId="0" sldId="274"/>
            <ac:spMk id="3" creationId="{825DF835-CFA2-0B45-9273-6EEA176391B8}"/>
          </ac:spMkLst>
        </pc:spChg>
      </pc:sldChg>
      <pc:sldChg chg="modSp">
        <pc:chgData name="Guest User" userId="e38cf5fff1ccbbef" providerId="Windows Live" clId="Web-{FCC009FE-AD93-40A4-AF70-772EFB6F2CD6}" dt="2019-08-09T18:59:49.637" v="94" actId="20577"/>
        <pc:sldMkLst>
          <pc:docMk/>
          <pc:sldMk cId="3177937676" sldId="292"/>
        </pc:sldMkLst>
        <pc:spChg chg="mod">
          <ac:chgData name="Guest User" userId="e38cf5fff1ccbbef" providerId="Windows Live" clId="Web-{FCC009FE-AD93-40A4-AF70-772EFB6F2CD6}" dt="2019-08-09T18:59:49.637" v="94" actId="20577"/>
          <ac:spMkLst>
            <pc:docMk/>
            <pc:sldMk cId="3177937676" sldId="292"/>
            <ac:spMk id="2" creationId="{B3CA7CCB-CF56-244B-9034-AE11AC11B77C}"/>
          </ac:spMkLst>
        </pc:spChg>
      </pc:sldChg>
      <pc:sldChg chg="modSp">
        <pc:chgData name="Guest User" userId="e38cf5fff1ccbbef" providerId="Windows Live" clId="Web-{FCC009FE-AD93-40A4-AF70-772EFB6F2CD6}" dt="2019-08-12T17:42:39.878" v="1432" actId="20577"/>
        <pc:sldMkLst>
          <pc:docMk/>
          <pc:sldMk cId="2929006727" sldId="299"/>
        </pc:sldMkLst>
        <pc:spChg chg="mod">
          <ac:chgData name="Guest User" userId="e38cf5fff1ccbbef" providerId="Windows Live" clId="Web-{FCC009FE-AD93-40A4-AF70-772EFB6F2CD6}" dt="2019-08-09T18:59:58.309" v="99" actId="20577"/>
          <ac:spMkLst>
            <pc:docMk/>
            <pc:sldMk cId="2929006727" sldId="299"/>
            <ac:spMk id="3" creationId="{A4477EF2-C265-934A-B975-3E5D4088780C}"/>
          </ac:spMkLst>
        </pc:spChg>
        <pc:spChg chg="mod">
          <ac:chgData name="Guest User" userId="e38cf5fff1ccbbef" providerId="Windows Live" clId="Web-{FCC009FE-AD93-40A4-AF70-772EFB6F2CD6}" dt="2019-08-12T17:42:39.878" v="1432" actId="20577"/>
          <ac:spMkLst>
            <pc:docMk/>
            <pc:sldMk cId="2929006727" sldId="299"/>
            <ac:spMk id="4" creationId="{93D99F56-4DB3-D14F-AA13-0FA8FD7AE0C7}"/>
          </ac:spMkLst>
        </pc:spChg>
      </pc:sldChg>
      <pc:sldChg chg="modSp">
        <pc:chgData name="Guest User" userId="e38cf5fff1ccbbef" providerId="Windows Live" clId="Web-{FCC009FE-AD93-40A4-AF70-772EFB6F2CD6}" dt="2019-08-09T17:54:26.605" v="43" actId="20577"/>
        <pc:sldMkLst>
          <pc:docMk/>
          <pc:sldMk cId="3005863671" sldId="307"/>
        </pc:sldMkLst>
        <pc:spChg chg="mod">
          <ac:chgData name="Guest User" userId="e38cf5fff1ccbbef" providerId="Windows Live" clId="Web-{FCC009FE-AD93-40A4-AF70-772EFB6F2CD6}" dt="2019-08-09T17:54:26.605" v="43" actId="20577"/>
          <ac:spMkLst>
            <pc:docMk/>
            <pc:sldMk cId="3005863671" sldId="307"/>
            <ac:spMk id="4" creationId="{DA67CFDE-E5A7-C84A-9B10-D2A33B362978}"/>
          </ac:spMkLst>
        </pc:spChg>
      </pc:sldChg>
      <pc:sldChg chg="modSp">
        <pc:chgData name="Guest User" userId="e38cf5fff1ccbbef" providerId="Windows Live" clId="Web-{FCC009FE-AD93-40A4-AF70-772EFB6F2CD6}" dt="2019-08-12T18:04:19.475" v="2059" actId="20577"/>
        <pc:sldMkLst>
          <pc:docMk/>
          <pc:sldMk cId="0" sldId="331"/>
        </pc:sldMkLst>
        <pc:spChg chg="mod">
          <ac:chgData name="Guest User" userId="e38cf5fff1ccbbef" providerId="Windows Live" clId="Web-{FCC009FE-AD93-40A4-AF70-772EFB6F2CD6}" dt="2019-08-12T17:58:39.443" v="1881" actId="20577"/>
          <ac:spMkLst>
            <pc:docMk/>
            <pc:sldMk cId="0" sldId="331"/>
            <ac:spMk id="2" creationId="{00000000-0000-0000-0000-000000000000}"/>
          </ac:spMkLst>
        </pc:spChg>
        <pc:spChg chg="mod">
          <ac:chgData name="Guest User" userId="e38cf5fff1ccbbef" providerId="Windows Live" clId="Web-{FCC009FE-AD93-40A4-AF70-772EFB6F2CD6}" dt="2019-08-12T18:04:19.475" v="2059" actId="20577"/>
          <ac:spMkLst>
            <pc:docMk/>
            <pc:sldMk cId="0" sldId="331"/>
            <ac:spMk id="5" creationId="{3238DD02-3D01-0D40-AAA7-F081619299A6}"/>
          </ac:spMkLst>
        </pc:spChg>
      </pc:sldChg>
      <pc:sldChg chg="addSp modSp modNotes">
        <pc:chgData name="Guest User" userId="e38cf5fff1ccbbef" providerId="Windows Live" clId="Web-{FCC009FE-AD93-40A4-AF70-772EFB6F2CD6}" dt="2019-08-09T19:43:12.567" v="262" actId="20577"/>
        <pc:sldMkLst>
          <pc:docMk/>
          <pc:sldMk cId="4097320238" sldId="332"/>
        </pc:sldMkLst>
        <pc:spChg chg="mod">
          <ac:chgData name="Guest User" userId="e38cf5fff1ccbbef" providerId="Windows Live" clId="Web-{FCC009FE-AD93-40A4-AF70-772EFB6F2CD6}" dt="2019-08-09T19:37:33.858" v="167" actId="20577"/>
          <ac:spMkLst>
            <pc:docMk/>
            <pc:sldMk cId="4097320238" sldId="332"/>
            <ac:spMk id="2" creationId="{F2F44CEC-CA48-7B4F-BDE6-8B49F24F27D4}"/>
          </ac:spMkLst>
        </pc:spChg>
        <pc:spChg chg="mod">
          <ac:chgData name="Guest User" userId="e38cf5fff1ccbbef" providerId="Windows Live" clId="Web-{FCC009FE-AD93-40A4-AF70-772EFB6F2CD6}" dt="2019-08-09T19:43:12.567" v="262" actId="20577"/>
          <ac:spMkLst>
            <pc:docMk/>
            <pc:sldMk cId="4097320238" sldId="332"/>
            <ac:spMk id="3" creationId="{BD0EFB65-E843-A24B-9843-5728E4ED0DAC}"/>
          </ac:spMkLst>
        </pc:spChg>
        <pc:picChg chg="add mod">
          <ac:chgData name="Guest User" userId="e38cf5fff1ccbbef" providerId="Windows Live" clId="Web-{FCC009FE-AD93-40A4-AF70-772EFB6F2CD6}" dt="2019-08-09T19:40:56.300" v="216" actId="1076"/>
          <ac:picMkLst>
            <pc:docMk/>
            <pc:sldMk cId="4097320238" sldId="332"/>
            <ac:picMk id="4" creationId="{C1736142-0B33-42EE-8C88-BFCF8C049BCE}"/>
          </ac:picMkLst>
        </pc:picChg>
      </pc:sldChg>
      <pc:sldChg chg="addSp delSp modSp">
        <pc:chgData name="Guest User" userId="e38cf5fff1ccbbef" providerId="Windows Live" clId="Web-{FCC009FE-AD93-40A4-AF70-772EFB6F2CD6}" dt="2019-08-12T18:06:30.381" v="2072"/>
        <pc:sldMkLst>
          <pc:docMk/>
          <pc:sldMk cId="1581574247" sldId="333"/>
        </pc:sldMkLst>
        <pc:spChg chg="mod">
          <ac:chgData name="Guest User" userId="e38cf5fff1ccbbef" providerId="Windows Live" clId="Web-{FCC009FE-AD93-40A4-AF70-772EFB6F2CD6}" dt="2019-08-12T17:42:09.893" v="1431" actId="20577"/>
          <ac:spMkLst>
            <pc:docMk/>
            <pc:sldMk cId="1581574247" sldId="333"/>
            <ac:spMk id="2" creationId="{B3CA7CCB-CF56-244B-9034-AE11AC11B77C}"/>
          </ac:spMkLst>
        </pc:spChg>
        <pc:picChg chg="add del mod ord">
          <ac:chgData name="Guest User" userId="e38cf5fff1ccbbef" providerId="Windows Live" clId="Web-{FCC009FE-AD93-40A4-AF70-772EFB6F2CD6}" dt="2019-08-12T18:06:30.381" v="2072"/>
          <ac:picMkLst>
            <pc:docMk/>
            <pc:sldMk cId="1581574247" sldId="333"/>
            <ac:picMk id="3" creationId="{38A516C0-F8C5-44BF-80D1-DC87DF044B4F}"/>
          </ac:picMkLst>
        </pc:picChg>
      </pc:sldChg>
      <pc:sldChg chg="modSp">
        <pc:chgData name="Guest User" userId="e38cf5fff1ccbbef" providerId="Windows Live" clId="Web-{FCC009FE-AD93-40A4-AF70-772EFB6F2CD6}" dt="2019-08-12T17:43:03.315" v="1436" actId="20577"/>
        <pc:sldMkLst>
          <pc:docMk/>
          <pc:sldMk cId="1593680850" sldId="334"/>
        </pc:sldMkLst>
        <pc:spChg chg="mod">
          <ac:chgData name="Guest User" userId="e38cf5fff1ccbbef" providerId="Windows Live" clId="Web-{FCC009FE-AD93-40A4-AF70-772EFB6F2CD6}" dt="2019-08-12T17:43:03.315" v="1436" actId="20577"/>
          <ac:spMkLst>
            <pc:docMk/>
            <pc:sldMk cId="1593680850" sldId="334"/>
            <ac:spMk id="4" creationId="{93D99F56-4DB3-D14F-AA13-0FA8FD7AE0C7}"/>
          </ac:spMkLst>
        </pc:spChg>
      </pc:sldChg>
      <pc:sldChg chg="addSp delSp modSp new">
        <pc:chgData name="Guest User" userId="e38cf5fff1ccbbef" providerId="Windows Live" clId="Web-{FCC009FE-AD93-40A4-AF70-772EFB6F2CD6}" dt="2019-08-12T17:40:59.596" v="1427" actId="20577"/>
        <pc:sldMkLst>
          <pc:docMk/>
          <pc:sldMk cId="2039925233" sldId="335"/>
        </pc:sldMkLst>
        <pc:spChg chg="mod">
          <ac:chgData name="Guest User" userId="e38cf5fff1ccbbef" providerId="Windows Live" clId="Web-{FCC009FE-AD93-40A4-AF70-772EFB6F2CD6}" dt="2019-08-09T21:02:16.993" v="538" actId="20577"/>
          <ac:spMkLst>
            <pc:docMk/>
            <pc:sldMk cId="2039925233" sldId="335"/>
            <ac:spMk id="2" creationId="{64822D6A-DF2F-40EF-9D53-83DE5ECA9EEC}"/>
          </ac:spMkLst>
        </pc:spChg>
        <pc:spChg chg="mod">
          <ac:chgData name="Guest User" userId="e38cf5fff1ccbbef" providerId="Windows Live" clId="Web-{FCC009FE-AD93-40A4-AF70-772EFB6F2CD6}" dt="2019-08-12T17:40:59.596" v="1427" actId="20577"/>
          <ac:spMkLst>
            <pc:docMk/>
            <pc:sldMk cId="2039925233" sldId="335"/>
            <ac:spMk id="3" creationId="{775CAD25-AC27-43DC-8450-596CE68F3A39}"/>
          </ac:spMkLst>
        </pc:spChg>
        <pc:spChg chg="add mod">
          <ac:chgData name="Guest User" userId="e38cf5fff1ccbbef" providerId="Windows Live" clId="Web-{FCC009FE-AD93-40A4-AF70-772EFB6F2CD6}" dt="2019-08-12T17:40:49.705" v="1422" actId="20577"/>
          <ac:spMkLst>
            <pc:docMk/>
            <pc:sldMk cId="2039925233" sldId="335"/>
            <ac:spMk id="4" creationId="{2C91FA52-5EE9-4A3E-996A-42631631A68E}"/>
          </ac:spMkLst>
        </pc:spChg>
        <pc:spChg chg="add del mod">
          <ac:chgData name="Guest User" userId="e38cf5fff1ccbbef" providerId="Windows Live" clId="Web-{FCC009FE-AD93-40A4-AF70-772EFB6F2CD6}" dt="2019-08-09T21:08:52.340" v="786"/>
          <ac:spMkLst>
            <pc:docMk/>
            <pc:sldMk cId="2039925233" sldId="335"/>
            <ac:spMk id="4" creationId="{7B05F6E5-C4B7-4E1C-A518-8C2DC235DC9D}"/>
          </ac:spMkLst>
        </pc:spChg>
      </pc:sldChg>
      <pc:sldChg chg="modSp new">
        <pc:chgData name="Guest User" userId="e38cf5fff1ccbbef" providerId="Windows Live" clId="Web-{FCC009FE-AD93-40A4-AF70-772EFB6F2CD6}" dt="2019-08-12T17:28:12.922" v="1124" actId="20577"/>
        <pc:sldMkLst>
          <pc:docMk/>
          <pc:sldMk cId="2289254147" sldId="336"/>
        </pc:sldMkLst>
        <pc:spChg chg="mod">
          <ac:chgData name="Guest User" userId="e38cf5fff1ccbbef" providerId="Windows Live" clId="Web-{FCC009FE-AD93-40A4-AF70-772EFB6F2CD6}" dt="2019-08-09T20:13:05.800" v="386" actId="20577"/>
          <ac:spMkLst>
            <pc:docMk/>
            <pc:sldMk cId="2289254147" sldId="336"/>
            <ac:spMk id="2" creationId="{97E960A7-7227-4C28-9F92-59C78A5CC62E}"/>
          </ac:spMkLst>
        </pc:spChg>
        <pc:spChg chg="mod">
          <ac:chgData name="Guest User" userId="e38cf5fff1ccbbef" providerId="Windows Live" clId="Web-{FCC009FE-AD93-40A4-AF70-772EFB6F2CD6}" dt="2019-08-12T17:28:12.922" v="1124" actId="20577"/>
          <ac:spMkLst>
            <pc:docMk/>
            <pc:sldMk cId="2289254147" sldId="336"/>
            <ac:spMk id="3" creationId="{A2DFA820-1700-448D-99CA-451110C5B9CA}"/>
          </ac:spMkLst>
        </pc:spChg>
      </pc:sldChg>
      <pc:sldChg chg="modSp add replId">
        <pc:chgData name="Guest User" userId="e38cf5fff1ccbbef" providerId="Windows Live" clId="Web-{FCC009FE-AD93-40A4-AF70-772EFB6F2CD6}" dt="2019-08-12T17:28:06.313" v="1120" actId="20577"/>
        <pc:sldMkLst>
          <pc:docMk/>
          <pc:sldMk cId="3845030432" sldId="337"/>
        </pc:sldMkLst>
        <pc:spChg chg="mod">
          <ac:chgData name="Guest User" userId="e38cf5fff1ccbbef" providerId="Windows Live" clId="Web-{FCC009FE-AD93-40A4-AF70-772EFB6F2CD6}" dt="2019-08-12T17:28:06.313" v="1120" actId="20577"/>
          <ac:spMkLst>
            <pc:docMk/>
            <pc:sldMk cId="3845030432" sldId="337"/>
            <ac:spMk id="3" creationId="{A2DFA820-1700-448D-99CA-451110C5B9CA}"/>
          </ac:spMkLst>
        </pc:spChg>
      </pc:sldChg>
      <pc:sldChg chg="addSp delSp modSp new modNotes">
        <pc:chgData name="Guest User" userId="e38cf5fff1ccbbef" providerId="Windows Live" clId="Web-{FCC009FE-AD93-40A4-AF70-772EFB6F2CD6}" dt="2019-08-12T18:19:38.368" v="2098" actId="1076"/>
        <pc:sldMkLst>
          <pc:docMk/>
          <pc:sldMk cId="318780012" sldId="338"/>
        </pc:sldMkLst>
        <pc:spChg chg="mod">
          <ac:chgData name="Guest User" userId="e38cf5fff1ccbbef" providerId="Windows Live" clId="Web-{FCC009FE-AD93-40A4-AF70-772EFB6F2CD6}" dt="2019-08-09T21:01:18.836" v="526" actId="20577"/>
          <ac:spMkLst>
            <pc:docMk/>
            <pc:sldMk cId="318780012" sldId="338"/>
            <ac:spMk id="2" creationId="{00066170-BEE8-4679-9845-D12666BF1833}"/>
          </ac:spMkLst>
        </pc:spChg>
        <pc:spChg chg="mod">
          <ac:chgData name="Guest User" userId="e38cf5fff1ccbbef" providerId="Windows Live" clId="Web-{FCC009FE-AD93-40A4-AF70-772EFB6F2CD6}" dt="2019-08-09T20:53:55.224" v="478" actId="20577"/>
          <ac:spMkLst>
            <pc:docMk/>
            <pc:sldMk cId="318780012" sldId="338"/>
            <ac:spMk id="3" creationId="{5623DD62-E018-41C0-9618-4255DAA5DB5D}"/>
          </ac:spMkLst>
        </pc:spChg>
        <pc:picChg chg="add mod">
          <ac:chgData name="Guest User" userId="e38cf5fff1ccbbef" providerId="Windows Live" clId="Web-{FCC009FE-AD93-40A4-AF70-772EFB6F2CD6}" dt="2019-08-12T18:15:33.070" v="2086" actId="1076"/>
          <ac:picMkLst>
            <pc:docMk/>
            <pc:sldMk cId="318780012" sldId="338"/>
            <ac:picMk id="4" creationId="{01AA2F61-2141-4D29-BB95-1597D5DD58C2}"/>
          </ac:picMkLst>
        </pc:picChg>
        <pc:picChg chg="add del mod">
          <ac:chgData name="Guest User" userId="e38cf5fff1ccbbef" providerId="Windows Live" clId="Web-{FCC009FE-AD93-40A4-AF70-772EFB6F2CD6}" dt="2019-08-12T18:17:54.821" v="2091"/>
          <ac:picMkLst>
            <pc:docMk/>
            <pc:sldMk cId="318780012" sldId="338"/>
            <ac:picMk id="6" creationId="{2DDB7E31-E30E-4F0F-87EC-AE319122FFF6}"/>
          </ac:picMkLst>
        </pc:picChg>
        <pc:picChg chg="add del mod">
          <ac:chgData name="Guest User" userId="e38cf5fff1ccbbef" providerId="Windows Live" clId="Web-{FCC009FE-AD93-40A4-AF70-772EFB6F2CD6}" dt="2019-08-12T18:19:26.524" v="2094"/>
          <ac:picMkLst>
            <pc:docMk/>
            <pc:sldMk cId="318780012" sldId="338"/>
            <ac:picMk id="8" creationId="{1441EE06-81CF-4946-8037-E9E6988717A5}"/>
          </ac:picMkLst>
        </pc:picChg>
        <pc:picChg chg="add mod">
          <ac:chgData name="Guest User" userId="e38cf5fff1ccbbef" providerId="Windows Live" clId="Web-{FCC009FE-AD93-40A4-AF70-772EFB6F2CD6}" dt="2019-08-12T18:19:38.368" v="2098" actId="1076"/>
          <ac:picMkLst>
            <pc:docMk/>
            <pc:sldMk cId="318780012" sldId="338"/>
            <ac:picMk id="10" creationId="{9A33EB91-539A-4DEC-8F0D-CF89D8485FCF}"/>
          </ac:picMkLst>
        </pc:picChg>
        <pc:picChg chg="add mod">
          <ac:chgData name="Guest User" userId="e38cf5fff1ccbbef" providerId="Windows Live" clId="Web-{FCC009FE-AD93-40A4-AF70-772EFB6F2CD6}" dt="2019-08-12T18:19:31.743" v="2096" actId="14100"/>
          <ac:picMkLst>
            <pc:docMk/>
            <pc:sldMk cId="318780012" sldId="338"/>
            <ac:picMk id="12" creationId="{4ED70328-F373-4DA4-8929-52D067BAD47E}"/>
          </ac:picMkLst>
        </pc:picChg>
      </pc:sldChg>
      <pc:sldChg chg="modSp add replId">
        <pc:chgData name="Guest User" userId="e38cf5fff1ccbbef" providerId="Windows Live" clId="Web-{FCC009FE-AD93-40A4-AF70-772EFB6F2CD6}" dt="2019-08-09T21:01:05.555" v="506" actId="20577"/>
        <pc:sldMkLst>
          <pc:docMk/>
          <pc:sldMk cId="3813879265" sldId="339"/>
        </pc:sldMkLst>
        <pc:spChg chg="mod">
          <ac:chgData name="Guest User" userId="e38cf5fff1ccbbef" providerId="Windows Live" clId="Web-{FCC009FE-AD93-40A4-AF70-772EFB6F2CD6}" dt="2019-08-09T21:01:05.555" v="506" actId="20577"/>
          <ac:spMkLst>
            <pc:docMk/>
            <pc:sldMk cId="3813879265" sldId="339"/>
            <ac:spMk id="2" creationId="{00066170-BEE8-4679-9845-D12666BF1833}"/>
          </ac:spMkLst>
        </pc:spChg>
        <pc:spChg chg="mod">
          <ac:chgData name="Guest User" userId="e38cf5fff1ccbbef" providerId="Windows Live" clId="Web-{FCC009FE-AD93-40A4-AF70-772EFB6F2CD6}" dt="2019-08-09T20:54:00.052" v="479" actId="20577"/>
          <ac:spMkLst>
            <pc:docMk/>
            <pc:sldMk cId="3813879265" sldId="339"/>
            <ac:spMk id="3" creationId="{5623DD62-E018-41C0-9618-4255DAA5DB5D}"/>
          </ac:spMkLst>
        </pc:spChg>
      </pc:sldChg>
      <pc:sldChg chg="addSp delSp modSp add replId modNotes">
        <pc:chgData name="Guest User" userId="e38cf5fff1ccbbef" providerId="Windows Live" clId="Web-{FCC009FE-AD93-40A4-AF70-772EFB6F2CD6}" dt="2019-08-12T17:25:42.312" v="1093" actId="1076"/>
        <pc:sldMkLst>
          <pc:docMk/>
          <pc:sldMk cId="3685413596" sldId="340"/>
        </pc:sldMkLst>
        <pc:spChg chg="mod">
          <ac:chgData name="Guest User" userId="e38cf5fff1ccbbef" providerId="Windows Live" clId="Web-{FCC009FE-AD93-40A4-AF70-772EFB6F2CD6}" dt="2019-08-12T17:14:16.295" v="1000" actId="20577"/>
          <ac:spMkLst>
            <pc:docMk/>
            <pc:sldMk cId="3685413596" sldId="340"/>
            <ac:spMk id="2" creationId="{F2F44CEC-CA48-7B4F-BDE6-8B49F24F27D4}"/>
          </ac:spMkLst>
        </pc:spChg>
        <pc:spChg chg="mod">
          <ac:chgData name="Guest User" userId="e38cf5fff1ccbbef" providerId="Windows Live" clId="Web-{FCC009FE-AD93-40A4-AF70-772EFB6F2CD6}" dt="2019-08-12T17:25:30.969" v="1090" actId="14100"/>
          <ac:spMkLst>
            <pc:docMk/>
            <pc:sldMk cId="3685413596" sldId="340"/>
            <ac:spMk id="3" creationId="{BD0EFB65-E843-A24B-9843-5728E4ED0DAC}"/>
          </ac:spMkLst>
        </pc:spChg>
        <pc:picChg chg="del">
          <ac:chgData name="Guest User" userId="e38cf5fff1ccbbef" providerId="Windows Live" clId="Web-{FCC009FE-AD93-40A4-AF70-772EFB6F2CD6}" dt="2019-08-12T17:12:34.467" v="963"/>
          <ac:picMkLst>
            <pc:docMk/>
            <pc:sldMk cId="3685413596" sldId="340"/>
            <ac:picMk id="4" creationId="{C1736142-0B33-42EE-8C88-BFCF8C049BCE}"/>
          </ac:picMkLst>
        </pc:picChg>
        <pc:picChg chg="add mod">
          <ac:chgData name="Guest User" userId="e38cf5fff1ccbbef" providerId="Windows Live" clId="Web-{FCC009FE-AD93-40A4-AF70-772EFB6F2CD6}" dt="2019-08-12T17:25:42.312" v="1093" actId="1076"/>
          <ac:picMkLst>
            <pc:docMk/>
            <pc:sldMk cId="3685413596" sldId="340"/>
            <ac:picMk id="5" creationId="{3BAABA68-E977-4438-8553-6CA9634DD38C}"/>
          </ac:picMkLst>
        </pc:picChg>
      </pc:sldChg>
      <pc:sldChg chg="addSp modSp new modNotes">
        <pc:chgData name="Guest User" userId="e38cf5fff1ccbbef" providerId="Windows Live" clId="Web-{FCC009FE-AD93-40A4-AF70-772EFB6F2CD6}" dt="2019-08-12T18:04:48.725" v="2065" actId="1076"/>
        <pc:sldMkLst>
          <pc:docMk/>
          <pc:sldMk cId="2823414821" sldId="341"/>
        </pc:sldMkLst>
        <pc:spChg chg="mod">
          <ac:chgData name="Guest User" userId="e38cf5fff1ccbbef" providerId="Windows Live" clId="Web-{FCC009FE-AD93-40A4-AF70-772EFB6F2CD6}" dt="2019-08-12T17:43:32.753" v="1444" actId="20577"/>
          <ac:spMkLst>
            <pc:docMk/>
            <pc:sldMk cId="2823414821" sldId="341"/>
            <ac:spMk id="2" creationId="{4B8635F3-488A-4579-946D-874F22857B19}"/>
          </ac:spMkLst>
        </pc:spChg>
        <pc:spChg chg="mod">
          <ac:chgData name="Guest User" userId="e38cf5fff1ccbbef" providerId="Windows Live" clId="Web-{FCC009FE-AD93-40A4-AF70-772EFB6F2CD6}" dt="2019-08-12T17:50:27.473" v="1604" actId="20577"/>
          <ac:spMkLst>
            <pc:docMk/>
            <pc:sldMk cId="2823414821" sldId="341"/>
            <ac:spMk id="3" creationId="{9AAFC176-053D-488C-8C70-88BFDBA93085}"/>
          </ac:spMkLst>
        </pc:spChg>
        <pc:spChg chg="add mod">
          <ac:chgData name="Guest User" userId="e38cf5fff1ccbbef" providerId="Windows Live" clId="Web-{FCC009FE-AD93-40A4-AF70-772EFB6F2CD6}" dt="2019-08-12T17:51:23.582" v="1714" actId="20577"/>
          <ac:spMkLst>
            <pc:docMk/>
            <pc:sldMk cId="2823414821" sldId="341"/>
            <ac:spMk id="4" creationId="{20BEBDF5-AFA3-4087-984A-22C050694AA7}"/>
          </ac:spMkLst>
        </pc:spChg>
        <pc:spChg chg="add mod">
          <ac:chgData name="Guest User" userId="e38cf5fff1ccbbef" providerId="Windows Live" clId="Web-{FCC009FE-AD93-40A4-AF70-772EFB6F2CD6}" dt="2019-08-12T17:52:14.973" v="1845" actId="20577"/>
          <ac:spMkLst>
            <pc:docMk/>
            <pc:sldMk cId="2823414821" sldId="341"/>
            <ac:spMk id="5" creationId="{CD8009C7-3898-42FE-BAFA-F787EE4F3F3C}"/>
          </ac:spMkLst>
        </pc:spChg>
        <pc:picChg chg="add mod">
          <ac:chgData name="Guest User" userId="e38cf5fff1ccbbef" providerId="Windows Live" clId="Web-{FCC009FE-AD93-40A4-AF70-772EFB6F2CD6}" dt="2019-08-12T18:04:48.725" v="2065" actId="1076"/>
          <ac:picMkLst>
            <pc:docMk/>
            <pc:sldMk cId="2823414821" sldId="341"/>
            <ac:picMk id="6" creationId="{DEDC47DC-6EAF-498D-B5B4-6878FA018AD9}"/>
          </ac:picMkLst>
        </pc:picChg>
      </pc:sldChg>
    </pc:docChg>
  </pc:docChgLst>
  <pc:docChgLst>
    <pc:chgData name="Guest User" userId="e38cf5fff1ccbbef" providerId="Windows Live" clId="Web-{0D0EF517-CACE-4339-A123-06C0E18108A0}"/>
    <pc:docChg chg="modSld">
      <pc:chgData name="Guest User" userId="e38cf5fff1ccbbef" providerId="Windows Live" clId="Web-{0D0EF517-CACE-4339-A123-06C0E18108A0}" dt="2019-08-22T20:51:27.700" v="5"/>
      <pc:docMkLst>
        <pc:docMk/>
      </pc:docMkLst>
      <pc:sldChg chg="modSp">
        <pc:chgData name="Guest User" userId="e38cf5fff1ccbbef" providerId="Windows Live" clId="Web-{0D0EF517-CACE-4339-A123-06C0E18108A0}" dt="2019-08-22T20:50:24.512" v="0"/>
        <pc:sldMkLst>
          <pc:docMk/>
          <pc:sldMk cId="4097320238" sldId="332"/>
        </pc:sldMkLst>
        <pc:picChg chg="mod">
          <ac:chgData name="Guest User" userId="e38cf5fff1ccbbef" providerId="Windows Live" clId="Web-{0D0EF517-CACE-4339-A123-06C0E18108A0}" dt="2019-08-22T20:50:24.512" v="0"/>
          <ac:picMkLst>
            <pc:docMk/>
            <pc:sldMk cId="4097320238" sldId="332"/>
            <ac:picMk id="5" creationId="{24D0529B-7963-4BB2-8224-0FD6A00877E6}"/>
          </ac:picMkLst>
        </pc:picChg>
      </pc:sldChg>
      <pc:sldChg chg="modSp">
        <pc:chgData name="Guest User" userId="e38cf5fff1ccbbef" providerId="Windows Live" clId="Web-{0D0EF517-CACE-4339-A123-06C0E18108A0}" dt="2019-08-22T20:51:20.778" v="4"/>
        <pc:sldMkLst>
          <pc:docMk/>
          <pc:sldMk cId="318780012" sldId="338"/>
        </pc:sldMkLst>
        <pc:picChg chg="mod">
          <ac:chgData name="Guest User" userId="e38cf5fff1ccbbef" providerId="Windows Live" clId="Web-{0D0EF517-CACE-4339-A123-06C0E18108A0}" dt="2019-08-22T20:50:53.934" v="2"/>
          <ac:picMkLst>
            <pc:docMk/>
            <pc:sldMk cId="318780012" sldId="338"/>
            <ac:picMk id="4" creationId="{01AA2F61-2141-4D29-BB95-1597D5DD58C2}"/>
          </ac:picMkLst>
        </pc:picChg>
        <pc:picChg chg="mod">
          <ac:chgData name="Guest User" userId="e38cf5fff1ccbbef" providerId="Windows Live" clId="Web-{0D0EF517-CACE-4339-A123-06C0E18108A0}" dt="2019-08-22T20:51:20.778" v="4"/>
          <ac:picMkLst>
            <pc:docMk/>
            <pc:sldMk cId="318780012" sldId="338"/>
            <ac:picMk id="10" creationId="{9A33EB91-539A-4DEC-8F0D-CF89D8485FCF}"/>
          </ac:picMkLst>
        </pc:picChg>
        <pc:picChg chg="mod">
          <ac:chgData name="Guest User" userId="e38cf5fff1ccbbef" providerId="Windows Live" clId="Web-{0D0EF517-CACE-4339-A123-06C0E18108A0}" dt="2019-08-22T20:51:05.450" v="3"/>
          <ac:picMkLst>
            <pc:docMk/>
            <pc:sldMk cId="318780012" sldId="338"/>
            <ac:picMk id="12" creationId="{4ED70328-F373-4DA4-8929-52D067BAD47E}"/>
          </ac:picMkLst>
        </pc:picChg>
      </pc:sldChg>
      <pc:sldChg chg="modSp">
        <pc:chgData name="Guest User" userId="e38cf5fff1ccbbef" providerId="Windows Live" clId="Web-{0D0EF517-CACE-4339-A123-06C0E18108A0}" dt="2019-08-22T20:50:33.966" v="1"/>
        <pc:sldMkLst>
          <pc:docMk/>
          <pc:sldMk cId="3685413596" sldId="340"/>
        </pc:sldMkLst>
        <pc:picChg chg="mod">
          <ac:chgData name="Guest User" userId="e38cf5fff1ccbbef" providerId="Windows Live" clId="Web-{0D0EF517-CACE-4339-A123-06C0E18108A0}" dt="2019-08-22T20:50:33.966" v="1"/>
          <ac:picMkLst>
            <pc:docMk/>
            <pc:sldMk cId="3685413596" sldId="340"/>
            <ac:picMk id="5" creationId="{3BAABA68-E977-4438-8553-6CA9634DD38C}"/>
          </ac:picMkLst>
        </pc:picChg>
      </pc:sldChg>
      <pc:sldChg chg="modSp">
        <pc:chgData name="Guest User" userId="e38cf5fff1ccbbef" providerId="Windows Live" clId="Web-{0D0EF517-CACE-4339-A123-06C0E18108A0}" dt="2019-08-22T20:51:27.700" v="5"/>
        <pc:sldMkLst>
          <pc:docMk/>
          <pc:sldMk cId="2823414821" sldId="341"/>
        </pc:sldMkLst>
        <pc:picChg chg="mod">
          <ac:chgData name="Guest User" userId="e38cf5fff1ccbbef" providerId="Windows Live" clId="Web-{0D0EF517-CACE-4339-A123-06C0E18108A0}" dt="2019-08-22T20:51:27.700" v="5"/>
          <ac:picMkLst>
            <pc:docMk/>
            <pc:sldMk cId="2823414821" sldId="341"/>
            <ac:picMk id="6" creationId="{DEDC47DC-6EAF-498D-B5B4-6878FA018AD9}"/>
          </ac:picMkLst>
        </pc:picChg>
      </pc:sldChg>
    </pc:docChg>
  </pc:docChgLst>
  <pc:docChgLst>
    <pc:chgData name="Guest User" userId="e38cf5fff1ccbbef" providerId="Windows Live" clId="Web-{F266BF9E-833D-43F6-ABEC-1DA421EADE63}"/>
    <pc:docChg chg="addSld delSld modSld sldOrd">
      <pc:chgData name="Guest User" userId="e38cf5fff1ccbbef" providerId="Windows Live" clId="Web-{F266BF9E-833D-43F6-ABEC-1DA421EADE63}" dt="2020-02-28T00:07:51.560" v="913" actId="20577"/>
      <pc:docMkLst>
        <pc:docMk/>
      </pc:docMkLst>
      <pc:sldChg chg="modSp">
        <pc:chgData name="Guest User" userId="e38cf5fff1ccbbef" providerId="Windows Live" clId="Web-{F266BF9E-833D-43F6-ABEC-1DA421EADE63}" dt="2020-02-27T23:10:19.032" v="15" actId="20577"/>
        <pc:sldMkLst>
          <pc:docMk/>
          <pc:sldMk cId="0" sldId="256"/>
        </pc:sldMkLst>
        <pc:spChg chg="mod">
          <ac:chgData name="Guest User" userId="e38cf5fff1ccbbef" providerId="Windows Live" clId="Web-{F266BF9E-833D-43F6-ABEC-1DA421EADE63}" dt="2020-02-27T23:10:19.032" v="15" actId="20577"/>
          <ac:spMkLst>
            <pc:docMk/>
            <pc:sldMk cId="0" sldId="256"/>
            <ac:spMk id="6" creationId="{7766042E-BEC4-904E-9FCA-2079983A42E9}"/>
          </ac:spMkLst>
        </pc:spChg>
      </pc:sldChg>
      <pc:sldChg chg="modSp">
        <pc:chgData name="Guest User" userId="e38cf5fff1ccbbef" providerId="Windows Live" clId="Web-{F266BF9E-833D-43F6-ABEC-1DA421EADE63}" dt="2020-02-28T00:07:51.560" v="913" actId="20577"/>
        <pc:sldMkLst>
          <pc:docMk/>
          <pc:sldMk cId="0" sldId="274"/>
        </pc:sldMkLst>
        <pc:spChg chg="mod">
          <ac:chgData name="Guest User" userId="e38cf5fff1ccbbef" providerId="Windows Live" clId="Web-{F266BF9E-833D-43F6-ABEC-1DA421EADE63}" dt="2020-02-28T00:07:51.560" v="913" actId="20577"/>
          <ac:spMkLst>
            <pc:docMk/>
            <pc:sldMk cId="0" sldId="274"/>
            <ac:spMk id="3" creationId="{825DF835-CFA2-0B45-9273-6EEA176391B8}"/>
          </ac:spMkLst>
        </pc:spChg>
      </pc:sldChg>
      <pc:sldChg chg="modSp">
        <pc:chgData name="Guest User" userId="e38cf5fff1ccbbef" providerId="Windows Live" clId="Web-{F266BF9E-833D-43F6-ABEC-1DA421EADE63}" dt="2020-02-27T23:11:55.249" v="38" actId="20577"/>
        <pc:sldMkLst>
          <pc:docMk/>
          <pc:sldMk cId="3177937676" sldId="292"/>
        </pc:sldMkLst>
        <pc:spChg chg="mod">
          <ac:chgData name="Guest User" userId="e38cf5fff1ccbbef" providerId="Windows Live" clId="Web-{F266BF9E-833D-43F6-ABEC-1DA421EADE63}" dt="2020-02-27T23:11:55.249" v="38" actId="20577"/>
          <ac:spMkLst>
            <pc:docMk/>
            <pc:sldMk cId="3177937676" sldId="292"/>
            <ac:spMk id="2" creationId="{B3CA7CCB-CF56-244B-9034-AE11AC11B77C}"/>
          </ac:spMkLst>
        </pc:spChg>
      </pc:sldChg>
      <pc:sldChg chg="modSp">
        <pc:chgData name="Guest User" userId="e38cf5fff1ccbbef" providerId="Windows Live" clId="Web-{F266BF9E-833D-43F6-ABEC-1DA421EADE63}" dt="2020-02-27T23:19:10.756" v="575" actId="20577"/>
        <pc:sldMkLst>
          <pc:docMk/>
          <pc:sldMk cId="2929006727" sldId="299"/>
        </pc:sldMkLst>
        <pc:spChg chg="mod">
          <ac:chgData name="Guest User" userId="e38cf5fff1ccbbef" providerId="Windows Live" clId="Web-{F266BF9E-833D-43F6-ABEC-1DA421EADE63}" dt="2020-02-27T23:12:07.186" v="42" actId="20577"/>
          <ac:spMkLst>
            <pc:docMk/>
            <pc:sldMk cId="2929006727" sldId="299"/>
            <ac:spMk id="3" creationId="{A4477EF2-C265-934A-B975-3E5D4088780C}"/>
          </ac:spMkLst>
        </pc:spChg>
        <pc:spChg chg="mod">
          <ac:chgData name="Guest User" userId="e38cf5fff1ccbbef" providerId="Windows Live" clId="Web-{F266BF9E-833D-43F6-ABEC-1DA421EADE63}" dt="2020-02-27T23:19:10.756" v="575" actId="20577"/>
          <ac:spMkLst>
            <pc:docMk/>
            <pc:sldMk cId="2929006727" sldId="299"/>
            <ac:spMk id="4" creationId="{93D99F56-4DB3-D14F-AA13-0FA8FD7AE0C7}"/>
          </ac:spMkLst>
        </pc:spChg>
      </pc:sldChg>
      <pc:sldChg chg="modSp">
        <pc:chgData name="Guest User" userId="e38cf5fff1ccbbef" providerId="Windows Live" clId="Web-{F266BF9E-833D-43F6-ABEC-1DA421EADE63}" dt="2020-02-27T23:45:39.160" v="778" actId="20577"/>
        <pc:sldMkLst>
          <pc:docMk/>
          <pc:sldMk cId="2289254147" sldId="336"/>
        </pc:sldMkLst>
        <pc:spChg chg="mod">
          <ac:chgData name="Guest User" userId="e38cf5fff1ccbbef" providerId="Windows Live" clId="Web-{F266BF9E-833D-43F6-ABEC-1DA421EADE63}" dt="2020-02-27T23:45:39.160" v="778" actId="20577"/>
          <ac:spMkLst>
            <pc:docMk/>
            <pc:sldMk cId="2289254147" sldId="336"/>
            <ac:spMk id="3" creationId="{A2DFA820-1700-448D-99CA-451110C5B9CA}"/>
          </ac:spMkLst>
        </pc:spChg>
      </pc:sldChg>
      <pc:sldChg chg="addSp modSp">
        <pc:chgData name="Guest User" userId="e38cf5fff1ccbbef" providerId="Windows Live" clId="Web-{F266BF9E-833D-43F6-ABEC-1DA421EADE63}" dt="2020-02-27T23:47:02.878" v="828"/>
        <pc:sldMkLst>
          <pc:docMk/>
          <pc:sldMk cId="3813879265" sldId="339"/>
        </pc:sldMkLst>
        <pc:spChg chg="mod">
          <ac:chgData name="Guest User" userId="e38cf5fff1ccbbef" providerId="Windows Live" clId="Web-{F266BF9E-833D-43F6-ABEC-1DA421EADE63}" dt="2020-02-27T23:46:02.066" v="798" actId="20577"/>
          <ac:spMkLst>
            <pc:docMk/>
            <pc:sldMk cId="3813879265" sldId="339"/>
            <ac:spMk id="2" creationId="{00066170-BEE8-4679-9845-D12666BF1833}"/>
          </ac:spMkLst>
        </pc:spChg>
        <pc:spChg chg="mod">
          <ac:chgData name="Guest User" userId="e38cf5fff1ccbbef" providerId="Windows Live" clId="Web-{F266BF9E-833D-43F6-ABEC-1DA421EADE63}" dt="2020-02-27T23:46:14.551" v="801" actId="20577"/>
          <ac:spMkLst>
            <pc:docMk/>
            <pc:sldMk cId="3813879265" sldId="339"/>
            <ac:spMk id="3" creationId="{5623DD62-E018-41C0-9618-4255DAA5DB5D}"/>
          </ac:spMkLst>
        </pc:spChg>
        <pc:graphicFrameChg chg="add mod modGraphic">
          <ac:chgData name="Guest User" userId="e38cf5fff1ccbbef" providerId="Windows Live" clId="Web-{F266BF9E-833D-43F6-ABEC-1DA421EADE63}" dt="2020-02-27T23:47:02.878" v="828"/>
          <ac:graphicFrameMkLst>
            <pc:docMk/>
            <pc:sldMk cId="3813879265" sldId="339"/>
            <ac:graphicFrameMk id="5" creationId="{A46177E2-BB31-47FC-9A6F-46424089979F}"/>
          </ac:graphicFrameMkLst>
        </pc:graphicFrameChg>
      </pc:sldChg>
      <pc:sldChg chg="modSp">
        <pc:chgData name="Guest User" userId="e38cf5fff1ccbbef" providerId="Windows Live" clId="Web-{F266BF9E-833D-43F6-ABEC-1DA421EADE63}" dt="2020-02-27T23:18:39.100" v="573" actId="20577"/>
        <pc:sldMkLst>
          <pc:docMk/>
          <pc:sldMk cId="2094117202" sldId="345"/>
        </pc:sldMkLst>
        <pc:spChg chg="mod">
          <ac:chgData name="Guest User" userId="e38cf5fff1ccbbef" providerId="Windows Live" clId="Web-{F266BF9E-833D-43F6-ABEC-1DA421EADE63}" dt="2020-02-27T23:12:25.076" v="50" actId="20577"/>
          <ac:spMkLst>
            <pc:docMk/>
            <pc:sldMk cId="2094117202" sldId="345"/>
            <ac:spMk id="2" creationId="{2AF33A63-B4D7-4CC6-A805-1807F37AA4D9}"/>
          </ac:spMkLst>
        </pc:spChg>
        <pc:spChg chg="mod">
          <ac:chgData name="Guest User" userId="e38cf5fff1ccbbef" providerId="Windows Live" clId="Web-{F266BF9E-833D-43F6-ABEC-1DA421EADE63}" dt="2020-02-27T23:18:39.100" v="573" actId="20577"/>
          <ac:spMkLst>
            <pc:docMk/>
            <pc:sldMk cId="2094117202" sldId="345"/>
            <ac:spMk id="3" creationId="{825D01C3-6DF9-43AD-86EA-295337FBF9AC}"/>
          </ac:spMkLst>
        </pc:spChg>
      </pc:sldChg>
      <pc:sldChg chg="modSp new">
        <pc:chgData name="Guest User" userId="e38cf5fff1ccbbef" providerId="Windows Live" clId="Web-{F266BF9E-833D-43F6-ABEC-1DA421EADE63}" dt="2020-02-27T23:38:13.554" v="689" actId="20577"/>
        <pc:sldMkLst>
          <pc:docMk/>
          <pc:sldMk cId="1611935711" sldId="347"/>
        </pc:sldMkLst>
        <pc:spChg chg="mod">
          <ac:chgData name="Guest User" userId="e38cf5fff1ccbbef" providerId="Windows Live" clId="Web-{F266BF9E-833D-43F6-ABEC-1DA421EADE63}" dt="2020-02-27T23:35:01.775" v="588" actId="20577"/>
          <ac:spMkLst>
            <pc:docMk/>
            <pc:sldMk cId="1611935711" sldId="347"/>
            <ac:spMk id="2" creationId="{F0BD8D74-DBE3-4D98-ADAA-5F6120972562}"/>
          </ac:spMkLst>
        </pc:spChg>
        <pc:spChg chg="mod">
          <ac:chgData name="Guest User" userId="e38cf5fff1ccbbef" providerId="Windows Live" clId="Web-{F266BF9E-833D-43F6-ABEC-1DA421EADE63}" dt="2020-02-27T23:38:13.554" v="689" actId="20577"/>
          <ac:spMkLst>
            <pc:docMk/>
            <pc:sldMk cId="1611935711" sldId="347"/>
            <ac:spMk id="3" creationId="{1AB4AF4B-7182-4B5C-8A83-1A23E3A4872F}"/>
          </ac:spMkLst>
        </pc:spChg>
      </pc:sldChg>
      <pc:sldChg chg="modSp add replId">
        <pc:chgData name="Guest User" userId="e38cf5fff1ccbbef" providerId="Windows Live" clId="Web-{F266BF9E-833D-43F6-ABEC-1DA421EADE63}" dt="2020-02-27T23:37:51.695" v="674" actId="20577"/>
        <pc:sldMkLst>
          <pc:docMk/>
          <pc:sldMk cId="1579734920" sldId="348"/>
        </pc:sldMkLst>
        <pc:spChg chg="mod">
          <ac:chgData name="Guest User" userId="e38cf5fff1ccbbef" providerId="Windows Live" clId="Web-{F266BF9E-833D-43F6-ABEC-1DA421EADE63}" dt="2020-02-27T23:36:05.384" v="624" actId="20577"/>
          <ac:spMkLst>
            <pc:docMk/>
            <pc:sldMk cId="1579734920" sldId="348"/>
            <ac:spMk id="2" creationId="{F0BD8D74-DBE3-4D98-ADAA-5F6120972562}"/>
          </ac:spMkLst>
        </pc:spChg>
        <pc:spChg chg="mod">
          <ac:chgData name="Guest User" userId="e38cf5fff1ccbbef" providerId="Windows Live" clId="Web-{F266BF9E-833D-43F6-ABEC-1DA421EADE63}" dt="2020-02-27T23:37:51.695" v="674" actId="20577"/>
          <ac:spMkLst>
            <pc:docMk/>
            <pc:sldMk cId="1579734920" sldId="348"/>
            <ac:spMk id="3" creationId="{1AB4AF4B-7182-4B5C-8A83-1A23E3A4872F}"/>
          </ac:spMkLst>
        </pc:spChg>
      </pc:sldChg>
      <pc:sldChg chg="modSp add replId">
        <pc:chgData name="Guest User" userId="e38cf5fff1ccbbef" providerId="Windows Live" clId="Web-{F266BF9E-833D-43F6-ABEC-1DA421EADE63}" dt="2020-02-27T23:37:45.758" v="671" actId="20577"/>
        <pc:sldMkLst>
          <pc:docMk/>
          <pc:sldMk cId="3874269243" sldId="349"/>
        </pc:sldMkLst>
        <pc:spChg chg="mod">
          <ac:chgData name="Guest User" userId="e38cf5fff1ccbbef" providerId="Windows Live" clId="Web-{F266BF9E-833D-43F6-ABEC-1DA421EADE63}" dt="2020-02-27T23:37:45.758" v="671" actId="20577"/>
          <ac:spMkLst>
            <pc:docMk/>
            <pc:sldMk cId="3874269243" sldId="349"/>
            <ac:spMk id="3" creationId="{1AB4AF4B-7182-4B5C-8A83-1A23E3A4872F}"/>
          </ac:spMkLst>
        </pc:spChg>
      </pc:sldChg>
      <pc:sldChg chg="modSp new">
        <pc:chgData name="Guest User" userId="e38cf5fff1ccbbef" providerId="Windows Live" clId="Web-{F266BF9E-833D-43F6-ABEC-1DA421EADE63}" dt="2020-02-27T23:43:29.099" v="772" actId="20577"/>
        <pc:sldMkLst>
          <pc:docMk/>
          <pc:sldMk cId="4048684853" sldId="350"/>
        </pc:sldMkLst>
        <pc:spChg chg="mod">
          <ac:chgData name="Guest User" userId="e38cf5fff1ccbbef" providerId="Windows Live" clId="Web-{F266BF9E-833D-43F6-ABEC-1DA421EADE63}" dt="2020-02-27T23:42:28.865" v="700" actId="20577"/>
          <ac:spMkLst>
            <pc:docMk/>
            <pc:sldMk cId="4048684853" sldId="350"/>
            <ac:spMk id="2" creationId="{424E986C-7539-4C4B-85F1-8BF6BED40E13}"/>
          </ac:spMkLst>
        </pc:spChg>
        <pc:spChg chg="mod">
          <ac:chgData name="Guest User" userId="e38cf5fff1ccbbef" providerId="Windows Live" clId="Web-{F266BF9E-833D-43F6-ABEC-1DA421EADE63}" dt="2020-02-27T23:43:29.099" v="772" actId="20577"/>
          <ac:spMkLst>
            <pc:docMk/>
            <pc:sldMk cId="4048684853" sldId="350"/>
            <ac:spMk id="3" creationId="{6C7860DE-A44B-4D75-92F4-9B15FD73410C}"/>
          </ac:spMkLst>
        </pc:spChg>
      </pc:sldChg>
      <pc:sldChg chg="add del replId">
        <pc:chgData name="Guest User" userId="e38cf5fff1ccbbef" providerId="Windows Live" clId="Web-{F266BF9E-833D-43F6-ABEC-1DA421EADE63}" dt="2020-02-27T23:52:07.468" v="844"/>
        <pc:sldMkLst>
          <pc:docMk/>
          <pc:sldMk cId="2870088802" sldId="351"/>
        </pc:sldMkLst>
      </pc:sldChg>
      <pc:sldChg chg="modSp add ord replId">
        <pc:chgData name="Guest User" userId="e38cf5fff1ccbbef" providerId="Windows Live" clId="Web-{F266BF9E-833D-43F6-ABEC-1DA421EADE63}" dt="2020-02-27T23:51:23.284" v="843"/>
        <pc:sldMkLst>
          <pc:docMk/>
          <pc:sldMk cId="7180625" sldId="352"/>
        </pc:sldMkLst>
        <pc:spChg chg="mod">
          <ac:chgData name="Guest User" userId="e38cf5fff1ccbbef" providerId="Windows Live" clId="Web-{F266BF9E-833D-43F6-ABEC-1DA421EADE63}" dt="2020-02-27T23:50:15.751" v="832" actId="20577"/>
          <ac:spMkLst>
            <pc:docMk/>
            <pc:sldMk cId="7180625" sldId="352"/>
            <ac:spMk id="2" creationId="{00066170-BEE8-4679-9845-D12666BF1833}"/>
          </ac:spMkLst>
        </pc:spChg>
        <pc:spChg chg="mod">
          <ac:chgData name="Guest User" userId="e38cf5fff1ccbbef" providerId="Windows Live" clId="Web-{F266BF9E-833D-43F6-ABEC-1DA421EADE63}" dt="2020-02-27T23:51:12.855" v="842" actId="20577"/>
          <ac:spMkLst>
            <pc:docMk/>
            <pc:sldMk cId="7180625" sldId="352"/>
            <ac:spMk id="3" creationId="{5623DD62-E018-41C0-9618-4255DAA5DB5D}"/>
          </ac:spMkLst>
        </pc:spChg>
      </pc:sldChg>
    </pc:docChg>
  </pc:docChgLst>
  <pc:docChgLst>
    <pc:chgData name="Guest User" userId="e38cf5fff1ccbbef" providerId="Windows Live" clId="Web-{A8FE0BC0-860E-48C2-BC44-F6D80E5828CF}"/>
    <pc:docChg chg="addSld delSld modSld">
      <pc:chgData name="Guest User" userId="e38cf5fff1ccbbef" providerId="Windows Live" clId="Web-{A8FE0BC0-860E-48C2-BC44-F6D80E5828CF}" dt="2020-02-01T20:25:19.009" v="93" actId="20577"/>
      <pc:docMkLst>
        <pc:docMk/>
      </pc:docMkLst>
      <pc:sldChg chg="modSp">
        <pc:chgData name="Guest User" userId="e38cf5fff1ccbbef" providerId="Windows Live" clId="Web-{A8FE0BC0-860E-48C2-BC44-F6D80E5828CF}" dt="2020-02-01T20:23:02.430" v="14" actId="20577"/>
        <pc:sldMkLst>
          <pc:docMk/>
          <pc:sldMk cId="0" sldId="256"/>
        </pc:sldMkLst>
        <pc:spChg chg="mod">
          <ac:chgData name="Guest User" userId="e38cf5fff1ccbbef" providerId="Windows Live" clId="Web-{A8FE0BC0-860E-48C2-BC44-F6D80E5828CF}" dt="2020-02-01T20:19:29.392" v="8" actId="20577"/>
          <ac:spMkLst>
            <pc:docMk/>
            <pc:sldMk cId="0" sldId="256"/>
            <ac:spMk id="4" creationId="{98CDC929-56E2-1842-B96F-EEEFC78FBE5A}"/>
          </ac:spMkLst>
        </pc:spChg>
        <pc:spChg chg="mod">
          <ac:chgData name="Guest User" userId="e38cf5fff1ccbbef" providerId="Windows Live" clId="Web-{A8FE0BC0-860E-48C2-BC44-F6D80E5828CF}" dt="2020-02-01T20:23:02.430" v="14" actId="20577"/>
          <ac:spMkLst>
            <pc:docMk/>
            <pc:sldMk cId="0" sldId="256"/>
            <ac:spMk id="6" creationId="{7766042E-BEC4-904E-9FCA-2079983A42E9}"/>
          </ac:spMkLst>
        </pc:spChg>
      </pc:sldChg>
      <pc:sldChg chg="modSp">
        <pc:chgData name="Guest User" userId="e38cf5fff1ccbbef" providerId="Windows Live" clId="Web-{A8FE0BC0-860E-48C2-BC44-F6D80E5828CF}" dt="2020-02-01T20:25:19.009" v="93" actId="20577"/>
        <pc:sldMkLst>
          <pc:docMk/>
          <pc:sldMk cId="0" sldId="274"/>
        </pc:sldMkLst>
        <pc:spChg chg="mod">
          <ac:chgData name="Guest User" userId="e38cf5fff1ccbbef" providerId="Windows Live" clId="Web-{A8FE0BC0-860E-48C2-BC44-F6D80E5828CF}" dt="2020-02-01T20:25:19.009" v="93" actId="20577"/>
          <ac:spMkLst>
            <pc:docMk/>
            <pc:sldMk cId="0" sldId="274"/>
            <ac:spMk id="3" creationId="{825DF835-CFA2-0B45-9273-6EEA176391B8}"/>
          </ac:spMkLst>
        </pc:spChg>
      </pc:sldChg>
      <pc:sldChg chg="modSp">
        <pc:chgData name="Guest User" userId="e38cf5fff1ccbbef" providerId="Windows Live" clId="Web-{A8FE0BC0-860E-48C2-BC44-F6D80E5828CF}" dt="2020-02-01T20:23:19.431" v="19" actId="20577"/>
        <pc:sldMkLst>
          <pc:docMk/>
          <pc:sldMk cId="3177937676" sldId="292"/>
        </pc:sldMkLst>
        <pc:spChg chg="mod">
          <ac:chgData name="Guest User" userId="e38cf5fff1ccbbef" providerId="Windows Live" clId="Web-{A8FE0BC0-860E-48C2-BC44-F6D80E5828CF}" dt="2020-02-01T20:23:19.431" v="19" actId="20577"/>
          <ac:spMkLst>
            <pc:docMk/>
            <pc:sldMk cId="3177937676" sldId="292"/>
            <ac:spMk id="2" creationId="{B3CA7CCB-CF56-244B-9034-AE11AC11B77C}"/>
          </ac:spMkLst>
        </pc:spChg>
      </pc:sldChg>
      <pc:sldChg chg="modSp">
        <pc:chgData name="Guest User" userId="e38cf5fff1ccbbef" providerId="Windows Live" clId="Web-{A8FE0BC0-860E-48C2-BC44-F6D80E5828CF}" dt="2020-02-01T20:23:37.712" v="34" actId="20577"/>
        <pc:sldMkLst>
          <pc:docMk/>
          <pc:sldMk cId="2929006727" sldId="299"/>
        </pc:sldMkLst>
        <pc:spChg chg="mod">
          <ac:chgData name="Guest User" userId="e38cf5fff1ccbbef" providerId="Windows Live" clId="Web-{A8FE0BC0-860E-48C2-BC44-F6D80E5828CF}" dt="2020-02-01T20:23:22.884" v="25" actId="20577"/>
          <ac:spMkLst>
            <pc:docMk/>
            <pc:sldMk cId="2929006727" sldId="299"/>
            <ac:spMk id="3" creationId="{A4477EF2-C265-934A-B975-3E5D4088780C}"/>
          </ac:spMkLst>
        </pc:spChg>
        <pc:spChg chg="mod">
          <ac:chgData name="Guest User" userId="e38cf5fff1ccbbef" providerId="Windows Live" clId="Web-{A8FE0BC0-860E-48C2-BC44-F6D80E5828CF}" dt="2020-02-01T20:23:37.712" v="34" actId="20577"/>
          <ac:spMkLst>
            <pc:docMk/>
            <pc:sldMk cId="2929006727" sldId="299"/>
            <ac:spMk id="4" creationId="{93D99F56-4DB3-D14F-AA13-0FA8FD7AE0C7}"/>
          </ac:spMkLst>
        </pc:spChg>
      </pc:sldChg>
      <pc:sldChg chg="modSp modNotes">
        <pc:chgData name="Guest User" userId="e38cf5fff1ccbbef" providerId="Windows Live" clId="Web-{A8FE0BC0-860E-48C2-BC44-F6D80E5828CF}" dt="2020-02-01T20:25:07.681" v="87" actId="20577"/>
        <pc:sldMkLst>
          <pc:docMk/>
          <pc:sldMk cId="4253396331" sldId="311"/>
        </pc:sldMkLst>
        <pc:spChg chg="mod">
          <ac:chgData name="Guest User" userId="e38cf5fff1ccbbef" providerId="Windows Live" clId="Web-{A8FE0BC0-860E-48C2-BC44-F6D80E5828CF}" dt="2020-02-01T20:25:07.681" v="87" actId="20577"/>
          <ac:spMkLst>
            <pc:docMk/>
            <pc:sldMk cId="4253396331" sldId="311"/>
            <ac:spMk id="3" creationId="{1B39FA87-F59D-844F-B1A9-8A5ED869DC58}"/>
          </ac:spMkLst>
        </pc:spChg>
      </pc:sldChg>
      <pc:sldChg chg="del">
        <pc:chgData name="Guest User" userId="e38cf5fff1ccbbef" providerId="Windows Live" clId="Web-{A8FE0BC0-860E-48C2-BC44-F6D80E5828CF}" dt="2020-02-01T20:24:38.962" v="62"/>
        <pc:sldMkLst>
          <pc:docMk/>
          <pc:sldMk cId="0" sldId="331"/>
        </pc:sldMkLst>
      </pc:sldChg>
      <pc:sldChg chg="del">
        <pc:chgData name="Guest User" userId="e38cf5fff1ccbbef" providerId="Windows Live" clId="Web-{A8FE0BC0-860E-48C2-BC44-F6D80E5828CF}" dt="2020-02-01T20:23:48.712" v="43"/>
        <pc:sldMkLst>
          <pc:docMk/>
          <pc:sldMk cId="4097320238" sldId="332"/>
        </pc:sldMkLst>
      </pc:sldChg>
      <pc:sldChg chg="del">
        <pc:chgData name="Guest User" userId="e38cf5fff1ccbbef" providerId="Windows Live" clId="Web-{A8FE0BC0-860E-48C2-BC44-F6D80E5828CF}" dt="2020-02-01T20:24:38.978" v="65"/>
        <pc:sldMkLst>
          <pc:docMk/>
          <pc:sldMk cId="1581574247" sldId="333"/>
        </pc:sldMkLst>
      </pc:sldChg>
      <pc:sldChg chg="del">
        <pc:chgData name="Guest User" userId="e38cf5fff1ccbbef" providerId="Windows Live" clId="Web-{A8FE0BC0-860E-48C2-BC44-F6D80E5828CF}" dt="2020-02-01T20:24:38.978" v="64"/>
        <pc:sldMkLst>
          <pc:docMk/>
          <pc:sldMk cId="1593680850" sldId="334"/>
        </pc:sldMkLst>
      </pc:sldChg>
      <pc:sldChg chg="del">
        <pc:chgData name="Guest User" userId="e38cf5fff1ccbbef" providerId="Windows Live" clId="Web-{A8FE0BC0-860E-48C2-BC44-F6D80E5828CF}" dt="2020-02-01T20:24:16.165" v="44"/>
        <pc:sldMkLst>
          <pc:docMk/>
          <pc:sldMk cId="2039925233" sldId="335"/>
        </pc:sldMkLst>
      </pc:sldChg>
      <pc:sldChg chg="modSp">
        <pc:chgData name="Guest User" userId="e38cf5fff1ccbbef" providerId="Windows Live" clId="Web-{A8FE0BC0-860E-48C2-BC44-F6D80E5828CF}" dt="2020-02-01T20:24:18.947" v="46" actId="20577"/>
        <pc:sldMkLst>
          <pc:docMk/>
          <pc:sldMk cId="2289254147" sldId="336"/>
        </pc:sldMkLst>
        <pc:spChg chg="mod">
          <ac:chgData name="Guest User" userId="e38cf5fff1ccbbef" providerId="Windows Live" clId="Web-{A8FE0BC0-860E-48C2-BC44-F6D80E5828CF}" dt="2020-02-01T20:24:18.947" v="46" actId="20577"/>
          <ac:spMkLst>
            <pc:docMk/>
            <pc:sldMk cId="2289254147" sldId="336"/>
            <ac:spMk id="3" creationId="{A2DFA820-1700-448D-99CA-451110C5B9CA}"/>
          </ac:spMkLst>
        </pc:spChg>
      </pc:sldChg>
      <pc:sldChg chg="del">
        <pc:chgData name="Guest User" userId="e38cf5fff1ccbbef" providerId="Windows Live" clId="Web-{A8FE0BC0-860E-48C2-BC44-F6D80E5828CF}" dt="2020-02-01T20:24:21.197" v="47"/>
        <pc:sldMkLst>
          <pc:docMk/>
          <pc:sldMk cId="3845030432" sldId="337"/>
        </pc:sldMkLst>
      </pc:sldChg>
      <pc:sldChg chg="del">
        <pc:chgData name="Guest User" userId="e38cf5fff1ccbbef" providerId="Windows Live" clId="Web-{A8FE0BC0-860E-48C2-BC44-F6D80E5828CF}" dt="2020-02-01T20:24:25.290" v="48"/>
        <pc:sldMkLst>
          <pc:docMk/>
          <pc:sldMk cId="318780012" sldId="338"/>
        </pc:sldMkLst>
      </pc:sldChg>
      <pc:sldChg chg="modSp">
        <pc:chgData name="Guest User" userId="e38cf5fff1ccbbef" providerId="Windows Live" clId="Web-{A8FE0BC0-860E-48C2-BC44-F6D80E5828CF}" dt="2020-02-01T20:24:34.056" v="61" actId="20577"/>
        <pc:sldMkLst>
          <pc:docMk/>
          <pc:sldMk cId="3813879265" sldId="339"/>
        </pc:sldMkLst>
        <pc:spChg chg="mod">
          <ac:chgData name="Guest User" userId="e38cf5fff1ccbbef" providerId="Windows Live" clId="Web-{A8FE0BC0-860E-48C2-BC44-F6D80E5828CF}" dt="2020-02-01T20:24:34.056" v="61" actId="20577"/>
          <ac:spMkLst>
            <pc:docMk/>
            <pc:sldMk cId="3813879265" sldId="339"/>
            <ac:spMk id="2" creationId="{00066170-BEE8-4679-9845-D12666BF1833}"/>
          </ac:spMkLst>
        </pc:spChg>
        <pc:spChg chg="mod">
          <ac:chgData name="Guest User" userId="e38cf5fff1ccbbef" providerId="Windows Live" clId="Web-{A8FE0BC0-860E-48C2-BC44-F6D80E5828CF}" dt="2020-02-01T20:24:27.681" v="49" actId="20577"/>
          <ac:spMkLst>
            <pc:docMk/>
            <pc:sldMk cId="3813879265" sldId="339"/>
            <ac:spMk id="3" creationId="{5623DD62-E018-41C0-9618-4255DAA5DB5D}"/>
          </ac:spMkLst>
        </pc:spChg>
      </pc:sldChg>
      <pc:sldChg chg="del">
        <pc:chgData name="Guest User" userId="e38cf5fff1ccbbef" providerId="Windows Live" clId="Web-{A8FE0BC0-860E-48C2-BC44-F6D80E5828CF}" dt="2020-02-01T20:24:16.165" v="45"/>
        <pc:sldMkLst>
          <pc:docMk/>
          <pc:sldMk cId="3685413596" sldId="340"/>
        </pc:sldMkLst>
      </pc:sldChg>
      <pc:sldChg chg="del">
        <pc:chgData name="Guest User" userId="e38cf5fff1ccbbef" providerId="Windows Live" clId="Web-{A8FE0BC0-860E-48C2-BC44-F6D80E5828CF}" dt="2020-02-01T20:24:38.978" v="63"/>
        <pc:sldMkLst>
          <pc:docMk/>
          <pc:sldMk cId="2823414821" sldId="341"/>
        </pc:sldMkLst>
      </pc:sldChg>
      <pc:sldChg chg="del">
        <pc:chgData name="Guest User" userId="e38cf5fff1ccbbef" providerId="Windows Live" clId="Web-{A8FE0BC0-860E-48C2-BC44-F6D80E5828CF}" dt="2020-02-01T20:25:16.478" v="92"/>
        <pc:sldMkLst>
          <pc:docMk/>
          <pc:sldMk cId="3957957532" sldId="342"/>
        </pc:sldMkLst>
      </pc:sldChg>
      <pc:sldChg chg="del">
        <pc:chgData name="Guest User" userId="e38cf5fff1ccbbef" providerId="Windows Live" clId="Web-{A8FE0BC0-860E-48C2-BC44-F6D80E5828CF}" dt="2020-02-01T20:25:16.478" v="91"/>
        <pc:sldMkLst>
          <pc:docMk/>
          <pc:sldMk cId="1944992741" sldId="343"/>
        </pc:sldMkLst>
      </pc:sldChg>
      <pc:sldChg chg="del">
        <pc:chgData name="Guest User" userId="e38cf5fff1ccbbef" providerId="Windows Live" clId="Web-{A8FE0BC0-860E-48C2-BC44-F6D80E5828CF}" dt="2020-02-01T20:25:16.478" v="90"/>
        <pc:sldMkLst>
          <pc:docMk/>
          <pc:sldMk cId="2718716916" sldId="344"/>
        </pc:sldMkLst>
      </pc:sldChg>
      <pc:sldChg chg="modSp">
        <pc:chgData name="Guest User" userId="e38cf5fff1ccbbef" providerId="Windows Live" clId="Web-{A8FE0BC0-860E-48C2-BC44-F6D80E5828CF}" dt="2020-02-01T20:23:44.868" v="42" actId="20577"/>
        <pc:sldMkLst>
          <pc:docMk/>
          <pc:sldMk cId="2094117202" sldId="345"/>
        </pc:sldMkLst>
        <pc:spChg chg="mod">
          <ac:chgData name="Guest User" userId="e38cf5fff1ccbbef" providerId="Windows Live" clId="Web-{A8FE0BC0-860E-48C2-BC44-F6D80E5828CF}" dt="2020-02-01T20:23:42.040" v="40" actId="20577"/>
          <ac:spMkLst>
            <pc:docMk/>
            <pc:sldMk cId="2094117202" sldId="345"/>
            <ac:spMk id="2" creationId="{2AF33A63-B4D7-4CC6-A805-1807F37AA4D9}"/>
          </ac:spMkLst>
        </pc:spChg>
        <pc:spChg chg="mod">
          <ac:chgData name="Guest User" userId="e38cf5fff1ccbbef" providerId="Windows Live" clId="Web-{A8FE0BC0-860E-48C2-BC44-F6D80E5828CF}" dt="2020-02-01T20:23:44.868" v="42" actId="20577"/>
          <ac:spMkLst>
            <pc:docMk/>
            <pc:sldMk cId="2094117202" sldId="345"/>
            <ac:spMk id="3" creationId="{825D01C3-6DF9-43AD-86EA-295337FBF9AC}"/>
          </ac:spMkLst>
        </pc:spChg>
      </pc:sldChg>
      <pc:sldChg chg="modSp add replId">
        <pc:chgData name="Guest User" userId="e38cf5fff1ccbbef" providerId="Windows Live" clId="Web-{A8FE0BC0-860E-48C2-BC44-F6D80E5828CF}" dt="2020-02-01T20:25:13.713" v="89" actId="20577"/>
        <pc:sldMkLst>
          <pc:docMk/>
          <pc:sldMk cId="1584528486" sldId="346"/>
        </pc:sldMkLst>
        <pc:spChg chg="mod">
          <ac:chgData name="Guest User" userId="e38cf5fff1ccbbef" providerId="Windows Live" clId="Web-{A8FE0BC0-860E-48C2-BC44-F6D80E5828CF}" dt="2020-02-01T20:25:13.713" v="89" actId="20577"/>
          <ac:spMkLst>
            <pc:docMk/>
            <pc:sldMk cId="1584528486" sldId="346"/>
            <ac:spMk id="2" creationId="{BC1D05DE-DB03-DA41-8335-4E880F4F4E3A}"/>
          </ac:spMkLst>
        </pc:spChg>
      </pc:sldChg>
    </pc:docChg>
  </pc:docChgLst>
  <pc:docChgLst>
    <pc:chgData name="Guest User" userId="e38cf5fff1ccbbef" providerId="Windows Live" clId="Web-{0EA89C37-D235-41FE-BCEB-A95C57375B92}"/>
    <pc:docChg chg="modSld">
      <pc:chgData name="Guest User" userId="e38cf5fff1ccbbef" providerId="Windows Live" clId="Web-{0EA89C37-D235-41FE-BCEB-A95C57375B92}" dt="2020-02-27T22:54:15.755" v="3" actId="20577"/>
      <pc:docMkLst>
        <pc:docMk/>
      </pc:docMkLst>
      <pc:sldChg chg="modSp">
        <pc:chgData name="Guest User" userId="e38cf5fff1ccbbef" providerId="Windows Live" clId="Web-{0EA89C37-D235-41FE-BCEB-A95C57375B92}" dt="2020-02-27T22:54:15.755" v="3" actId="20577"/>
        <pc:sldMkLst>
          <pc:docMk/>
          <pc:sldMk cId="0" sldId="256"/>
        </pc:sldMkLst>
        <pc:spChg chg="mod">
          <ac:chgData name="Guest User" userId="e38cf5fff1ccbbef" providerId="Windows Live" clId="Web-{0EA89C37-D235-41FE-BCEB-A95C57375B92}" dt="2020-02-27T22:54:15.755" v="3" actId="20577"/>
          <ac:spMkLst>
            <pc:docMk/>
            <pc:sldMk cId="0" sldId="256"/>
            <ac:spMk id="6" creationId="{7766042E-BEC4-904E-9FCA-2079983A42E9}"/>
          </ac:spMkLst>
        </pc:spChg>
      </pc:sldChg>
    </pc:docChg>
  </pc:docChgLst>
  <pc:docChgLst>
    <pc:chgData name="Guest User" userId="e38cf5fff1ccbbef" providerId="Windows Live" clId="Web-{2830B3F5-47E4-4661-9935-2AAC9BCFCAB6}"/>
    <pc:docChg chg="addSld delSld modSld sldOrd">
      <pc:chgData name="Guest User" userId="e38cf5fff1ccbbef" providerId="Windows Live" clId="Web-{2830B3F5-47E4-4661-9935-2AAC9BCFCAB6}" dt="2019-08-21T18:36:52.571" v="525"/>
      <pc:docMkLst>
        <pc:docMk/>
      </pc:docMkLst>
      <pc:sldChg chg="modNotes">
        <pc:chgData name="Guest User" userId="e38cf5fff1ccbbef" providerId="Windows Live" clId="Web-{2830B3F5-47E4-4661-9935-2AAC9BCFCAB6}" dt="2019-08-21T18:36:52.571" v="525"/>
        <pc:sldMkLst>
          <pc:docMk/>
          <pc:sldMk cId="0" sldId="256"/>
        </pc:sldMkLst>
      </pc:sldChg>
      <pc:sldChg chg="modSp ord">
        <pc:chgData name="Guest User" userId="e38cf5fff1ccbbef" providerId="Windows Live" clId="Web-{2830B3F5-47E4-4661-9935-2AAC9BCFCAB6}" dt="2019-08-21T18:10:31.382" v="322" actId="20577"/>
        <pc:sldMkLst>
          <pc:docMk/>
          <pc:sldMk cId="4253396331" sldId="311"/>
        </pc:sldMkLst>
        <pc:spChg chg="mod">
          <ac:chgData name="Guest User" userId="e38cf5fff1ccbbef" providerId="Windows Live" clId="Web-{2830B3F5-47E4-4661-9935-2AAC9BCFCAB6}" dt="2019-08-21T18:10:31.382" v="322" actId="20577"/>
          <ac:spMkLst>
            <pc:docMk/>
            <pc:sldMk cId="4253396331" sldId="311"/>
            <ac:spMk id="3" creationId="{1B39FA87-F59D-844F-B1A9-8A5ED869DC58}"/>
          </ac:spMkLst>
        </pc:spChg>
      </pc:sldChg>
      <pc:sldChg chg="addSp delSp modSp">
        <pc:chgData name="Guest User" userId="e38cf5fff1ccbbef" providerId="Windows Live" clId="Web-{2830B3F5-47E4-4661-9935-2AAC9BCFCAB6}" dt="2019-08-21T18:28:50.368" v="521" actId="1076"/>
        <pc:sldMkLst>
          <pc:docMk/>
          <pc:sldMk cId="4097320238" sldId="332"/>
        </pc:sldMkLst>
        <pc:picChg chg="del">
          <ac:chgData name="Guest User" userId="e38cf5fff1ccbbef" providerId="Windows Live" clId="Web-{2830B3F5-47E4-4661-9935-2AAC9BCFCAB6}" dt="2019-08-21T18:28:41.805" v="519"/>
          <ac:picMkLst>
            <pc:docMk/>
            <pc:sldMk cId="4097320238" sldId="332"/>
            <ac:picMk id="4" creationId="{C1736142-0B33-42EE-8C88-BFCF8C049BCE}"/>
          </ac:picMkLst>
        </pc:picChg>
        <pc:picChg chg="add mod">
          <ac:chgData name="Guest User" userId="e38cf5fff1ccbbef" providerId="Windows Live" clId="Web-{2830B3F5-47E4-4661-9935-2AAC9BCFCAB6}" dt="2019-08-21T18:28:50.368" v="521" actId="1076"/>
          <ac:picMkLst>
            <pc:docMk/>
            <pc:sldMk cId="4097320238" sldId="332"/>
            <ac:picMk id="5" creationId="{24D0529B-7963-4BB2-8224-0FD6A00877E6}"/>
          </ac:picMkLst>
        </pc:picChg>
      </pc:sldChg>
      <pc:sldChg chg="modSp">
        <pc:chgData name="Guest User" userId="e38cf5fff1ccbbef" providerId="Windows Live" clId="Web-{2830B3F5-47E4-4661-9935-2AAC9BCFCAB6}" dt="2019-08-21T18:19:29.086" v="413" actId="20577"/>
        <pc:sldMkLst>
          <pc:docMk/>
          <pc:sldMk cId="1593680850" sldId="334"/>
        </pc:sldMkLst>
        <pc:spChg chg="mod">
          <ac:chgData name="Guest User" userId="e38cf5fff1ccbbef" providerId="Windows Live" clId="Web-{2830B3F5-47E4-4661-9935-2AAC9BCFCAB6}" dt="2019-08-21T18:19:29.086" v="413" actId="20577"/>
          <ac:spMkLst>
            <pc:docMk/>
            <pc:sldMk cId="1593680850" sldId="334"/>
            <ac:spMk id="3" creationId="{A4477EF2-C265-934A-B975-3E5D4088780C}"/>
          </ac:spMkLst>
        </pc:spChg>
        <pc:spChg chg="mod">
          <ac:chgData name="Guest User" userId="e38cf5fff1ccbbef" providerId="Windows Live" clId="Web-{2830B3F5-47E4-4661-9935-2AAC9BCFCAB6}" dt="2019-08-21T18:19:25.398" v="408" actId="20577"/>
          <ac:spMkLst>
            <pc:docMk/>
            <pc:sldMk cId="1593680850" sldId="334"/>
            <ac:spMk id="4" creationId="{93D99F56-4DB3-D14F-AA13-0FA8FD7AE0C7}"/>
          </ac:spMkLst>
        </pc:spChg>
      </pc:sldChg>
      <pc:sldChg chg="modSp">
        <pc:chgData name="Guest User" userId="e38cf5fff1ccbbef" providerId="Windows Live" clId="Web-{2830B3F5-47E4-4661-9935-2AAC9BCFCAB6}" dt="2019-08-21T17:57:22.695" v="2" actId="20577"/>
        <pc:sldMkLst>
          <pc:docMk/>
          <pc:sldMk cId="2039925233" sldId="335"/>
        </pc:sldMkLst>
        <pc:spChg chg="mod">
          <ac:chgData name="Guest User" userId="e38cf5fff1ccbbef" providerId="Windows Live" clId="Web-{2830B3F5-47E4-4661-9935-2AAC9BCFCAB6}" dt="2019-08-21T17:57:22.695" v="2" actId="20577"/>
          <ac:spMkLst>
            <pc:docMk/>
            <pc:sldMk cId="2039925233" sldId="335"/>
            <ac:spMk id="3" creationId="{775CAD25-AC27-43DC-8450-596CE68F3A39}"/>
          </ac:spMkLst>
        </pc:spChg>
      </pc:sldChg>
      <pc:sldChg chg="modSp">
        <pc:chgData name="Guest User" userId="e38cf5fff1ccbbef" providerId="Windows Live" clId="Web-{2830B3F5-47E4-4661-9935-2AAC9BCFCAB6}" dt="2019-08-21T17:57:55.132" v="11" actId="1076"/>
        <pc:sldMkLst>
          <pc:docMk/>
          <pc:sldMk cId="2289254147" sldId="336"/>
        </pc:sldMkLst>
        <pc:spChg chg="mod">
          <ac:chgData name="Guest User" userId="e38cf5fff1ccbbef" providerId="Windows Live" clId="Web-{2830B3F5-47E4-4661-9935-2AAC9BCFCAB6}" dt="2019-08-21T17:57:55.132" v="11" actId="1076"/>
          <ac:spMkLst>
            <pc:docMk/>
            <pc:sldMk cId="2289254147" sldId="336"/>
            <ac:spMk id="3" creationId="{A2DFA820-1700-448D-99CA-451110C5B9CA}"/>
          </ac:spMkLst>
        </pc:spChg>
      </pc:sldChg>
      <pc:sldChg chg="modSp">
        <pc:chgData name="Guest User" userId="e38cf5fff1ccbbef" providerId="Windows Live" clId="Web-{2830B3F5-47E4-4661-9935-2AAC9BCFCAB6}" dt="2019-08-21T17:58:10.101" v="13" actId="14100"/>
        <pc:sldMkLst>
          <pc:docMk/>
          <pc:sldMk cId="3845030432" sldId="337"/>
        </pc:sldMkLst>
        <pc:spChg chg="mod">
          <ac:chgData name="Guest User" userId="e38cf5fff1ccbbef" providerId="Windows Live" clId="Web-{2830B3F5-47E4-4661-9935-2AAC9BCFCAB6}" dt="2019-08-21T17:58:10.101" v="13" actId="14100"/>
          <ac:spMkLst>
            <pc:docMk/>
            <pc:sldMk cId="3845030432" sldId="337"/>
            <ac:spMk id="3" creationId="{A2DFA820-1700-448D-99CA-451110C5B9CA}"/>
          </ac:spMkLst>
        </pc:spChg>
      </pc:sldChg>
      <pc:sldChg chg="modSp">
        <pc:chgData name="Guest User" userId="e38cf5fff1ccbbef" providerId="Windows Live" clId="Web-{2830B3F5-47E4-4661-9935-2AAC9BCFCAB6}" dt="2019-08-21T17:57:31.757" v="10" actId="20577"/>
        <pc:sldMkLst>
          <pc:docMk/>
          <pc:sldMk cId="3685413596" sldId="340"/>
        </pc:sldMkLst>
        <pc:spChg chg="mod">
          <ac:chgData name="Guest User" userId="e38cf5fff1ccbbef" providerId="Windows Live" clId="Web-{2830B3F5-47E4-4661-9935-2AAC9BCFCAB6}" dt="2019-08-21T17:57:31.757" v="10" actId="20577"/>
          <ac:spMkLst>
            <pc:docMk/>
            <pc:sldMk cId="3685413596" sldId="340"/>
            <ac:spMk id="3" creationId="{BD0EFB65-E843-A24B-9843-5728E4ED0DAC}"/>
          </ac:spMkLst>
        </pc:spChg>
      </pc:sldChg>
      <pc:sldChg chg="modSp add ord replId modNotes">
        <pc:chgData name="Guest User" userId="e38cf5fff1ccbbef" providerId="Windows Live" clId="Web-{2830B3F5-47E4-4661-9935-2AAC9BCFCAB6}" dt="2019-08-21T18:07:59.554" v="202"/>
        <pc:sldMkLst>
          <pc:docMk/>
          <pc:sldMk cId="3957957532" sldId="342"/>
        </pc:sldMkLst>
        <pc:spChg chg="mod">
          <ac:chgData name="Guest User" userId="e38cf5fff1ccbbef" providerId="Windows Live" clId="Web-{2830B3F5-47E4-4661-9935-2AAC9BCFCAB6}" dt="2019-08-21T18:02:04.851" v="66" actId="20577"/>
          <ac:spMkLst>
            <pc:docMk/>
            <pc:sldMk cId="3957957532" sldId="342"/>
            <ac:spMk id="2" creationId="{BC1D05DE-DB03-DA41-8335-4E880F4F4E3A}"/>
          </ac:spMkLst>
        </pc:spChg>
        <pc:spChg chg="mod">
          <ac:chgData name="Guest User" userId="e38cf5fff1ccbbef" providerId="Windows Live" clId="Web-{2830B3F5-47E4-4661-9935-2AAC9BCFCAB6}" dt="2019-08-21T18:07:57.226" v="201" actId="20577"/>
          <ac:spMkLst>
            <pc:docMk/>
            <pc:sldMk cId="3957957532" sldId="342"/>
            <ac:spMk id="3" creationId="{1B39FA87-F59D-844F-B1A9-8A5ED869DC58}"/>
          </ac:spMkLst>
        </pc:spChg>
      </pc:sldChg>
      <pc:sldChg chg="modSp add ord replId modNotes">
        <pc:chgData name="Guest User" userId="e38cf5fff1ccbbef" providerId="Windows Live" clId="Web-{2830B3F5-47E4-4661-9935-2AAC9BCFCAB6}" dt="2019-08-21T18:11:24.617" v="389"/>
        <pc:sldMkLst>
          <pc:docMk/>
          <pc:sldMk cId="1944992741" sldId="343"/>
        </pc:sldMkLst>
        <pc:spChg chg="mod">
          <ac:chgData name="Guest User" userId="e38cf5fff1ccbbef" providerId="Windows Live" clId="Web-{2830B3F5-47E4-4661-9935-2AAC9BCFCAB6}" dt="2019-08-21T18:02:08.335" v="67" actId="20577"/>
          <ac:spMkLst>
            <pc:docMk/>
            <pc:sldMk cId="1944992741" sldId="343"/>
            <ac:spMk id="2" creationId="{BC1D05DE-DB03-DA41-8335-4E880F4F4E3A}"/>
          </ac:spMkLst>
        </pc:spChg>
        <pc:spChg chg="mod">
          <ac:chgData name="Guest User" userId="e38cf5fff1ccbbef" providerId="Windows Live" clId="Web-{2830B3F5-47E4-4661-9935-2AAC9BCFCAB6}" dt="2019-08-21T18:11:22.586" v="388" actId="20577"/>
          <ac:spMkLst>
            <pc:docMk/>
            <pc:sldMk cId="1944992741" sldId="343"/>
            <ac:spMk id="3" creationId="{1B39FA87-F59D-844F-B1A9-8A5ED869DC58}"/>
          </ac:spMkLst>
        </pc:spChg>
      </pc:sldChg>
      <pc:sldChg chg="modSp add replId modNotes">
        <pc:chgData name="Guest User" userId="e38cf5fff1ccbbef" providerId="Windows Live" clId="Web-{2830B3F5-47E4-4661-9935-2AAC9BCFCAB6}" dt="2019-08-21T18:27:59.977" v="514" actId="20577"/>
        <pc:sldMkLst>
          <pc:docMk/>
          <pc:sldMk cId="2718716916" sldId="344"/>
        </pc:sldMkLst>
        <pc:spChg chg="mod">
          <ac:chgData name="Guest User" userId="e38cf5fff1ccbbef" providerId="Windows Live" clId="Web-{2830B3F5-47E4-4661-9935-2AAC9BCFCAB6}" dt="2019-08-21T18:25:22.664" v="452" actId="20577"/>
          <ac:spMkLst>
            <pc:docMk/>
            <pc:sldMk cId="2718716916" sldId="344"/>
            <ac:spMk id="2" creationId="{BC1D05DE-DB03-DA41-8335-4E880F4F4E3A}"/>
          </ac:spMkLst>
        </pc:spChg>
        <pc:spChg chg="mod">
          <ac:chgData name="Guest User" userId="e38cf5fff1ccbbef" providerId="Windows Live" clId="Web-{2830B3F5-47E4-4661-9935-2AAC9BCFCAB6}" dt="2019-08-21T18:27:59.977" v="514" actId="20577"/>
          <ac:spMkLst>
            <pc:docMk/>
            <pc:sldMk cId="2718716916" sldId="344"/>
            <ac:spMk id="3" creationId="{1B39FA87-F59D-844F-B1A9-8A5ED869DC58}"/>
          </ac:spMkLst>
        </pc:spChg>
      </pc:sldChg>
      <pc:sldChg chg="modSp add del replId">
        <pc:chgData name="Guest User" userId="e38cf5fff1ccbbef" providerId="Windows Live" clId="Web-{2830B3F5-47E4-4661-9935-2AAC9BCFCAB6}" dt="2019-08-21T18:25:18.539" v="450"/>
        <pc:sldMkLst>
          <pc:docMk/>
          <pc:sldMk cId="3888652646" sldId="345"/>
        </pc:sldMkLst>
        <pc:spChg chg="mod">
          <ac:chgData name="Guest User" userId="e38cf5fff1ccbbef" providerId="Windows Live" clId="Web-{2830B3F5-47E4-4661-9935-2AAC9BCFCAB6}" dt="2019-08-21T18:02:13.695" v="69" actId="20577"/>
          <ac:spMkLst>
            <pc:docMk/>
            <pc:sldMk cId="3888652646" sldId="345"/>
            <ac:spMk id="2" creationId="{BC1D05DE-DB03-DA41-8335-4E880F4F4E3A}"/>
          </ac:spMkLst>
        </pc:spChg>
      </pc:sldChg>
      <pc:sldChg chg="modSp add del replId">
        <pc:chgData name="Guest User" userId="e38cf5fff1ccbbef" providerId="Windows Live" clId="Web-{2830B3F5-47E4-4661-9935-2AAC9BCFCAB6}" dt="2019-08-21T18:25:18.539" v="451"/>
        <pc:sldMkLst>
          <pc:docMk/>
          <pc:sldMk cId="1989948546" sldId="346"/>
        </pc:sldMkLst>
        <pc:spChg chg="mod">
          <ac:chgData name="Guest User" userId="e38cf5fff1ccbbef" providerId="Windows Live" clId="Web-{2830B3F5-47E4-4661-9935-2AAC9BCFCAB6}" dt="2019-08-21T18:02:10.913" v="68" actId="20577"/>
          <ac:spMkLst>
            <pc:docMk/>
            <pc:sldMk cId="1989948546" sldId="346"/>
            <ac:spMk id="2" creationId="{BC1D05DE-DB03-DA41-8335-4E880F4F4E3A}"/>
          </ac:spMkLst>
        </pc:spChg>
        <pc:spChg chg="mod">
          <ac:chgData name="Guest User" userId="e38cf5fff1ccbbef" providerId="Windows Live" clId="Web-{2830B3F5-47E4-4661-9935-2AAC9BCFCAB6}" dt="2019-08-21T18:25:18.039" v="449" actId="20577"/>
          <ac:spMkLst>
            <pc:docMk/>
            <pc:sldMk cId="1989948546" sldId="346"/>
            <ac:spMk id="3" creationId="{1B39FA87-F59D-844F-B1A9-8A5ED869DC58}"/>
          </ac:spMkLst>
        </pc:spChg>
      </pc:sldChg>
      <pc:sldChg chg="modSp add del ord replId">
        <pc:chgData name="Guest User" userId="e38cf5fff1ccbbef" providerId="Windows Live" clId="Web-{2830B3F5-47E4-4661-9935-2AAC9BCFCAB6}" dt="2019-08-21T18:18:52.961" v="400"/>
        <pc:sldMkLst>
          <pc:docMk/>
          <pc:sldMk cId="841353035" sldId="347"/>
        </pc:sldMkLst>
        <pc:spChg chg="mod">
          <ac:chgData name="Guest User" userId="e38cf5fff1ccbbef" providerId="Windows Live" clId="Web-{2830B3F5-47E4-4661-9935-2AAC9BCFCAB6}" dt="2019-08-21T18:18:41.476" v="395" actId="20577"/>
          <ac:spMkLst>
            <pc:docMk/>
            <pc:sldMk cId="841353035" sldId="347"/>
            <ac:spMk id="3" creationId="{A4477EF2-C265-934A-B975-3E5D4088780C}"/>
          </ac:spMkLst>
        </pc:spChg>
        <pc:spChg chg="mod">
          <ac:chgData name="Guest User" userId="e38cf5fff1ccbbef" providerId="Windows Live" clId="Web-{2830B3F5-47E4-4661-9935-2AAC9BCFCAB6}" dt="2019-08-21T18:18:52.539" v="399" actId="20577"/>
          <ac:spMkLst>
            <pc:docMk/>
            <pc:sldMk cId="841353035" sldId="347"/>
            <ac:spMk id="4" creationId="{93D99F56-4DB3-D14F-AA13-0FA8FD7AE0C7}"/>
          </ac:spMkLst>
        </pc:spChg>
      </pc:sldChg>
    </pc:docChg>
  </pc:docChgLst>
  <pc:docChgLst>
    <pc:chgData name="Guest User" userId="e38cf5fff1ccbbef" providerId="Windows Live" clId="Web-{3F84D753-8A36-4DFC-9FD4-CFF79C75548A}"/>
    <pc:docChg chg="modSld">
      <pc:chgData name="Guest User" userId="e38cf5fff1ccbbef" providerId="Windows Live" clId="Web-{3F84D753-8A36-4DFC-9FD4-CFF79C75548A}" dt="2019-08-21T22:08:59.534" v="3" actId="20577"/>
      <pc:docMkLst>
        <pc:docMk/>
      </pc:docMkLst>
      <pc:sldChg chg="modSp">
        <pc:chgData name="Guest User" userId="e38cf5fff1ccbbef" providerId="Windows Live" clId="Web-{3F84D753-8A36-4DFC-9FD4-CFF79C75548A}" dt="2019-08-21T22:08:59.534" v="3" actId="20577"/>
        <pc:sldMkLst>
          <pc:docMk/>
          <pc:sldMk cId="2929006727" sldId="299"/>
        </pc:sldMkLst>
        <pc:spChg chg="mod">
          <ac:chgData name="Guest User" userId="e38cf5fff1ccbbef" providerId="Windows Live" clId="Web-{3F84D753-8A36-4DFC-9FD4-CFF79C75548A}" dt="2019-08-21T22:08:59.534" v="3" actId="20577"/>
          <ac:spMkLst>
            <pc:docMk/>
            <pc:sldMk cId="2929006727" sldId="299"/>
            <ac:spMk id="4" creationId="{93D99F56-4DB3-D14F-AA13-0FA8FD7AE0C7}"/>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Shape 3"/>
          <p:cNvSpPr txBox="1">
            <a:spLocks noGrp="1"/>
          </p:cNvSpPr>
          <p:nvPr>
            <p:ph type="hdr" idx="2"/>
          </p:nvPr>
        </p:nvSpPr>
        <p:spPr>
          <a:xfrm>
            <a:off x="0" y="0"/>
            <a:ext cx="2971799" cy="457200"/>
          </a:xfrm>
          <a:prstGeom prst="rect">
            <a:avLst/>
          </a:prstGeom>
          <a:noFill/>
          <a:ln>
            <a:noFill/>
          </a:ln>
        </p:spPr>
        <p:txBody>
          <a:bodyPr lIns="91425" tIns="91425" rIns="91425" bIns="91425" anchor="t" anchorCtr="0"/>
          <a:lstStyle>
            <a:lvl1pPr marL="0" marR="0" lvl="0" indent="0" algn="l" rtl="0">
              <a:spcBef>
                <a:spcPts val="0"/>
              </a:spcBef>
              <a:buNone/>
              <a:defRPr sz="12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4" name="Shape 4"/>
          <p:cNvSpPr txBox="1">
            <a:spLocks noGrp="1"/>
          </p:cNvSpPr>
          <p:nvPr>
            <p:ph type="dt" idx="10"/>
          </p:nvPr>
        </p:nvSpPr>
        <p:spPr>
          <a:xfrm>
            <a:off x="3884612" y="0"/>
            <a:ext cx="2971799" cy="457200"/>
          </a:xfrm>
          <a:prstGeom prst="rect">
            <a:avLst/>
          </a:prstGeom>
          <a:noFill/>
          <a:ln>
            <a:noFill/>
          </a:ln>
        </p:spPr>
        <p:txBody>
          <a:bodyPr lIns="91425" tIns="91425" rIns="91425" bIns="91425" anchor="t" anchorCtr="0"/>
          <a:lstStyle>
            <a:lvl1pPr marL="0" marR="0" lvl="0" indent="0" algn="r" rtl="0">
              <a:spcBef>
                <a:spcPts val="0"/>
              </a:spcBef>
              <a:buNone/>
              <a:defRPr sz="12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5" name="Shape 5"/>
          <p:cNvSpPr>
            <a:spLocks noGrp="1" noRot="1" noChangeAspect="1"/>
          </p:cNvSpPr>
          <p:nvPr>
            <p:ph type="sldImg" idx="3"/>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6" name="Shape 6"/>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marL="0" marR="0" lvl="0" indent="0" algn="l" rtl="0">
              <a:spcBef>
                <a:spcPts val="0"/>
              </a:spcBef>
              <a:buNone/>
              <a:defRPr sz="1200" b="0" i="0" u="none" strike="noStrike" cap="none">
                <a:solidFill>
                  <a:schemeClr val="dk1"/>
                </a:solidFill>
                <a:latin typeface="Calibri"/>
                <a:ea typeface="Calibri"/>
                <a:cs typeface="Calibri"/>
                <a:sym typeface="Calibri"/>
              </a:defRPr>
            </a:lvl1pPr>
            <a:lvl2pPr marL="457200" marR="0" lvl="1" indent="0" algn="l" rtl="0">
              <a:spcBef>
                <a:spcPts val="0"/>
              </a:spcBef>
              <a:buNone/>
              <a:defRPr sz="1200" b="0" i="0" u="none" strike="noStrike" cap="none">
                <a:solidFill>
                  <a:schemeClr val="dk1"/>
                </a:solidFill>
                <a:latin typeface="Calibri"/>
                <a:ea typeface="Calibri"/>
                <a:cs typeface="Calibri"/>
                <a:sym typeface="Calibri"/>
              </a:defRPr>
            </a:lvl2pPr>
            <a:lvl3pPr marL="914400" marR="0" lvl="2" indent="0" algn="l" rtl="0">
              <a:spcBef>
                <a:spcPts val="0"/>
              </a:spcBef>
              <a:buNone/>
              <a:defRPr sz="1200" b="0" i="0" u="none" strike="noStrike" cap="none">
                <a:solidFill>
                  <a:schemeClr val="dk1"/>
                </a:solidFill>
                <a:latin typeface="Calibri"/>
                <a:ea typeface="Calibri"/>
                <a:cs typeface="Calibri"/>
                <a:sym typeface="Calibri"/>
              </a:defRPr>
            </a:lvl3pPr>
            <a:lvl4pPr marL="1371600" marR="0" lvl="3" indent="0" algn="l" rtl="0">
              <a:spcBef>
                <a:spcPts val="0"/>
              </a:spcBef>
              <a:buNone/>
              <a:defRPr sz="1200" b="0" i="0" u="none" strike="noStrike" cap="none">
                <a:solidFill>
                  <a:schemeClr val="dk1"/>
                </a:solidFill>
                <a:latin typeface="Calibri"/>
                <a:ea typeface="Calibri"/>
                <a:cs typeface="Calibri"/>
                <a:sym typeface="Calibri"/>
              </a:defRPr>
            </a:lvl4pPr>
            <a:lvl5pPr marL="1828800" marR="0" lvl="4" indent="0" algn="l" rtl="0">
              <a:spcBef>
                <a:spcPts val="0"/>
              </a:spcBef>
              <a:buNone/>
              <a:defRPr sz="1200" b="0" i="0" u="none" strike="noStrike" cap="none">
                <a:solidFill>
                  <a:schemeClr val="dk1"/>
                </a:solidFill>
                <a:latin typeface="Calibri"/>
                <a:ea typeface="Calibri"/>
                <a:cs typeface="Calibri"/>
                <a:sym typeface="Calibri"/>
              </a:defRPr>
            </a:lvl5pPr>
            <a:lvl6pPr marL="2286000" marR="0" lvl="5" indent="0" algn="l" rtl="0">
              <a:spcBef>
                <a:spcPts val="0"/>
              </a:spcBef>
              <a:buNone/>
              <a:defRPr sz="1200" b="0" i="0" u="none" strike="noStrike" cap="none">
                <a:solidFill>
                  <a:schemeClr val="dk1"/>
                </a:solidFill>
                <a:latin typeface="Calibri"/>
                <a:ea typeface="Calibri"/>
                <a:cs typeface="Calibri"/>
                <a:sym typeface="Calibri"/>
              </a:defRPr>
            </a:lvl6pPr>
            <a:lvl7pPr marL="2743200" marR="0" lvl="6" indent="0" algn="l" rtl="0">
              <a:spcBef>
                <a:spcPts val="0"/>
              </a:spcBef>
              <a:buNone/>
              <a:defRPr sz="1200" b="0" i="0" u="none" strike="noStrike" cap="none">
                <a:solidFill>
                  <a:schemeClr val="dk1"/>
                </a:solidFill>
                <a:latin typeface="Calibri"/>
                <a:ea typeface="Calibri"/>
                <a:cs typeface="Calibri"/>
                <a:sym typeface="Calibri"/>
              </a:defRPr>
            </a:lvl7pPr>
            <a:lvl8pPr marL="3200400" marR="0" lvl="7" indent="0" algn="l" rtl="0">
              <a:spcBef>
                <a:spcPts val="0"/>
              </a:spcBef>
              <a:buNone/>
              <a:defRPr sz="1200" b="0" i="0" u="none" strike="noStrike" cap="none">
                <a:solidFill>
                  <a:schemeClr val="dk1"/>
                </a:solidFill>
                <a:latin typeface="Calibri"/>
                <a:ea typeface="Calibri"/>
                <a:cs typeface="Calibri"/>
                <a:sym typeface="Calibri"/>
              </a:defRPr>
            </a:lvl8pPr>
            <a:lvl9pPr marL="3657600" marR="0" lvl="8" indent="0" algn="l" rtl="0">
              <a:spcBef>
                <a:spcPts val="0"/>
              </a:spcBef>
              <a:buNone/>
              <a:defRPr sz="1200" b="0" i="0" u="none" strike="noStrike" cap="none">
                <a:solidFill>
                  <a:schemeClr val="dk1"/>
                </a:solidFill>
                <a:latin typeface="Calibri"/>
                <a:ea typeface="Calibri"/>
                <a:cs typeface="Calibri"/>
                <a:sym typeface="Calibri"/>
              </a:defRPr>
            </a:lvl9pPr>
          </a:lstStyle>
          <a:p>
            <a:endParaRPr/>
          </a:p>
        </p:txBody>
      </p:sp>
      <p:sp>
        <p:nvSpPr>
          <p:cNvPr id="7" name="Shape 7"/>
          <p:cNvSpPr txBox="1">
            <a:spLocks noGrp="1"/>
          </p:cNvSpPr>
          <p:nvPr>
            <p:ph type="ftr" idx="11"/>
          </p:nvPr>
        </p:nvSpPr>
        <p:spPr>
          <a:xfrm>
            <a:off x="0" y="8685213"/>
            <a:ext cx="2971799" cy="457200"/>
          </a:xfrm>
          <a:prstGeom prst="rect">
            <a:avLst/>
          </a:prstGeom>
          <a:noFill/>
          <a:ln>
            <a:noFill/>
          </a:ln>
        </p:spPr>
        <p:txBody>
          <a:bodyPr lIns="91425" tIns="91425" rIns="91425" bIns="91425" anchor="b" anchorCtr="0"/>
          <a:lstStyle>
            <a:lvl1pPr marL="0" marR="0" lvl="0" indent="0" algn="l" rtl="0">
              <a:spcBef>
                <a:spcPts val="0"/>
              </a:spcBef>
              <a:buNone/>
              <a:defRPr sz="12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8" name="Shape 8"/>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Calibri"/>
                <a:ea typeface="Calibri"/>
                <a:cs typeface="Calibri"/>
                <a:sym typeface="Calibri"/>
              </a:rPr>
              <a:pPr marL="0" marR="0" lvl="0" indent="0" algn="r" rtl="0">
                <a:spcBef>
                  <a:spcPts val="0"/>
                </a:spcBef>
                <a:buSzPct val="25000"/>
                <a:buNone/>
              </a:pPr>
              <a:t>‹#›</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283940295"/>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courses.lumenlearning.com/wm-spanish1/"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Shape 8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86" name="Shape 86"/>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200" b="0" i="0" u="none" strike="noStrike" kern="1200" cap="none">
                <a:solidFill>
                  <a:schemeClr val="tx1"/>
                </a:solidFill>
                <a:effectLst/>
                <a:latin typeface="Calibri"/>
                <a:ea typeface="Calibri"/>
                <a:cs typeface="Calibri"/>
                <a:sym typeface="Calibri"/>
              </a:rPr>
              <a:t>All text in these slides is taken from</a:t>
            </a:r>
            <a:r>
              <a:rPr lang="en-US">
                <a:solidFill>
                  <a:schemeClr val="tx1"/>
                </a:solidFill>
              </a:rPr>
              <a:t> </a:t>
            </a:r>
            <a:r>
              <a:rPr lang="en-US">
                <a:hlinkClick r:id="rId3"/>
              </a:rPr>
              <a:t>https://courses.lumenlearning.com/wm-spanish1/</a:t>
            </a:r>
            <a:r>
              <a:rPr lang="en-US">
                <a:solidFill>
                  <a:schemeClr val="tx1"/>
                </a:solidFill>
              </a:rPr>
              <a:t> </a:t>
            </a:r>
            <a:r>
              <a:rPr lang="en-US" sz="1200" b="0" i="0" u="none" strike="noStrike" kern="1200" cap="none">
                <a:solidFill>
                  <a:schemeClr val="tx1"/>
                </a:solidFill>
                <a:effectLst/>
                <a:latin typeface="Calibri"/>
                <a:ea typeface="Calibri"/>
                <a:cs typeface="Calibri"/>
                <a:sym typeface="Calibri"/>
              </a:rPr>
              <a:t>where it is published under one or more open licenses.</a:t>
            </a:r>
            <a:endParaRPr lang="en-US"/>
          </a:p>
          <a:p>
            <a:r>
              <a:rPr lang="en-US" sz="1200" b="0" i="0" u="none" strike="noStrike" kern="1200" cap="none">
                <a:solidFill>
                  <a:schemeClr val="tx1"/>
                </a:solidFill>
                <a:effectLst/>
                <a:latin typeface="Calibri"/>
                <a:ea typeface="Calibri"/>
                <a:cs typeface="Calibri"/>
                <a:sym typeface="Calibri"/>
              </a:rPr>
              <a:t>All images in these slides are attributed in the notes of the slide on which they appear and licensed as indicated. </a:t>
            </a:r>
          </a:p>
        </p:txBody>
      </p:sp>
      <p:sp>
        <p:nvSpPr>
          <p:cNvPr id="87" name="Shape 87"/>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Calibri"/>
                <a:ea typeface="Calibri"/>
                <a:cs typeface="Calibri"/>
                <a:sym typeface="Calibri"/>
              </a:rPr>
              <a:pPr marL="0" marR="0" lvl="0" indent="0" algn="r" rtl="0">
                <a:spcBef>
                  <a:spcPts val="0"/>
                </a:spcBef>
                <a:buSzPct val="25000"/>
                <a:buNone/>
              </a:pPr>
              <a:t>1</a:t>
            </a:fld>
            <a:endParaRPr lang="en-US"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Answer</a:t>
            </a:r>
            <a:r>
              <a:rPr lang="en-US" baseline="0" dirty="0"/>
              <a:t> is </a:t>
            </a:r>
            <a:r>
              <a:rPr lang="en-US" dirty="0"/>
              <a:t>B</a:t>
            </a:r>
          </a:p>
        </p:txBody>
      </p:sp>
      <p:sp>
        <p:nvSpPr>
          <p:cNvPr id="4" name="Slide Number Placeholder 3"/>
          <p:cNvSpPr>
            <a:spLocks noGrp="1"/>
          </p:cNvSpPr>
          <p:nvPr>
            <p:ph type="sldNum" idx="10"/>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chemeClr val="dk1"/>
                </a:solidFill>
                <a:latin typeface="Calibri"/>
                <a:ea typeface="Calibri"/>
                <a:cs typeface="Calibri"/>
                <a:sym typeface="Calibri"/>
              </a:rPr>
              <a:pPr marL="0" marR="0" lvl="0" indent="0" algn="r" rtl="0">
                <a:spcBef>
                  <a:spcPts val="0"/>
                </a:spcBef>
                <a:buSzPct val="25000"/>
                <a:buNone/>
              </a:pPr>
              <a:t>12</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017024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Answer</a:t>
            </a:r>
            <a:r>
              <a:rPr lang="en-US" baseline="0" dirty="0"/>
              <a:t> is </a:t>
            </a:r>
            <a:r>
              <a:rPr lang="en-US" dirty="0"/>
              <a:t>A</a:t>
            </a:r>
          </a:p>
        </p:txBody>
      </p:sp>
      <p:sp>
        <p:nvSpPr>
          <p:cNvPr id="4" name="Slide Number Placeholder 3"/>
          <p:cNvSpPr>
            <a:spLocks noGrp="1"/>
          </p:cNvSpPr>
          <p:nvPr>
            <p:ph type="sldNum" idx="10"/>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chemeClr val="dk1"/>
                </a:solidFill>
                <a:latin typeface="Calibri"/>
                <a:ea typeface="Calibri"/>
                <a:cs typeface="Calibri"/>
                <a:sym typeface="Calibri"/>
              </a:rPr>
              <a:pPr marL="0" marR="0" lvl="0" indent="0" algn="r" rtl="0">
                <a:spcBef>
                  <a:spcPts val="0"/>
                </a:spcBef>
                <a:buSzPct val="25000"/>
                <a:buNone/>
              </a:pPr>
              <a:t>13</a:t>
            </a:fld>
            <a:endParaRPr lang="en-US"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1"/>
        <p:cNvGrpSpPr/>
        <p:nvPr/>
      </p:nvGrpSpPr>
      <p:grpSpPr>
        <a:xfrm>
          <a:off x="0" y="0"/>
          <a:ext cx="0" cy="0"/>
          <a:chOff x="0" y="0"/>
          <a:chExt cx="0" cy="0"/>
        </a:xfrm>
      </p:grpSpPr>
      <p:sp>
        <p:nvSpPr>
          <p:cNvPr id="322" name="Shape 32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323" name="Shape 32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Slide">
    <p:bg>
      <p:bgPr>
        <a:blipFill dpi="0" rotWithShape="1">
          <a:blip r:embed="rId2">
            <a:lum/>
          </a:blip>
          <a:srcRect/>
          <a:stretch>
            <a:fillRect t="-61000" b="-61000"/>
          </a:stretch>
        </a:blipFill>
        <a:effectLst/>
      </p:bgPr>
    </p:bg>
    <p:spTree>
      <p:nvGrpSpPr>
        <p:cNvPr id="1" name="Shape 9"/>
        <p:cNvGrpSpPr/>
        <p:nvPr/>
      </p:nvGrpSpPr>
      <p:grpSpPr>
        <a:xfrm>
          <a:off x="0" y="0"/>
          <a:ext cx="0" cy="0"/>
          <a:chOff x="0" y="0"/>
          <a:chExt cx="0" cy="0"/>
        </a:xfrm>
      </p:grpSpPr>
      <p:sp>
        <p:nvSpPr>
          <p:cNvPr id="5" name="Google Shape;14;p3">
            <a:extLst>
              <a:ext uri="{FF2B5EF4-FFF2-40B4-BE49-F238E27FC236}">
                <a16:creationId xmlns:a16="http://schemas.microsoft.com/office/drawing/2014/main" id="{DB391CD0-B0FF-7C47-AEC7-712743E719D1}"/>
              </a:ext>
            </a:extLst>
          </p:cNvPr>
          <p:cNvSpPr/>
          <p:nvPr/>
        </p:nvSpPr>
        <p:spPr>
          <a:xfrm>
            <a:off x="0" y="552196"/>
            <a:ext cx="12207240" cy="2688336"/>
          </a:xfrm>
          <a:prstGeom prst="rect">
            <a:avLst/>
          </a:prstGeom>
          <a:solidFill>
            <a:srgbClr val="3A4047"/>
          </a:solidFill>
          <a:ln w="12700" cap="flat" cmpd="sng">
            <a:solidFill>
              <a:schemeClr val="dk1">
                <a:alpha val="1176"/>
              </a:schemeClr>
            </a:solidFill>
            <a:prstDash val="solid"/>
            <a:miter lim="800000"/>
            <a:headEnd type="none" w="sm" len="sm"/>
            <a:tailEnd type="none" w="sm" len="sm"/>
          </a:ln>
        </p:spPr>
        <p:txBody>
          <a:bodyPr spcFirstLastPara="1" wrap="square" lIns="68569" tIns="34275" rIns="68569" bIns="34275"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350" b="0" i="0" u="none" strike="noStrike" cap="none">
              <a:solidFill>
                <a:schemeClr val="lt1"/>
              </a:solidFill>
              <a:latin typeface="Century Gothic"/>
              <a:ea typeface="Century Gothic"/>
              <a:cs typeface="Century Gothic"/>
              <a:sym typeface="Century Gothic"/>
            </a:endParaRPr>
          </a:p>
        </p:txBody>
      </p:sp>
      <p:sp>
        <p:nvSpPr>
          <p:cNvPr id="11" name="Google Shape;11;p2"/>
          <p:cNvSpPr txBox="1">
            <a:spLocks noGrp="1"/>
          </p:cNvSpPr>
          <p:nvPr>
            <p:ph type="ctrTitle" hasCustomPrompt="1"/>
          </p:nvPr>
        </p:nvSpPr>
        <p:spPr>
          <a:xfrm>
            <a:off x="1519519" y="0"/>
            <a:ext cx="9144000" cy="2387600"/>
          </a:xfrm>
          <a:prstGeom prst="rect">
            <a:avLst/>
          </a:prstGeom>
          <a:noFill/>
          <a:ln>
            <a:noFill/>
          </a:ln>
        </p:spPr>
        <p:txBody>
          <a:bodyPr spcFirstLastPara="1" wrap="square" lIns="91425" tIns="45700" rIns="91425" bIns="45700" anchor="b" anchorCtr="0"/>
          <a:lstStyle>
            <a:lvl1pPr marR="0" lvl="0" algn="ctr" rtl="0">
              <a:lnSpc>
                <a:spcPct val="90000"/>
              </a:lnSpc>
              <a:spcBef>
                <a:spcPts val="0"/>
              </a:spcBef>
              <a:spcAft>
                <a:spcPts val="0"/>
              </a:spcAft>
              <a:buClr>
                <a:srgbClr val="F1F7FB"/>
              </a:buClr>
              <a:buSzPts val="5500"/>
              <a:buFont typeface="Century Gothic"/>
              <a:buNone/>
              <a:defRPr sz="4125" b="0" i="0" u="none" strike="noStrike" cap="none">
                <a:solidFill>
                  <a:srgbClr val="F1F7FB"/>
                </a:solidFill>
                <a:latin typeface="Century Gothic"/>
                <a:ea typeface="Century Gothic"/>
                <a:cs typeface="Century Gothic"/>
                <a:sym typeface="Century Gothic"/>
              </a:defRPr>
            </a:lvl1pPr>
            <a:lvl2pPr marR="0" lvl="1"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9pPr>
          </a:lstStyle>
          <a:p>
            <a:r>
              <a:rPr lang="en-US" dirty="0"/>
              <a:t>Course Title</a:t>
            </a:r>
            <a:endParaRPr dirty="0"/>
          </a:p>
        </p:txBody>
      </p:sp>
      <p:sp>
        <p:nvSpPr>
          <p:cNvPr id="12" name="Google Shape;12;p2"/>
          <p:cNvSpPr txBox="1">
            <a:spLocks noGrp="1"/>
          </p:cNvSpPr>
          <p:nvPr>
            <p:ph type="subTitle" idx="1" hasCustomPrompt="1"/>
          </p:nvPr>
        </p:nvSpPr>
        <p:spPr>
          <a:xfrm>
            <a:off x="0" y="2661428"/>
            <a:ext cx="12192000" cy="1655762"/>
          </a:xfrm>
          <a:prstGeom prst="rect">
            <a:avLst/>
          </a:prstGeom>
          <a:noFill/>
          <a:ln>
            <a:noFill/>
          </a:ln>
        </p:spPr>
        <p:txBody>
          <a:bodyPr spcFirstLastPara="1" wrap="square" lIns="91425" tIns="45700" rIns="91425" bIns="45700" anchor="t" anchorCtr="0"/>
          <a:lstStyle>
            <a:lvl1pPr marR="0" lvl="0" algn="ctr" rtl="0">
              <a:lnSpc>
                <a:spcPct val="90000"/>
              </a:lnSpc>
              <a:spcBef>
                <a:spcPts val="750"/>
              </a:spcBef>
              <a:spcAft>
                <a:spcPts val="0"/>
              </a:spcAft>
              <a:buClr>
                <a:srgbClr val="F1F7FB"/>
              </a:buClr>
              <a:buSzPts val="2400"/>
              <a:buFont typeface="Arial"/>
              <a:buNone/>
              <a:defRPr sz="1800" b="0" i="0" u="none" strike="noStrike" cap="none">
                <a:solidFill>
                  <a:srgbClr val="F1F7FB"/>
                </a:solidFill>
                <a:latin typeface="Century Gothic"/>
                <a:ea typeface="Century Gothic"/>
                <a:cs typeface="Century Gothic"/>
                <a:sym typeface="Century Gothic"/>
              </a:defRPr>
            </a:lvl1pPr>
            <a:lvl2pPr marR="0" lvl="1" algn="ctr" rtl="0">
              <a:lnSpc>
                <a:spcPct val="90000"/>
              </a:lnSpc>
              <a:spcBef>
                <a:spcPts val="375"/>
              </a:spcBef>
              <a:spcAft>
                <a:spcPts val="0"/>
              </a:spcAft>
              <a:buClr>
                <a:schemeClr val="dk1"/>
              </a:buClr>
              <a:buSzPts val="2000"/>
              <a:buFont typeface="Arial"/>
              <a:buNone/>
              <a:defRPr sz="1500" b="0" i="0" u="none" strike="noStrike" cap="none">
                <a:solidFill>
                  <a:schemeClr val="dk1"/>
                </a:solidFill>
                <a:latin typeface="Century Gothic"/>
                <a:ea typeface="Century Gothic"/>
                <a:cs typeface="Century Gothic"/>
                <a:sym typeface="Century Gothic"/>
              </a:defRPr>
            </a:lvl2pPr>
            <a:lvl3pPr marR="0" lvl="2" algn="ctr" rtl="0">
              <a:lnSpc>
                <a:spcPct val="90000"/>
              </a:lnSpc>
              <a:spcBef>
                <a:spcPts val="375"/>
              </a:spcBef>
              <a:spcAft>
                <a:spcPts val="0"/>
              </a:spcAft>
              <a:buClr>
                <a:schemeClr val="dk1"/>
              </a:buClr>
              <a:buSzPts val="1800"/>
              <a:buFont typeface="Arial"/>
              <a:buNone/>
              <a:defRPr sz="1350" b="0" i="0" u="none" strike="noStrike" cap="none">
                <a:solidFill>
                  <a:schemeClr val="dk1"/>
                </a:solidFill>
                <a:latin typeface="Century Gothic"/>
                <a:ea typeface="Century Gothic"/>
                <a:cs typeface="Century Gothic"/>
                <a:sym typeface="Century Gothic"/>
              </a:defRPr>
            </a:lvl3pPr>
            <a:lvl4pPr marR="0" lvl="3" algn="ctr" rtl="0">
              <a:lnSpc>
                <a:spcPct val="90000"/>
              </a:lnSpc>
              <a:spcBef>
                <a:spcPts val="375"/>
              </a:spcBef>
              <a:spcAft>
                <a:spcPts val="0"/>
              </a:spcAft>
              <a:buClr>
                <a:schemeClr val="dk1"/>
              </a:buClr>
              <a:buSzPts val="1600"/>
              <a:buFont typeface="Arial"/>
              <a:buNone/>
              <a:defRPr sz="1200" b="0" i="0" u="none" strike="noStrike" cap="none">
                <a:solidFill>
                  <a:schemeClr val="dk1"/>
                </a:solidFill>
                <a:latin typeface="Century Gothic"/>
                <a:ea typeface="Century Gothic"/>
                <a:cs typeface="Century Gothic"/>
                <a:sym typeface="Century Gothic"/>
              </a:defRPr>
            </a:lvl4pPr>
            <a:lvl5pPr marR="0" lvl="4" algn="ctr" rtl="0">
              <a:lnSpc>
                <a:spcPct val="90000"/>
              </a:lnSpc>
              <a:spcBef>
                <a:spcPts val="375"/>
              </a:spcBef>
              <a:spcAft>
                <a:spcPts val="0"/>
              </a:spcAft>
              <a:buClr>
                <a:schemeClr val="dk1"/>
              </a:buClr>
              <a:buSzPts val="1600"/>
              <a:buFont typeface="Arial"/>
              <a:buNone/>
              <a:defRPr sz="1200" b="0" i="0" u="none" strike="noStrike" cap="none">
                <a:solidFill>
                  <a:schemeClr val="dk1"/>
                </a:solidFill>
                <a:latin typeface="Century Gothic"/>
                <a:ea typeface="Century Gothic"/>
                <a:cs typeface="Century Gothic"/>
                <a:sym typeface="Century Gothic"/>
              </a:defRPr>
            </a:lvl5pPr>
            <a:lvl6pPr marR="0" lvl="5" algn="ctr" rtl="0">
              <a:lnSpc>
                <a:spcPct val="90000"/>
              </a:lnSpc>
              <a:spcBef>
                <a:spcPts val="375"/>
              </a:spcBef>
              <a:spcAft>
                <a:spcPts val="0"/>
              </a:spcAft>
              <a:buClr>
                <a:schemeClr val="dk1"/>
              </a:buClr>
              <a:buSzPts val="1600"/>
              <a:buFont typeface="Arial"/>
              <a:buNone/>
              <a:defRPr sz="1200" b="0" i="0" u="none" strike="noStrike" cap="none">
                <a:solidFill>
                  <a:schemeClr val="dk1"/>
                </a:solidFill>
                <a:latin typeface="Century Gothic"/>
                <a:ea typeface="Century Gothic"/>
                <a:cs typeface="Century Gothic"/>
                <a:sym typeface="Century Gothic"/>
              </a:defRPr>
            </a:lvl6pPr>
            <a:lvl7pPr marR="0" lvl="6" algn="ctr" rtl="0">
              <a:lnSpc>
                <a:spcPct val="90000"/>
              </a:lnSpc>
              <a:spcBef>
                <a:spcPts val="375"/>
              </a:spcBef>
              <a:spcAft>
                <a:spcPts val="0"/>
              </a:spcAft>
              <a:buClr>
                <a:schemeClr val="dk1"/>
              </a:buClr>
              <a:buSzPts val="1600"/>
              <a:buFont typeface="Arial"/>
              <a:buNone/>
              <a:defRPr sz="1200" b="0" i="0" u="none" strike="noStrike" cap="none">
                <a:solidFill>
                  <a:schemeClr val="dk1"/>
                </a:solidFill>
                <a:latin typeface="Century Gothic"/>
                <a:ea typeface="Century Gothic"/>
                <a:cs typeface="Century Gothic"/>
                <a:sym typeface="Century Gothic"/>
              </a:defRPr>
            </a:lvl7pPr>
            <a:lvl8pPr marR="0" lvl="7" algn="ctr" rtl="0">
              <a:lnSpc>
                <a:spcPct val="90000"/>
              </a:lnSpc>
              <a:spcBef>
                <a:spcPts val="375"/>
              </a:spcBef>
              <a:spcAft>
                <a:spcPts val="0"/>
              </a:spcAft>
              <a:buClr>
                <a:schemeClr val="dk1"/>
              </a:buClr>
              <a:buSzPts val="1600"/>
              <a:buFont typeface="Arial"/>
              <a:buNone/>
              <a:defRPr sz="1200" b="0" i="0" u="none" strike="noStrike" cap="none">
                <a:solidFill>
                  <a:schemeClr val="dk1"/>
                </a:solidFill>
                <a:latin typeface="Century Gothic"/>
                <a:ea typeface="Century Gothic"/>
                <a:cs typeface="Century Gothic"/>
                <a:sym typeface="Century Gothic"/>
              </a:defRPr>
            </a:lvl8pPr>
            <a:lvl9pPr marR="0" lvl="8" algn="ctr" rtl="0">
              <a:lnSpc>
                <a:spcPct val="90000"/>
              </a:lnSpc>
              <a:spcBef>
                <a:spcPts val="375"/>
              </a:spcBef>
              <a:spcAft>
                <a:spcPts val="0"/>
              </a:spcAft>
              <a:buClr>
                <a:schemeClr val="dk1"/>
              </a:buClr>
              <a:buSzPts val="1600"/>
              <a:buFont typeface="Arial"/>
              <a:buNone/>
              <a:defRPr sz="1200" b="0" i="0" u="none" strike="noStrike" cap="none">
                <a:solidFill>
                  <a:schemeClr val="dk1"/>
                </a:solidFill>
                <a:latin typeface="Century Gothic"/>
                <a:ea typeface="Century Gothic"/>
                <a:cs typeface="Century Gothic"/>
                <a:sym typeface="Century Gothic"/>
              </a:defRPr>
            </a:lvl9pPr>
          </a:lstStyle>
          <a:p>
            <a:r>
              <a:rPr lang="en-US" dirty="0"/>
              <a:t>Module: </a:t>
            </a:r>
            <a:endParaRPr dirty="0"/>
          </a:p>
        </p:txBody>
      </p:sp>
    </p:spTree>
    <p:extLst>
      <p:ext uri="{BB962C8B-B14F-4D97-AF65-F5344CB8AC3E}">
        <p14:creationId xmlns:p14="http://schemas.microsoft.com/office/powerpoint/2010/main" val="12277025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preserve="1">
  <p:cSld name="Section Header">
    <p:spTree>
      <p:nvGrpSpPr>
        <p:cNvPr id="1" name="Shape 13"/>
        <p:cNvGrpSpPr/>
        <p:nvPr/>
      </p:nvGrpSpPr>
      <p:grpSpPr>
        <a:xfrm>
          <a:off x="0" y="0"/>
          <a:ext cx="0" cy="0"/>
          <a:chOff x="0" y="0"/>
          <a:chExt cx="0" cy="0"/>
        </a:xfrm>
      </p:grpSpPr>
      <p:sp>
        <p:nvSpPr>
          <p:cNvPr id="14" name="Google Shape;14;p3"/>
          <p:cNvSpPr/>
          <p:nvPr/>
        </p:nvSpPr>
        <p:spPr>
          <a:xfrm>
            <a:off x="0" y="537882"/>
            <a:ext cx="12192000" cy="2689412"/>
          </a:xfrm>
          <a:prstGeom prst="rect">
            <a:avLst/>
          </a:prstGeom>
          <a:solidFill>
            <a:srgbClr val="3A4047"/>
          </a:solidFill>
          <a:ln w="12700" cap="flat" cmpd="sng">
            <a:solidFill>
              <a:schemeClr val="dk1">
                <a:alpha val="1176"/>
              </a:schemeClr>
            </a:solidFill>
            <a:prstDash val="solid"/>
            <a:miter lim="800000"/>
            <a:headEnd type="none" w="sm" len="sm"/>
            <a:tailEnd type="none" w="sm" len="sm"/>
          </a:ln>
        </p:spPr>
        <p:txBody>
          <a:bodyPr spcFirstLastPara="1" wrap="square" lIns="68569" tIns="34275" rIns="68569" bIns="34275"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350" b="0" i="0" u="none" strike="noStrike" cap="none">
              <a:solidFill>
                <a:schemeClr val="lt1"/>
              </a:solidFill>
              <a:latin typeface="Century Gothic"/>
              <a:ea typeface="Century Gothic"/>
              <a:cs typeface="Century Gothic"/>
              <a:sym typeface="Century Gothic"/>
            </a:endParaRPr>
          </a:p>
        </p:txBody>
      </p:sp>
      <p:sp>
        <p:nvSpPr>
          <p:cNvPr id="15" name="Google Shape;15;p3"/>
          <p:cNvSpPr txBox="1">
            <a:spLocks noGrp="1"/>
          </p:cNvSpPr>
          <p:nvPr>
            <p:ph type="title"/>
          </p:nvPr>
        </p:nvSpPr>
        <p:spPr>
          <a:xfrm>
            <a:off x="838200" y="537883"/>
            <a:ext cx="10515600" cy="2689412"/>
          </a:xfrm>
          <a:prstGeom prst="rect">
            <a:avLst/>
          </a:prstGeom>
          <a:noFill/>
          <a:ln>
            <a:noFill/>
          </a:ln>
        </p:spPr>
        <p:txBody>
          <a:bodyPr spcFirstLastPara="1" wrap="square" lIns="91425" tIns="45700" rIns="91425" bIns="45700" anchor="ctr" anchorCtr="0"/>
          <a:lstStyle>
            <a:lvl1pPr marR="0" lvl="0" algn="ctr" rtl="0">
              <a:lnSpc>
                <a:spcPct val="90000"/>
              </a:lnSpc>
              <a:spcBef>
                <a:spcPts val="0"/>
              </a:spcBef>
              <a:spcAft>
                <a:spcPts val="0"/>
              </a:spcAft>
              <a:buClr>
                <a:schemeClr val="dk1"/>
              </a:buClr>
              <a:buSzPts val="5000"/>
              <a:buFont typeface="Century Gothic"/>
              <a:buNone/>
              <a:defRPr sz="3750" b="0" i="0" u="none" strike="noStrike" cap="none">
                <a:solidFill>
                  <a:schemeClr val="bg1"/>
                </a:solidFill>
                <a:latin typeface="Century Gothic"/>
                <a:ea typeface="Century Gothic"/>
                <a:cs typeface="Century Gothic"/>
                <a:sym typeface="Century Gothic"/>
              </a:defRPr>
            </a:lvl1pPr>
            <a:lvl2pPr marR="0" lvl="1"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9pPr>
          </a:lstStyle>
          <a:p>
            <a:r>
              <a:rPr lang="en-US"/>
              <a:t>Click to edit Master title style</a:t>
            </a:r>
            <a:endParaRPr dirty="0"/>
          </a:p>
        </p:txBody>
      </p:sp>
    </p:spTree>
    <p:extLst>
      <p:ext uri="{BB962C8B-B14F-4D97-AF65-F5344CB8AC3E}">
        <p14:creationId xmlns:p14="http://schemas.microsoft.com/office/powerpoint/2010/main" val="635290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type="obj" preserve="1">
  <p:cSld name="Title and Content">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838200" y="365127"/>
            <a:ext cx="10515600" cy="1325563"/>
          </a:xfrm>
          <a:prstGeom prst="rect">
            <a:avLst/>
          </a:prstGeom>
          <a:noFill/>
          <a:ln>
            <a:noFill/>
          </a:ln>
        </p:spPr>
        <p:txBody>
          <a:bodyPr spcFirstLastPara="1" wrap="square" lIns="91425" tIns="45700" rIns="91425" bIns="45700" anchor="ctr" anchorCtr="0"/>
          <a:lstStyle>
            <a:lvl1pPr marR="0" lvl="0" algn="l" rtl="0">
              <a:lnSpc>
                <a:spcPct val="90000"/>
              </a:lnSpc>
              <a:spcBef>
                <a:spcPts val="0"/>
              </a:spcBef>
              <a:spcAft>
                <a:spcPts val="0"/>
              </a:spcAft>
              <a:buClr>
                <a:schemeClr val="dk1"/>
              </a:buClr>
              <a:buSzPts val="4400"/>
              <a:buFont typeface="Century Gothic"/>
              <a:buNone/>
              <a:defRPr sz="3300" b="0" i="0" u="none" strike="noStrike" cap="none">
                <a:solidFill>
                  <a:schemeClr val="dk1"/>
                </a:solidFill>
                <a:latin typeface="Century Gothic"/>
                <a:ea typeface="Century Gothic"/>
                <a:cs typeface="Century Gothic"/>
                <a:sym typeface="Century Gothic"/>
              </a:defRPr>
            </a:lvl1pPr>
            <a:lvl2pPr marR="0" lvl="1"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9pPr>
          </a:lstStyle>
          <a:p>
            <a:r>
              <a:rPr lang="en-US"/>
              <a:t>Click to edit Master title style</a:t>
            </a:r>
            <a:endParaRPr/>
          </a:p>
        </p:txBody>
      </p:sp>
      <p:sp>
        <p:nvSpPr>
          <p:cNvPr id="18" name="Google Shape;18;p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lstStyle>
            <a:lvl1pPr marL="342900" marR="0" lvl="0" indent="-304800" algn="l" rtl="0">
              <a:lnSpc>
                <a:spcPct val="90000"/>
              </a:lnSpc>
              <a:spcBef>
                <a:spcPts val="750"/>
              </a:spcBef>
              <a:spcAft>
                <a:spcPts val="0"/>
              </a:spcAft>
              <a:buClr>
                <a:schemeClr val="dk1"/>
              </a:buClr>
              <a:buSzPts val="2800"/>
              <a:buFont typeface="Arial"/>
              <a:buChar char="•"/>
              <a:defRPr sz="2100" b="0" i="0" u="none" strike="noStrike" cap="none">
                <a:solidFill>
                  <a:schemeClr val="dk1"/>
                </a:solidFill>
                <a:latin typeface="Century Gothic"/>
                <a:ea typeface="Century Gothic"/>
                <a:cs typeface="Century Gothic"/>
                <a:sym typeface="Century Gothic"/>
              </a:defRPr>
            </a:lvl1pPr>
            <a:lvl2pPr marL="685800" marR="0" lvl="1" indent="-285750" algn="l" rtl="0">
              <a:lnSpc>
                <a:spcPct val="90000"/>
              </a:lnSpc>
              <a:spcBef>
                <a:spcPts val="375"/>
              </a:spcBef>
              <a:spcAft>
                <a:spcPts val="0"/>
              </a:spcAft>
              <a:buClr>
                <a:schemeClr val="dk1"/>
              </a:buClr>
              <a:buSzPts val="2400"/>
              <a:buFont typeface="Arial"/>
              <a:buChar char="•"/>
              <a:defRPr sz="1800" b="0" i="0" u="none" strike="noStrike" cap="none">
                <a:solidFill>
                  <a:schemeClr val="dk1"/>
                </a:solidFill>
                <a:latin typeface="Century Gothic"/>
                <a:ea typeface="Century Gothic"/>
                <a:cs typeface="Century Gothic"/>
                <a:sym typeface="Century Gothic"/>
              </a:defRPr>
            </a:lvl2pPr>
            <a:lvl3pPr marL="1028700" marR="0" lvl="2" indent="-266700" algn="l" rtl="0">
              <a:lnSpc>
                <a:spcPct val="90000"/>
              </a:lnSpc>
              <a:spcBef>
                <a:spcPts val="375"/>
              </a:spcBef>
              <a:spcAft>
                <a:spcPts val="0"/>
              </a:spcAft>
              <a:buClr>
                <a:schemeClr val="dk1"/>
              </a:buClr>
              <a:buSzPts val="2000"/>
              <a:buFont typeface="Arial"/>
              <a:buChar char="•"/>
              <a:defRPr sz="1500" b="0" i="0" u="none" strike="noStrike" cap="none">
                <a:solidFill>
                  <a:schemeClr val="dk1"/>
                </a:solidFill>
                <a:latin typeface="Century Gothic"/>
                <a:ea typeface="Century Gothic"/>
                <a:cs typeface="Century Gothic"/>
                <a:sym typeface="Century Gothic"/>
              </a:defRPr>
            </a:lvl3pPr>
            <a:lvl4pPr marL="1371600" marR="0" lvl="3"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4pPr>
            <a:lvl5pPr marL="1714500" marR="0" lvl="4"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5pPr>
            <a:lvl6pPr marL="2057400" marR="0" lvl="5"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6pPr>
            <a:lvl7pPr marL="2400300" marR="0" lvl="6"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7pPr>
            <a:lvl8pPr marL="2743200" marR="0" lvl="7"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8pPr>
            <a:lvl9pPr marL="3086100" marR="0" lvl="8"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9pPr>
          </a:lstStyle>
          <a:p>
            <a:pPr lvl="0"/>
            <a:r>
              <a:rPr lang="en-US"/>
              <a:t>Click to edit Master text styles</a:t>
            </a:r>
          </a:p>
        </p:txBody>
      </p:sp>
      <p:sp>
        <p:nvSpPr>
          <p:cNvPr id="19" name="Google Shape;19;p4"/>
          <p:cNvSpPr txBox="1">
            <a:spLocks noGrp="1"/>
          </p:cNvSpPr>
          <p:nvPr>
            <p:ph type="sldNum" idx="12"/>
          </p:nvPr>
        </p:nvSpPr>
        <p:spPr>
          <a:xfrm>
            <a:off x="838200" y="6356352"/>
            <a:ext cx="105156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1pPr>
            <a:lvl2pPr marL="0" marR="0" lvl="1"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2pPr>
            <a:lvl3pPr marL="0" marR="0" lvl="2"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3pPr>
            <a:lvl4pPr marL="0" marR="0" lvl="3"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4pPr>
            <a:lvl5pPr marL="0" marR="0" lvl="4"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5pPr>
            <a:lvl6pPr marL="0" marR="0" lvl="5"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6pPr>
            <a:lvl7pPr marL="0" marR="0" lvl="6"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7pPr>
            <a:lvl8pPr marL="0" marR="0" lvl="7"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8pPr>
            <a:lvl9pPr marL="0" marR="0" lvl="8"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9pPr>
          </a:lstStyle>
          <a:p>
            <a:fld id="{8AC1D5BD-6625-4530-9DC9-239739FF8170}" type="slidenum">
              <a:rPr lang="en-US" smtClean="0"/>
              <a:pPr/>
              <a:t>‹#›</a:t>
            </a:fld>
            <a:endParaRPr lang="en-US"/>
          </a:p>
        </p:txBody>
      </p:sp>
      <p:sp>
        <p:nvSpPr>
          <p:cNvPr id="6" name="Google Shape;20;p4">
            <a:extLst>
              <a:ext uri="{FF2B5EF4-FFF2-40B4-BE49-F238E27FC236}">
                <a16:creationId xmlns:a16="http://schemas.microsoft.com/office/drawing/2014/main" id="{AAE7BF4A-9551-9C45-B7D9-6E6531C8E0A8}"/>
              </a:ext>
            </a:extLst>
          </p:cNvPr>
          <p:cNvSpPr/>
          <p:nvPr/>
        </p:nvSpPr>
        <p:spPr>
          <a:xfrm rot="5400000">
            <a:off x="-3183272" y="3127248"/>
            <a:ext cx="6912864" cy="585216"/>
          </a:xfrm>
          <a:prstGeom prst="rect">
            <a:avLst/>
          </a:prstGeom>
          <a:solidFill>
            <a:srgbClr val="3A4047"/>
          </a:solidFill>
          <a:ln w="12700" cap="flat" cmpd="sng">
            <a:solidFill>
              <a:schemeClr val="dk1">
                <a:alpha val="1176"/>
              </a:schemeClr>
            </a:solidFill>
            <a:prstDash val="solid"/>
            <a:miter lim="800000"/>
            <a:headEnd type="none" w="sm" len="sm"/>
            <a:tailEnd type="none" w="sm" len="sm"/>
          </a:ln>
        </p:spPr>
        <p:txBody>
          <a:bodyPr spcFirstLastPara="1" wrap="square" lIns="0" tIns="0" rIns="0" bIns="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350" b="0" i="0" u="none" strike="noStrike" cap="none">
              <a:solidFill>
                <a:schemeClr val="lt1"/>
              </a:solidFill>
              <a:latin typeface="Century Gothic"/>
              <a:ea typeface="Century Gothic"/>
              <a:cs typeface="Century Gothic"/>
              <a:sym typeface="Century Gothic"/>
            </a:endParaRPr>
          </a:p>
        </p:txBody>
      </p:sp>
    </p:spTree>
    <p:extLst>
      <p:ext uri="{BB962C8B-B14F-4D97-AF65-F5344CB8AC3E}">
        <p14:creationId xmlns:p14="http://schemas.microsoft.com/office/powerpoint/2010/main" val="3059706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39"/>
        <p:cNvGrpSpPr/>
        <p:nvPr/>
      </p:nvGrpSpPr>
      <p:grpSpPr>
        <a:xfrm>
          <a:off x="0" y="0"/>
          <a:ext cx="0" cy="0"/>
          <a:chOff x="0" y="0"/>
          <a:chExt cx="0" cy="0"/>
        </a:xfrm>
      </p:grpSpPr>
      <p:sp>
        <p:nvSpPr>
          <p:cNvPr id="40" name="Google Shape;40;p8"/>
          <p:cNvSpPr txBox="1">
            <a:spLocks noGrp="1"/>
          </p:cNvSpPr>
          <p:nvPr>
            <p:ph type="sldNum" idx="12"/>
          </p:nvPr>
        </p:nvSpPr>
        <p:spPr>
          <a:xfrm>
            <a:off x="838200" y="6356352"/>
            <a:ext cx="10515600" cy="365125"/>
          </a:xfrm>
          <a:prstGeom prst="rect">
            <a:avLst/>
          </a:prstGeom>
          <a:noFill/>
          <a:ln>
            <a:noFill/>
          </a:ln>
        </p:spPr>
        <p:txBody>
          <a:bodyPr spcFirstLastPara="1" wrap="square" lIns="91425" tIns="45700" rIns="91425" bIns="45700" anchor="ctr" anchorCtr="0">
            <a:noAutofit/>
          </a:bodyPr>
          <a:lstStyle>
            <a:lvl1pPr marL="0" marR="0" lvl="0"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1pPr>
            <a:lvl2pPr marL="0" marR="0" lvl="1"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2pPr>
            <a:lvl3pPr marL="0" marR="0" lvl="2"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3pPr>
            <a:lvl4pPr marL="0" marR="0" lvl="3"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4pPr>
            <a:lvl5pPr marL="0" marR="0" lvl="4"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5pPr>
            <a:lvl6pPr marL="0" marR="0" lvl="5"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6pPr>
            <a:lvl7pPr marL="0" marR="0" lvl="6"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7pPr>
            <a:lvl8pPr marL="0" marR="0" lvl="7"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8pPr>
            <a:lvl9pPr marL="0" marR="0" lvl="8"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9pPr>
          </a:lstStyle>
          <a:p>
            <a:fld id="{8AC1D5BD-6625-4530-9DC9-239739FF8170}" type="slidenum">
              <a:rPr lang="en-US" smtClean="0"/>
              <a:pPr/>
              <a:t>‹#›</a:t>
            </a:fld>
            <a:endParaRPr lang="en-US"/>
          </a:p>
        </p:txBody>
      </p:sp>
      <p:sp>
        <p:nvSpPr>
          <p:cNvPr id="4" name="Google Shape;20;p4">
            <a:extLst>
              <a:ext uri="{FF2B5EF4-FFF2-40B4-BE49-F238E27FC236}">
                <a16:creationId xmlns:a16="http://schemas.microsoft.com/office/drawing/2014/main" id="{866938FD-48A8-C945-8F8D-948D6ACBB765}"/>
              </a:ext>
            </a:extLst>
          </p:cNvPr>
          <p:cNvSpPr/>
          <p:nvPr/>
        </p:nvSpPr>
        <p:spPr>
          <a:xfrm rot="5400000">
            <a:off x="-3137554" y="3137552"/>
            <a:ext cx="6858002" cy="582894"/>
          </a:xfrm>
          <a:prstGeom prst="rect">
            <a:avLst/>
          </a:prstGeom>
          <a:solidFill>
            <a:srgbClr val="3A4047"/>
          </a:solidFill>
          <a:ln w="12700" cap="flat" cmpd="sng">
            <a:solidFill>
              <a:schemeClr val="dk1">
                <a:alpha val="1176"/>
              </a:schemeClr>
            </a:solidFill>
            <a:prstDash val="solid"/>
            <a:miter lim="800000"/>
            <a:headEnd type="none" w="sm" len="sm"/>
            <a:tailEnd type="none" w="sm" len="sm"/>
          </a:ln>
        </p:spPr>
        <p:txBody>
          <a:bodyPr spcFirstLastPara="1" wrap="square" lIns="68569" tIns="34275" rIns="68569" bIns="34275"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350" b="0" i="0" u="none" strike="noStrike" cap="none">
              <a:solidFill>
                <a:schemeClr val="lt1"/>
              </a:solidFill>
              <a:latin typeface="Century Gothic"/>
              <a:ea typeface="Century Gothic"/>
              <a:cs typeface="Century Gothic"/>
              <a:sym typeface="Century Gothic"/>
            </a:endParaRPr>
          </a:p>
        </p:txBody>
      </p:sp>
    </p:spTree>
    <p:extLst>
      <p:ext uri="{BB962C8B-B14F-4D97-AF65-F5344CB8AC3E}">
        <p14:creationId xmlns:p14="http://schemas.microsoft.com/office/powerpoint/2010/main" val="31394055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Vertical Text" type="vertTx">
  <p:cSld name="Title and Vertical Text">
    <p:spTree>
      <p:nvGrpSpPr>
        <p:cNvPr id="1" name="Shape 54"/>
        <p:cNvGrpSpPr/>
        <p:nvPr/>
      </p:nvGrpSpPr>
      <p:grpSpPr>
        <a:xfrm>
          <a:off x="0" y="0"/>
          <a:ext cx="0" cy="0"/>
          <a:chOff x="0" y="0"/>
          <a:chExt cx="0" cy="0"/>
        </a:xfrm>
      </p:grpSpPr>
      <p:sp>
        <p:nvSpPr>
          <p:cNvPr id="55" name="Google Shape;55;p11"/>
          <p:cNvSpPr txBox="1">
            <a:spLocks noGrp="1"/>
          </p:cNvSpPr>
          <p:nvPr>
            <p:ph type="title"/>
          </p:nvPr>
        </p:nvSpPr>
        <p:spPr>
          <a:xfrm>
            <a:off x="838200" y="365127"/>
            <a:ext cx="10515600" cy="1325563"/>
          </a:xfrm>
          <a:prstGeom prst="rect">
            <a:avLst/>
          </a:prstGeom>
          <a:noFill/>
          <a:ln>
            <a:noFill/>
          </a:ln>
        </p:spPr>
        <p:txBody>
          <a:bodyPr spcFirstLastPara="1" wrap="square" lIns="91425" tIns="45700" rIns="91425" bIns="45700" anchor="ctr" anchorCtr="0"/>
          <a:lstStyle>
            <a:lvl1pPr marR="0" lvl="0" algn="l" rtl="0">
              <a:lnSpc>
                <a:spcPct val="90000"/>
              </a:lnSpc>
              <a:spcBef>
                <a:spcPts val="0"/>
              </a:spcBef>
              <a:spcAft>
                <a:spcPts val="0"/>
              </a:spcAft>
              <a:buClr>
                <a:schemeClr val="dk1"/>
              </a:buClr>
              <a:buSzPts val="4400"/>
              <a:buFont typeface="Century Gothic"/>
              <a:buNone/>
              <a:defRPr sz="3300" b="0" i="0" u="none" strike="noStrike" cap="none">
                <a:solidFill>
                  <a:schemeClr val="dk1"/>
                </a:solidFill>
                <a:latin typeface="Century Gothic"/>
                <a:ea typeface="Century Gothic"/>
                <a:cs typeface="Century Gothic"/>
                <a:sym typeface="Century Gothic"/>
              </a:defRPr>
            </a:lvl1pPr>
            <a:lvl2pPr marR="0" lvl="1"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9pPr>
          </a:lstStyle>
          <a:p>
            <a:r>
              <a:rPr lang="en-US"/>
              <a:t>Click to edit Master title style</a:t>
            </a:r>
            <a:endParaRPr/>
          </a:p>
        </p:txBody>
      </p:sp>
      <p:sp>
        <p:nvSpPr>
          <p:cNvPr id="56" name="Google Shape;56;p11"/>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lstStyle>
            <a:lvl1pPr marL="342900" marR="0" lvl="0" indent="-304800" algn="l" rtl="0">
              <a:lnSpc>
                <a:spcPct val="90000"/>
              </a:lnSpc>
              <a:spcBef>
                <a:spcPts val="750"/>
              </a:spcBef>
              <a:spcAft>
                <a:spcPts val="0"/>
              </a:spcAft>
              <a:buClr>
                <a:schemeClr val="dk1"/>
              </a:buClr>
              <a:buSzPts val="2800"/>
              <a:buFont typeface="Arial"/>
              <a:buChar char="•"/>
              <a:defRPr sz="2100" b="0" i="0" u="none" strike="noStrike" cap="none">
                <a:solidFill>
                  <a:schemeClr val="dk1"/>
                </a:solidFill>
                <a:latin typeface="Century Gothic"/>
                <a:ea typeface="Century Gothic"/>
                <a:cs typeface="Century Gothic"/>
                <a:sym typeface="Century Gothic"/>
              </a:defRPr>
            </a:lvl1pPr>
            <a:lvl2pPr marL="685800" marR="0" lvl="1" indent="-285750" algn="l" rtl="0">
              <a:lnSpc>
                <a:spcPct val="90000"/>
              </a:lnSpc>
              <a:spcBef>
                <a:spcPts val="375"/>
              </a:spcBef>
              <a:spcAft>
                <a:spcPts val="0"/>
              </a:spcAft>
              <a:buClr>
                <a:schemeClr val="dk1"/>
              </a:buClr>
              <a:buSzPts val="2400"/>
              <a:buFont typeface="Arial"/>
              <a:buChar char="•"/>
              <a:defRPr sz="1800" b="0" i="0" u="none" strike="noStrike" cap="none">
                <a:solidFill>
                  <a:schemeClr val="dk1"/>
                </a:solidFill>
                <a:latin typeface="Century Gothic"/>
                <a:ea typeface="Century Gothic"/>
                <a:cs typeface="Century Gothic"/>
                <a:sym typeface="Century Gothic"/>
              </a:defRPr>
            </a:lvl2pPr>
            <a:lvl3pPr marL="1028700" marR="0" lvl="2" indent="-266700" algn="l" rtl="0">
              <a:lnSpc>
                <a:spcPct val="90000"/>
              </a:lnSpc>
              <a:spcBef>
                <a:spcPts val="375"/>
              </a:spcBef>
              <a:spcAft>
                <a:spcPts val="0"/>
              </a:spcAft>
              <a:buClr>
                <a:schemeClr val="dk1"/>
              </a:buClr>
              <a:buSzPts val="2000"/>
              <a:buFont typeface="Arial"/>
              <a:buChar char="•"/>
              <a:defRPr sz="1500" b="0" i="0" u="none" strike="noStrike" cap="none">
                <a:solidFill>
                  <a:schemeClr val="dk1"/>
                </a:solidFill>
                <a:latin typeface="Century Gothic"/>
                <a:ea typeface="Century Gothic"/>
                <a:cs typeface="Century Gothic"/>
                <a:sym typeface="Century Gothic"/>
              </a:defRPr>
            </a:lvl3pPr>
            <a:lvl4pPr marL="1371600" marR="0" lvl="3"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4pPr>
            <a:lvl5pPr marL="1714500" marR="0" lvl="4"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5pPr>
            <a:lvl6pPr marL="2057400" marR="0" lvl="5"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6pPr>
            <a:lvl7pPr marL="2400300" marR="0" lvl="6"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7pPr>
            <a:lvl8pPr marL="2743200" marR="0" lvl="7"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8pPr>
            <a:lvl9pPr marL="3086100" marR="0" lvl="8"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9pPr>
          </a:lstStyle>
          <a:p>
            <a:pPr lvl="0"/>
            <a:r>
              <a:rPr lang="en-US"/>
              <a:t>Click to edit Master text styles</a:t>
            </a:r>
          </a:p>
        </p:txBody>
      </p:sp>
      <p:sp>
        <p:nvSpPr>
          <p:cNvPr id="57" name="Google Shape;57;p11"/>
          <p:cNvSpPr txBox="1">
            <a:spLocks noGrp="1"/>
          </p:cNvSpPr>
          <p:nvPr>
            <p:ph type="sldNum" idx="12"/>
          </p:nvPr>
        </p:nvSpPr>
        <p:spPr>
          <a:xfrm>
            <a:off x="838200" y="6356352"/>
            <a:ext cx="10515600" cy="365125"/>
          </a:xfrm>
          <a:prstGeom prst="rect">
            <a:avLst/>
          </a:prstGeom>
          <a:noFill/>
          <a:ln>
            <a:noFill/>
          </a:ln>
        </p:spPr>
        <p:txBody>
          <a:bodyPr spcFirstLastPara="1" wrap="square" lIns="91425" tIns="45700" rIns="91425" bIns="45700" anchor="ctr" anchorCtr="0">
            <a:noAutofit/>
          </a:bodyPr>
          <a:lstStyle>
            <a:lvl1pPr marL="0" marR="0" lvl="0"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1pPr>
            <a:lvl2pPr marL="0" marR="0" lvl="1"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2pPr>
            <a:lvl3pPr marL="0" marR="0" lvl="2"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3pPr>
            <a:lvl4pPr marL="0" marR="0" lvl="3"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4pPr>
            <a:lvl5pPr marL="0" marR="0" lvl="4"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5pPr>
            <a:lvl6pPr marL="0" marR="0" lvl="5"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6pPr>
            <a:lvl7pPr marL="0" marR="0" lvl="6"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7pPr>
            <a:lvl8pPr marL="0" marR="0" lvl="7"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8pPr>
            <a:lvl9pPr marL="0" marR="0" lvl="8"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9pPr>
          </a:lstStyle>
          <a:p>
            <a:fld id="{8AC1D5BD-6625-4530-9DC9-239739FF8170}" type="slidenum">
              <a:rPr lang="en-US" smtClean="0"/>
              <a:pPr/>
              <a:t>‹#›</a:t>
            </a:fld>
            <a:endParaRPr lang="en-US"/>
          </a:p>
        </p:txBody>
      </p:sp>
      <p:sp>
        <p:nvSpPr>
          <p:cNvPr id="7" name="Google Shape;20;p4">
            <a:extLst>
              <a:ext uri="{FF2B5EF4-FFF2-40B4-BE49-F238E27FC236}">
                <a16:creationId xmlns:a16="http://schemas.microsoft.com/office/drawing/2014/main" id="{EE238881-7684-6E45-838B-2C5185AA693E}"/>
              </a:ext>
            </a:extLst>
          </p:cNvPr>
          <p:cNvSpPr/>
          <p:nvPr/>
        </p:nvSpPr>
        <p:spPr>
          <a:xfrm rot="5400000">
            <a:off x="-3183272" y="3127248"/>
            <a:ext cx="6912864" cy="585216"/>
          </a:xfrm>
          <a:prstGeom prst="rect">
            <a:avLst/>
          </a:prstGeom>
          <a:solidFill>
            <a:srgbClr val="3A4047"/>
          </a:solidFill>
          <a:ln w="12700" cap="flat" cmpd="sng">
            <a:solidFill>
              <a:schemeClr val="dk1">
                <a:alpha val="1176"/>
              </a:schemeClr>
            </a:solidFill>
            <a:prstDash val="solid"/>
            <a:miter lim="800000"/>
            <a:headEnd type="none" w="sm" len="sm"/>
            <a:tailEnd type="none" w="sm" len="sm"/>
          </a:ln>
        </p:spPr>
        <p:txBody>
          <a:bodyPr spcFirstLastPara="1" wrap="square" lIns="0" tIns="0" rIns="0" bIns="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350" b="0" i="0" u="none" strike="noStrike" cap="none">
              <a:solidFill>
                <a:schemeClr val="lt1"/>
              </a:solidFill>
              <a:latin typeface="Century Gothic"/>
              <a:ea typeface="Century Gothic"/>
              <a:cs typeface="Century Gothic"/>
              <a:sym typeface="Century Gothic"/>
            </a:endParaRPr>
          </a:p>
        </p:txBody>
      </p:sp>
    </p:spTree>
    <p:extLst>
      <p:ext uri="{BB962C8B-B14F-4D97-AF65-F5344CB8AC3E}">
        <p14:creationId xmlns:p14="http://schemas.microsoft.com/office/powerpoint/2010/main" val="37685531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 Title and Text">
    <p:spTree>
      <p:nvGrpSpPr>
        <p:cNvPr id="1" name="Shape 59"/>
        <p:cNvGrpSpPr/>
        <p:nvPr/>
      </p:nvGrpSpPr>
      <p:grpSpPr>
        <a:xfrm>
          <a:off x="0" y="0"/>
          <a:ext cx="0" cy="0"/>
          <a:chOff x="0" y="0"/>
          <a:chExt cx="0" cy="0"/>
        </a:xfrm>
      </p:grpSpPr>
      <p:sp>
        <p:nvSpPr>
          <p:cNvPr id="60" name="Google Shape;60;p12"/>
          <p:cNvSpPr txBox="1">
            <a:spLocks noGrp="1"/>
          </p:cNvSpPr>
          <p:nvPr>
            <p:ph type="title"/>
          </p:nvPr>
        </p:nvSpPr>
        <p:spPr>
          <a:xfrm rot="5400000">
            <a:off x="7133432" y="1956595"/>
            <a:ext cx="5811838" cy="2628900"/>
          </a:xfrm>
          <a:prstGeom prst="rect">
            <a:avLst/>
          </a:prstGeom>
          <a:noFill/>
          <a:ln>
            <a:noFill/>
          </a:ln>
        </p:spPr>
        <p:txBody>
          <a:bodyPr spcFirstLastPara="1" wrap="square" lIns="91425" tIns="45700" rIns="91425" bIns="45700" anchor="ctr" anchorCtr="0"/>
          <a:lstStyle>
            <a:lvl1pPr marR="0" lvl="0" algn="l" rtl="0">
              <a:lnSpc>
                <a:spcPct val="90000"/>
              </a:lnSpc>
              <a:spcBef>
                <a:spcPts val="0"/>
              </a:spcBef>
              <a:spcAft>
                <a:spcPts val="0"/>
              </a:spcAft>
              <a:buClr>
                <a:schemeClr val="dk1"/>
              </a:buClr>
              <a:buSzPts val="4400"/>
              <a:buFont typeface="Century Gothic"/>
              <a:buNone/>
              <a:defRPr sz="3300" b="0" i="0" u="none" strike="noStrike" cap="none">
                <a:solidFill>
                  <a:schemeClr val="dk1"/>
                </a:solidFill>
                <a:latin typeface="Century Gothic"/>
                <a:ea typeface="Century Gothic"/>
                <a:cs typeface="Century Gothic"/>
                <a:sym typeface="Century Gothic"/>
              </a:defRPr>
            </a:lvl1pPr>
            <a:lvl2pPr marR="0" lvl="1"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9pPr>
          </a:lstStyle>
          <a:p>
            <a:r>
              <a:rPr lang="en-US"/>
              <a:t>Click to edit Master title style</a:t>
            </a:r>
            <a:endParaRPr/>
          </a:p>
        </p:txBody>
      </p:sp>
      <p:sp>
        <p:nvSpPr>
          <p:cNvPr id="61" name="Google Shape;61;p12"/>
          <p:cNvSpPr txBox="1">
            <a:spLocks noGrp="1"/>
          </p:cNvSpPr>
          <p:nvPr>
            <p:ph type="body" idx="1"/>
          </p:nvPr>
        </p:nvSpPr>
        <p:spPr>
          <a:xfrm rot="5400000">
            <a:off x="1799432" y="-596105"/>
            <a:ext cx="5811838" cy="7734300"/>
          </a:xfrm>
          <a:prstGeom prst="rect">
            <a:avLst/>
          </a:prstGeom>
          <a:noFill/>
          <a:ln>
            <a:noFill/>
          </a:ln>
        </p:spPr>
        <p:txBody>
          <a:bodyPr spcFirstLastPara="1" wrap="square" lIns="91425" tIns="45700" rIns="91425" bIns="45700" anchor="t" anchorCtr="0"/>
          <a:lstStyle>
            <a:lvl1pPr marL="342900" marR="0" lvl="0" indent="-304800" algn="l" rtl="0">
              <a:lnSpc>
                <a:spcPct val="90000"/>
              </a:lnSpc>
              <a:spcBef>
                <a:spcPts val="750"/>
              </a:spcBef>
              <a:spcAft>
                <a:spcPts val="0"/>
              </a:spcAft>
              <a:buClr>
                <a:schemeClr val="dk1"/>
              </a:buClr>
              <a:buSzPts val="2800"/>
              <a:buFont typeface="Arial"/>
              <a:buChar char="•"/>
              <a:defRPr sz="2100" b="0" i="0" u="none" strike="noStrike" cap="none">
                <a:solidFill>
                  <a:schemeClr val="dk1"/>
                </a:solidFill>
                <a:latin typeface="Century Gothic"/>
                <a:ea typeface="Century Gothic"/>
                <a:cs typeface="Century Gothic"/>
                <a:sym typeface="Century Gothic"/>
              </a:defRPr>
            </a:lvl1pPr>
            <a:lvl2pPr marL="685800" marR="0" lvl="1" indent="-285750" algn="l" rtl="0">
              <a:lnSpc>
                <a:spcPct val="90000"/>
              </a:lnSpc>
              <a:spcBef>
                <a:spcPts val="375"/>
              </a:spcBef>
              <a:spcAft>
                <a:spcPts val="0"/>
              </a:spcAft>
              <a:buClr>
                <a:schemeClr val="dk1"/>
              </a:buClr>
              <a:buSzPts val="2400"/>
              <a:buFont typeface="Arial"/>
              <a:buChar char="•"/>
              <a:defRPr sz="1800" b="0" i="0" u="none" strike="noStrike" cap="none">
                <a:solidFill>
                  <a:schemeClr val="dk1"/>
                </a:solidFill>
                <a:latin typeface="Century Gothic"/>
                <a:ea typeface="Century Gothic"/>
                <a:cs typeface="Century Gothic"/>
                <a:sym typeface="Century Gothic"/>
              </a:defRPr>
            </a:lvl2pPr>
            <a:lvl3pPr marL="1028700" marR="0" lvl="2" indent="-266700" algn="l" rtl="0">
              <a:lnSpc>
                <a:spcPct val="90000"/>
              </a:lnSpc>
              <a:spcBef>
                <a:spcPts val="375"/>
              </a:spcBef>
              <a:spcAft>
                <a:spcPts val="0"/>
              </a:spcAft>
              <a:buClr>
                <a:schemeClr val="dk1"/>
              </a:buClr>
              <a:buSzPts val="2000"/>
              <a:buFont typeface="Arial"/>
              <a:buChar char="•"/>
              <a:defRPr sz="1500" b="0" i="0" u="none" strike="noStrike" cap="none">
                <a:solidFill>
                  <a:schemeClr val="dk1"/>
                </a:solidFill>
                <a:latin typeface="Century Gothic"/>
                <a:ea typeface="Century Gothic"/>
                <a:cs typeface="Century Gothic"/>
                <a:sym typeface="Century Gothic"/>
              </a:defRPr>
            </a:lvl3pPr>
            <a:lvl4pPr marL="1371600" marR="0" lvl="3"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4pPr>
            <a:lvl5pPr marL="1714500" marR="0" lvl="4"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5pPr>
            <a:lvl6pPr marL="2057400" marR="0" lvl="5"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6pPr>
            <a:lvl7pPr marL="2400300" marR="0" lvl="6"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7pPr>
            <a:lvl8pPr marL="2743200" marR="0" lvl="7"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8pPr>
            <a:lvl9pPr marL="3086100" marR="0" lvl="8"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9pPr>
          </a:lstStyle>
          <a:p>
            <a:pPr lvl="0"/>
            <a:r>
              <a:rPr lang="en-US"/>
              <a:t>Click to edit Master text styles</a:t>
            </a:r>
          </a:p>
        </p:txBody>
      </p:sp>
      <p:sp>
        <p:nvSpPr>
          <p:cNvPr id="62" name="Google Shape;62;p12"/>
          <p:cNvSpPr txBox="1">
            <a:spLocks noGrp="1"/>
          </p:cNvSpPr>
          <p:nvPr>
            <p:ph type="sldNum" idx="12"/>
          </p:nvPr>
        </p:nvSpPr>
        <p:spPr>
          <a:xfrm>
            <a:off x="838200" y="6356352"/>
            <a:ext cx="10515600" cy="365125"/>
          </a:xfrm>
          <a:prstGeom prst="rect">
            <a:avLst/>
          </a:prstGeom>
          <a:noFill/>
          <a:ln>
            <a:noFill/>
          </a:ln>
        </p:spPr>
        <p:txBody>
          <a:bodyPr spcFirstLastPara="1" wrap="square" lIns="91425" tIns="45700" rIns="91425" bIns="45700" anchor="ctr" anchorCtr="0">
            <a:noAutofit/>
          </a:bodyPr>
          <a:lstStyle>
            <a:lvl1pPr marL="0" marR="0" lvl="0"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1pPr>
            <a:lvl2pPr marL="0" marR="0" lvl="1"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2pPr>
            <a:lvl3pPr marL="0" marR="0" lvl="2"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3pPr>
            <a:lvl4pPr marL="0" marR="0" lvl="3"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4pPr>
            <a:lvl5pPr marL="0" marR="0" lvl="4"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5pPr>
            <a:lvl6pPr marL="0" marR="0" lvl="5"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6pPr>
            <a:lvl7pPr marL="0" marR="0" lvl="6"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7pPr>
            <a:lvl8pPr marL="0" marR="0" lvl="7"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8pPr>
            <a:lvl9pPr marL="0" marR="0" lvl="8"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9pPr>
          </a:lstStyle>
          <a:p>
            <a:fld id="{8AC1D5BD-6625-4530-9DC9-239739FF8170}" type="slidenum">
              <a:rPr lang="en-US" smtClean="0"/>
              <a:pPr/>
              <a:t>‹#›</a:t>
            </a:fld>
            <a:endParaRPr lang="en-US"/>
          </a:p>
        </p:txBody>
      </p:sp>
      <p:sp>
        <p:nvSpPr>
          <p:cNvPr id="8" name="Google Shape;20;p4">
            <a:extLst>
              <a:ext uri="{FF2B5EF4-FFF2-40B4-BE49-F238E27FC236}">
                <a16:creationId xmlns:a16="http://schemas.microsoft.com/office/drawing/2014/main" id="{52CFC662-DA86-E347-B571-4CAF57F1AA26}"/>
              </a:ext>
            </a:extLst>
          </p:cNvPr>
          <p:cNvSpPr/>
          <p:nvPr/>
        </p:nvSpPr>
        <p:spPr>
          <a:xfrm rot="5400000">
            <a:off x="-3183272" y="3127248"/>
            <a:ext cx="6912864" cy="585216"/>
          </a:xfrm>
          <a:prstGeom prst="rect">
            <a:avLst/>
          </a:prstGeom>
          <a:solidFill>
            <a:srgbClr val="3A4047"/>
          </a:solidFill>
          <a:ln w="12700" cap="flat" cmpd="sng">
            <a:solidFill>
              <a:schemeClr val="dk1">
                <a:alpha val="1176"/>
              </a:schemeClr>
            </a:solidFill>
            <a:prstDash val="solid"/>
            <a:miter lim="800000"/>
            <a:headEnd type="none" w="sm" len="sm"/>
            <a:tailEnd type="none" w="sm" len="sm"/>
          </a:ln>
        </p:spPr>
        <p:txBody>
          <a:bodyPr spcFirstLastPara="1" wrap="square" lIns="0" tIns="0" rIns="0" bIns="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350" b="0" i="0" u="none" strike="noStrike" cap="none">
              <a:solidFill>
                <a:schemeClr val="lt1"/>
              </a:solidFill>
              <a:latin typeface="Century Gothic"/>
              <a:ea typeface="Century Gothic"/>
              <a:cs typeface="Century Gothic"/>
              <a:sym typeface="Century Gothic"/>
            </a:endParaRPr>
          </a:p>
        </p:txBody>
      </p:sp>
    </p:spTree>
    <p:extLst>
      <p:ext uri="{BB962C8B-B14F-4D97-AF65-F5344CB8AC3E}">
        <p14:creationId xmlns:p14="http://schemas.microsoft.com/office/powerpoint/2010/main" val="284859870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1F7FB">
            <a:alpha val="80000"/>
          </a:srgbClr>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838200" y="365127"/>
            <a:ext cx="10515600" cy="1325563"/>
          </a:xfrm>
          <a:prstGeom prst="rect">
            <a:avLst/>
          </a:prstGeom>
          <a:noFill/>
          <a:ln>
            <a:noFill/>
          </a:ln>
        </p:spPr>
        <p:txBody>
          <a:bodyPr spcFirstLastPara="1" wrap="square" lIns="91425" tIns="45700" rIns="91425" bIns="45700" anchor="ctr" anchorCtr="0"/>
          <a:lstStyle>
            <a:lvl1pPr marR="0" lvl="0" algn="l" rtl="0">
              <a:lnSpc>
                <a:spcPct val="90000"/>
              </a:lnSpc>
              <a:spcBef>
                <a:spcPts val="0"/>
              </a:spcBef>
              <a:spcAft>
                <a:spcPts val="0"/>
              </a:spcAft>
              <a:buClr>
                <a:schemeClr val="dk1"/>
              </a:buClr>
              <a:buSzPts val="4400"/>
              <a:buFont typeface="Century Gothic"/>
              <a:buNone/>
              <a:defRPr sz="4400" b="0" i="0" u="none" strike="noStrike" cap="none">
                <a:solidFill>
                  <a:schemeClr val="dk1"/>
                </a:solidFill>
                <a:latin typeface="Century Gothic"/>
                <a:ea typeface="Century Gothic"/>
                <a:cs typeface="Century Gothic"/>
                <a:sym typeface="Century Gothic"/>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entury Gothic"/>
                <a:ea typeface="Century Gothic"/>
                <a:cs typeface="Century Gothic"/>
                <a:sym typeface="Century Gothic"/>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entury Gothic"/>
                <a:ea typeface="Century Gothic"/>
                <a:cs typeface="Century Gothic"/>
                <a:sym typeface="Century Gothic"/>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entury Gothic"/>
                <a:ea typeface="Century Gothic"/>
                <a:cs typeface="Century Gothic"/>
                <a:sym typeface="Century Gothic"/>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entury Gothic"/>
                <a:ea typeface="Century Gothic"/>
                <a:cs typeface="Century Gothic"/>
                <a:sym typeface="Century Gothic"/>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entury Gothic"/>
                <a:ea typeface="Century Gothic"/>
                <a:cs typeface="Century Gothic"/>
                <a:sym typeface="Century Gothic"/>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entury Gothic"/>
                <a:ea typeface="Century Gothic"/>
                <a:cs typeface="Century Gothic"/>
                <a:sym typeface="Century Gothic"/>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entury Gothic"/>
                <a:ea typeface="Century Gothic"/>
                <a:cs typeface="Century Gothic"/>
                <a:sym typeface="Century Gothic"/>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entury Gothic"/>
                <a:ea typeface="Century Gothic"/>
                <a:cs typeface="Century Gothic"/>
                <a:sym typeface="Century Gothic"/>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entury Gothic"/>
                <a:ea typeface="Century Gothic"/>
                <a:cs typeface="Century Gothic"/>
                <a:sym typeface="Century Gothic"/>
              </a:defRPr>
            </a:lvl9pPr>
          </a:lstStyle>
          <a:p>
            <a:endParaRPr dirty="0"/>
          </a:p>
        </p:txBody>
      </p:sp>
      <p:sp>
        <p:nvSpPr>
          <p:cNvPr id="8" name="Google Shape;8;p1"/>
          <p:cNvSpPr txBox="1">
            <a:spLocks noGrp="1"/>
          </p:cNvSpPr>
          <p:nvPr>
            <p:ph type="sldNum" idx="12"/>
          </p:nvPr>
        </p:nvSpPr>
        <p:spPr>
          <a:xfrm>
            <a:off x="838200" y="6356352"/>
            <a:ext cx="10515600" cy="365125"/>
          </a:xfrm>
          <a:prstGeom prst="rect">
            <a:avLst/>
          </a:prstGeom>
          <a:noFill/>
          <a:ln>
            <a:noFill/>
          </a:ln>
        </p:spPr>
        <p:txBody>
          <a:bodyPr spcFirstLastPara="1" wrap="square" lIns="91425" tIns="45700" rIns="91425" bIns="45700" anchor="ctr" anchorCtr="0">
            <a:noAutofit/>
          </a:bodyPr>
          <a:lstStyle>
            <a:lvl1pPr marL="0" marR="0" lvl="0"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1pPr>
            <a:lvl2pPr marL="0" marR="0" lvl="1"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2pPr>
            <a:lvl3pPr marL="0" marR="0" lvl="2"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3pPr>
            <a:lvl4pPr marL="0" marR="0" lvl="3"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4pPr>
            <a:lvl5pPr marL="0" marR="0" lvl="4"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5pPr>
            <a:lvl6pPr marL="0" marR="0" lvl="5"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6pPr>
            <a:lvl7pPr marL="0" marR="0" lvl="6"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7pPr>
            <a:lvl8pPr marL="0" marR="0" lvl="7"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8pPr>
            <a:lvl9pPr marL="0" marR="0" lvl="8"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9pPr>
          </a:lstStyle>
          <a:p>
            <a:fld id="{8AC1D5BD-6625-4530-9DC9-239739FF8170}" type="slidenum">
              <a:rPr lang="en-US" smtClean="0"/>
              <a:pPr/>
              <a:t>‹#›</a:t>
            </a:fld>
            <a:endParaRPr lang="en-US"/>
          </a:p>
        </p:txBody>
      </p:sp>
    </p:spTree>
    <p:extLst>
      <p:ext uri="{BB962C8B-B14F-4D97-AF65-F5344CB8AC3E}">
        <p14:creationId xmlns:p14="http://schemas.microsoft.com/office/powerpoint/2010/main" val="390599523"/>
      </p:ext>
    </p:extLst>
  </p:cSld>
  <p:clrMap bg1="lt1" tx1="dk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Lst>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L="565150" marR="0" lvl="0" indent="-514350" algn="l" rtl="0" eaLnBrk="1" hangingPunct="1">
        <a:lnSpc>
          <a:spcPct val="100000"/>
        </a:lnSpc>
        <a:spcBef>
          <a:spcPts val="0"/>
        </a:spcBef>
        <a:spcAft>
          <a:spcPts val="0"/>
        </a:spcAft>
        <a:buClr>
          <a:srgbClr val="000000"/>
        </a:buClr>
        <a:buSzPct val="75000"/>
        <a:buFont typeface="+mj-lt"/>
        <a:buAutoNum type="arabicPeriod"/>
        <a:defRPr sz="105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4" name="Title 3">
            <a:extLst>
              <a:ext uri="{FF2B5EF4-FFF2-40B4-BE49-F238E27FC236}">
                <a16:creationId xmlns:a16="http://schemas.microsoft.com/office/drawing/2014/main" id="{98CDC929-56E2-1842-B96F-EEEFC78FBE5A}"/>
              </a:ext>
            </a:extLst>
          </p:cNvPr>
          <p:cNvSpPr>
            <a:spLocks noGrp="1"/>
          </p:cNvSpPr>
          <p:nvPr>
            <p:ph type="ctrTitle"/>
          </p:nvPr>
        </p:nvSpPr>
        <p:spPr/>
        <p:txBody>
          <a:bodyPr/>
          <a:lstStyle/>
          <a:p>
            <a:r>
              <a:rPr lang="en-US" sz="4100" dirty="0"/>
              <a:t>Introductory Spanish</a:t>
            </a:r>
            <a:endParaRPr lang="en-US" dirty="0"/>
          </a:p>
        </p:txBody>
      </p:sp>
      <p:sp>
        <p:nvSpPr>
          <p:cNvPr id="6" name="Subtitle 5">
            <a:extLst>
              <a:ext uri="{FF2B5EF4-FFF2-40B4-BE49-F238E27FC236}">
                <a16:creationId xmlns:a16="http://schemas.microsoft.com/office/drawing/2014/main" id="{7766042E-BEC4-904E-9FCA-2079983A42E9}"/>
              </a:ext>
            </a:extLst>
          </p:cNvPr>
          <p:cNvSpPr>
            <a:spLocks noGrp="1"/>
          </p:cNvSpPr>
          <p:nvPr>
            <p:ph type="subTitle" idx="1"/>
          </p:nvPr>
        </p:nvSpPr>
        <p:spPr/>
        <p:txBody>
          <a:bodyPr/>
          <a:lstStyle/>
          <a:p>
            <a:r>
              <a:rPr lang="en-US" dirty="0"/>
              <a:t>¡Nos </a:t>
            </a:r>
            <a:r>
              <a:rPr lang="en-US" dirty="0" err="1"/>
              <a:t>vamos</a:t>
            </a:r>
            <a:r>
              <a:rPr lang="en-US" dirty="0"/>
              <a:t> de fiesta!</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66170-BEE8-4679-9845-D12666BF1833}"/>
              </a:ext>
            </a:extLst>
          </p:cNvPr>
          <p:cNvSpPr>
            <a:spLocks noGrp="1"/>
          </p:cNvSpPr>
          <p:nvPr>
            <p:ph type="title"/>
          </p:nvPr>
        </p:nvSpPr>
        <p:spPr/>
        <p:txBody>
          <a:bodyPr/>
          <a:lstStyle/>
          <a:p>
            <a:r>
              <a:rPr lang="en-US"/>
              <a:t>Actividad: Una llamada a la policía</a:t>
            </a:r>
            <a:endParaRPr lang="en-US" dirty="0"/>
          </a:p>
        </p:txBody>
      </p:sp>
      <p:sp>
        <p:nvSpPr>
          <p:cNvPr id="3" name="Text Placeholder 2">
            <a:extLst>
              <a:ext uri="{FF2B5EF4-FFF2-40B4-BE49-F238E27FC236}">
                <a16:creationId xmlns:a16="http://schemas.microsoft.com/office/drawing/2014/main" id="{5623DD62-E018-41C0-9618-4255DAA5DB5D}"/>
              </a:ext>
            </a:extLst>
          </p:cNvPr>
          <p:cNvSpPr>
            <a:spLocks noGrp="1"/>
          </p:cNvSpPr>
          <p:nvPr>
            <p:ph type="body" idx="1"/>
          </p:nvPr>
        </p:nvSpPr>
        <p:spPr/>
        <p:txBody>
          <a:bodyPr/>
          <a:lstStyle/>
          <a:p>
            <a:pPr marL="38100" indent="0">
              <a:buNone/>
            </a:pPr>
            <a:r>
              <a:rPr lang="en-US"/>
              <a:t>Imagina que tuviste una fiesta en la casa de tus padres mientras tus padres estaban de vacaciones y uno de tus vecinos llamó a la policía. Utiliza tu imaginación para describir qué </a:t>
            </a:r>
            <a:r>
              <a:rPr lang="en-US" b="1"/>
              <a:t>PASABA</a:t>
            </a:r>
            <a:r>
              <a:rPr lang="en-US"/>
              <a:t> cuando la policía llegó. Puedes usar la caja abajo con palabras de la familia y la casa.</a:t>
            </a:r>
          </a:p>
          <a:p>
            <a:pPr marL="38100" indent="0">
              <a:buNone/>
            </a:pPr>
            <a:endParaRPr lang="en-US" dirty="0"/>
          </a:p>
          <a:p>
            <a:pPr marL="38100" indent="0">
              <a:buNone/>
            </a:pPr>
            <a:endParaRPr lang="en-US" dirty="0"/>
          </a:p>
        </p:txBody>
      </p:sp>
      <p:graphicFrame>
        <p:nvGraphicFramePr>
          <p:cNvPr id="5" name="Table 4">
            <a:extLst>
              <a:ext uri="{FF2B5EF4-FFF2-40B4-BE49-F238E27FC236}">
                <a16:creationId xmlns:a16="http://schemas.microsoft.com/office/drawing/2014/main" id="{A46177E2-BB31-47FC-9A6F-46424089979F}"/>
              </a:ext>
            </a:extLst>
          </p:cNvPr>
          <p:cNvGraphicFramePr>
            <a:graphicFrameLocks noGrp="1"/>
          </p:cNvGraphicFramePr>
          <p:nvPr>
            <p:extLst>
              <p:ext uri="{D42A27DB-BD31-4B8C-83A1-F6EECF244321}">
                <p14:modId xmlns:p14="http://schemas.microsoft.com/office/powerpoint/2010/main" val="4033957608"/>
              </p:ext>
            </p:extLst>
          </p:nvPr>
        </p:nvGraphicFramePr>
        <p:xfrm>
          <a:off x="919237" y="3410857"/>
          <a:ext cx="10490458" cy="1623060"/>
        </p:xfrm>
        <a:graphic>
          <a:graphicData uri="http://schemas.openxmlformats.org/drawingml/2006/table">
            <a:tbl>
              <a:tblPr bandRow="1">
                <a:tableStyleId>{5C22544A-7EE6-4342-B048-85BDC9FD1C3A}</a:tableStyleId>
              </a:tblPr>
              <a:tblGrid>
                <a:gridCol w="2624666">
                  <a:extLst>
                    <a:ext uri="{9D8B030D-6E8A-4147-A177-3AD203B41FA5}">
                      <a16:colId xmlns:a16="http://schemas.microsoft.com/office/drawing/2014/main" val="1891593396"/>
                    </a:ext>
                  </a:extLst>
                </a:gridCol>
                <a:gridCol w="3011713">
                  <a:extLst>
                    <a:ext uri="{9D8B030D-6E8A-4147-A177-3AD203B41FA5}">
                      <a16:colId xmlns:a16="http://schemas.microsoft.com/office/drawing/2014/main" val="2222961197"/>
                    </a:ext>
                  </a:extLst>
                </a:gridCol>
                <a:gridCol w="2636761">
                  <a:extLst>
                    <a:ext uri="{9D8B030D-6E8A-4147-A177-3AD203B41FA5}">
                      <a16:colId xmlns:a16="http://schemas.microsoft.com/office/drawing/2014/main" val="993190304"/>
                    </a:ext>
                  </a:extLst>
                </a:gridCol>
                <a:gridCol w="2217318">
                  <a:extLst>
                    <a:ext uri="{9D8B030D-6E8A-4147-A177-3AD203B41FA5}">
                      <a16:colId xmlns:a16="http://schemas.microsoft.com/office/drawing/2014/main" val="1524302025"/>
                    </a:ext>
                  </a:extLst>
                </a:gridCol>
              </a:tblGrid>
              <a:tr h="0">
                <a:tc>
                  <a:txBody>
                    <a:bodyPr/>
                    <a:lstStyle/>
                    <a:p>
                      <a:pPr algn="l" fontAlgn="ctr"/>
                      <a:r>
                        <a:rPr lang="en-US" sz="2100">
                          <a:effectLst/>
                          <a:latin typeface="Century Gothic"/>
                        </a:rPr>
                        <a:t>El perro/ el pastel</a:t>
                      </a:r>
                    </a:p>
                  </a:txBody>
                  <a:tcPr marL="114300" marR="114300" marT="85725" marB="85725" anchor="ctr"/>
                </a:tc>
                <a:tc>
                  <a:txBody>
                    <a:bodyPr/>
                    <a:lstStyle/>
                    <a:p>
                      <a:pPr algn="l" fontAlgn="ctr"/>
                      <a:r>
                        <a:rPr lang="en-US" sz="2100">
                          <a:effectLst/>
                          <a:latin typeface="Century Gothic"/>
                        </a:rPr>
                        <a:t>La prima Rosa/ el teléfono</a:t>
                      </a:r>
                    </a:p>
                  </a:txBody>
                  <a:tcPr marL="114300" marR="114300" marT="85725" marB="85725" anchor="ctr"/>
                </a:tc>
                <a:tc>
                  <a:txBody>
                    <a:bodyPr/>
                    <a:lstStyle/>
                    <a:p>
                      <a:pPr algn="l" fontAlgn="ctr"/>
                      <a:r>
                        <a:rPr lang="en-US" sz="2100">
                          <a:effectLst/>
                          <a:latin typeface="Century Gothic"/>
                        </a:rPr>
                        <a:t>Tu amigo Luis/ el sofá</a:t>
                      </a:r>
                    </a:p>
                  </a:txBody>
                  <a:tcPr marL="114300" marR="114300" marT="85725" marB="85725" anchor="ctr"/>
                </a:tc>
                <a:tc>
                  <a:txBody>
                    <a:bodyPr/>
                    <a:lstStyle/>
                    <a:p>
                      <a:pPr algn="l" fontAlgn="ctr"/>
                      <a:r>
                        <a:rPr lang="en-US" sz="2100">
                          <a:effectLst/>
                          <a:latin typeface="Century Gothic"/>
                        </a:rPr>
                        <a:t>Tu amiga Sara/ karaoke</a:t>
                      </a:r>
                    </a:p>
                  </a:txBody>
                  <a:tcPr marL="114300" marR="114300" marT="85725" marB="85725" anchor="ctr"/>
                </a:tc>
                <a:extLst>
                  <a:ext uri="{0D108BD9-81ED-4DB2-BD59-A6C34878D82A}">
                    <a16:rowId xmlns:a16="http://schemas.microsoft.com/office/drawing/2014/main" val="3772625254"/>
                  </a:ext>
                </a:extLst>
              </a:tr>
              <a:tr h="0">
                <a:tc>
                  <a:txBody>
                    <a:bodyPr/>
                    <a:lstStyle/>
                    <a:p>
                      <a:pPr algn="l" fontAlgn="ctr"/>
                      <a:r>
                        <a:rPr lang="en-US" sz="2100">
                          <a:effectLst/>
                          <a:latin typeface="Century Gothic"/>
                        </a:rPr>
                        <a:t>La gata/ los vasos</a:t>
                      </a:r>
                    </a:p>
                  </a:txBody>
                  <a:tcPr marL="114300" marR="114300" marT="85725" marB="85725" anchor="ctr"/>
                </a:tc>
                <a:tc>
                  <a:txBody>
                    <a:bodyPr/>
                    <a:lstStyle/>
                    <a:p>
                      <a:pPr algn="l" fontAlgn="ctr"/>
                      <a:r>
                        <a:rPr lang="en-US" sz="2100">
                          <a:effectLst/>
                          <a:latin typeface="Century Gothic"/>
                        </a:rPr>
                        <a:t>Tu abuelo Efraín/ el dominó</a:t>
                      </a:r>
                    </a:p>
                  </a:txBody>
                  <a:tcPr marL="114300" marR="114300" marT="85725" marB="85725" anchor="ctr"/>
                </a:tc>
                <a:tc>
                  <a:txBody>
                    <a:bodyPr/>
                    <a:lstStyle/>
                    <a:p>
                      <a:pPr algn="l" fontAlgn="ctr"/>
                      <a:r>
                        <a:rPr lang="en-US" sz="2100">
                          <a:effectLst/>
                          <a:latin typeface="Century Gothic"/>
                        </a:rPr>
                        <a:t>Tu tía Inés/ la televisión</a:t>
                      </a:r>
                    </a:p>
                  </a:txBody>
                  <a:tcPr marL="114300" marR="114300" marT="85725" marB="85725" anchor="ctr"/>
                </a:tc>
                <a:tc>
                  <a:txBody>
                    <a:bodyPr/>
                    <a:lstStyle/>
                    <a:p>
                      <a:pPr algn="l" fontAlgn="ctr"/>
                      <a:r>
                        <a:rPr lang="en-US" sz="2100">
                          <a:effectLst/>
                          <a:latin typeface="Century Gothic"/>
                        </a:rPr>
                        <a:t>¿?</a:t>
                      </a:r>
                    </a:p>
                  </a:txBody>
                  <a:tcPr marL="114300" marR="114300" marT="85725" marB="85725" anchor="ctr"/>
                </a:tc>
                <a:extLst>
                  <a:ext uri="{0D108BD9-81ED-4DB2-BD59-A6C34878D82A}">
                    <a16:rowId xmlns:a16="http://schemas.microsoft.com/office/drawing/2014/main" val="868925370"/>
                  </a:ext>
                </a:extLst>
              </a:tr>
            </a:tbl>
          </a:graphicData>
        </a:graphic>
      </p:graphicFrame>
    </p:spTree>
    <p:extLst>
      <p:ext uri="{BB962C8B-B14F-4D97-AF65-F5344CB8AC3E}">
        <p14:creationId xmlns:p14="http://schemas.microsoft.com/office/powerpoint/2010/main" val="38138792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66170-BEE8-4679-9845-D12666BF1833}"/>
              </a:ext>
            </a:extLst>
          </p:cNvPr>
          <p:cNvSpPr>
            <a:spLocks noGrp="1"/>
          </p:cNvSpPr>
          <p:nvPr>
            <p:ph type="title"/>
          </p:nvPr>
        </p:nvSpPr>
        <p:spPr/>
        <p:txBody>
          <a:bodyPr/>
          <a:lstStyle/>
          <a:p>
            <a:r>
              <a:rPr lang="en-US"/>
              <a:t>Actividad: Drama policial</a:t>
            </a:r>
            <a:endParaRPr lang="en-US" dirty="0"/>
          </a:p>
        </p:txBody>
      </p:sp>
      <p:sp>
        <p:nvSpPr>
          <p:cNvPr id="3" name="Text Placeholder 2">
            <a:extLst>
              <a:ext uri="{FF2B5EF4-FFF2-40B4-BE49-F238E27FC236}">
                <a16:creationId xmlns:a16="http://schemas.microsoft.com/office/drawing/2014/main" id="{5623DD62-E018-41C0-9618-4255DAA5DB5D}"/>
              </a:ext>
            </a:extLst>
          </p:cNvPr>
          <p:cNvSpPr>
            <a:spLocks noGrp="1"/>
          </p:cNvSpPr>
          <p:nvPr>
            <p:ph type="body" idx="1"/>
          </p:nvPr>
        </p:nvSpPr>
        <p:spPr>
          <a:xfrm>
            <a:off x="838200" y="1825625"/>
            <a:ext cx="10999408" cy="4351338"/>
          </a:xfrm>
        </p:spPr>
        <p:txBody>
          <a:bodyPr/>
          <a:lstStyle/>
          <a:p>
            <a:pPr>
              <a:buNone/>
            </a:pPr>
            <a:r>
              <a:rPr lang="en-US"/>
              <a:t>Tú eres el dueño de una tienda donde hubo un robo</a:t>
            </a:r>
            <a:r>
              <a:rPr lang="en-US" dirty="0"/>
              <a:t> y ahora tú eres un testigo. Trabaja con un compañero, tomando los roles de un policía y un testigo. Utiliza las preguntas abajo como guía y cuidado con el uso del pretérito e imperfecto.</a:t>
            </a:r>
          </a:p>
          <a:p>
            <a:pPr>
              <a:buNone/>
            </a:pPr>
            <a:r>
              <a:rPr lang="en-US"/>
              <a:t>Información de trasfondo:</a:t>
            </a:r>
          </a:p>
          <a:p>
            <a:pPr marL="285750" indent="-285750"/>
            <a:r>
              <a:rPr lang="en-US"/>
              <a:t>¿Qué hora (ser)?</a:t>
            </a:r>
          </a:p>
          <a:p>
            <a:pPr marL="285750" indent="-285750"/>
            <a:r>
              <a:rPr lang="en-US"/>
              <a:t>¿Qué tiempo (hacer)?</a:t>
            </a:r>
          </a:p>
          <a:p>
            <a:pPr marL="285750" indent="-285750"/>
            <a:r>
              <a:rPr lang="en-US"/>
              <a:t>¿Cuántas personas (haber) en la tienda?</a:t>
            </a:r>
          </a:p>
          <a:p>
            <a:pPr marL="285750" indent="-285750"/>
            <a:r>
              <a:rPr lang="en-US"/>
              <a:t>¿Qué ropa (llevar) el ladrón (thief)?</a:t>
            </a:r>
          </a:p>
          <a:p>
            <a:pPr marL="0" indent="0">
              <a:buNone/>
            </a:pPr>
            <a:r>
              <a:rPr lang="en-US"/>
              <a:t>Acciones completas:</a:t>
            </a:r>
          </a:p>
          <a:p>
            <a:pPr marL="285750" indent="-285750"/>
            <a:r>
              <a:rPr lang="en-US"/>
              <a:t>¿A qué hora (llegar) el ladrón a la tienda?</a:t>
            </a:r>
          </a:p>
          <a:p>
            <a:pPr marL="285750" indent="-285750"/>
            <a:r>
              <a:rPr lang="en-US"/>
              <a:t>¿Qué (pasar) primero?</a:t>
            </a:r>
          </a:p>
          <a:p>
            <a:pPr marL="285750" indent="-285750"/>
            <a:r>
              <a:rPr lang="en-US"/>
              <a:t>¿Qué (hacer) tú después?</a:t>
            </a:r>
          </a:p>
          <a:p>
            <a:pPr marL="285750" indent="-285750"/>
            <a:r>
              <a:rPr lang="en-US"/>
              <a:t>¿Qué cosa (llevarse) el ladrón?</a:t>
            </a:r>
          </a:p>
          <a:p>
            <a:pPr marL="38100" indent="0">
              <a:buNone/>
            </a:pPr>
            <a:endParaRPr lang="en-US" dirty="0"/>
          </a:p>
        </p:txBody>
      </p:sp>
    </p:spTree>
    <p:extLst>
      <p:ext uri="{BB962C8B-B14F-4D97-AF65-F5344CB8AC3E}">
        <p14:creationId xmlns:p14="http://schemas.microsoft.com/office/powerpoint/2010/main" val="71806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1D05DE-DB03-DA41-8335-4E880F4F4E3A}"/>
              </a:ext>
            </a:extLst>
          </p:cNvPr>
          <p:cNvSpPr>
            <a:spLocks noGrp="1"/>
          </p:cNvSpPr>
          <p:nvPr>
            <p:ph type="title"/>
          </p:nvPr>
        </p:nvSpPr>
        <p:spPr/>
        <p:txBody>
          <a:bodyPr/>
          <a:lstStyle/>
          <a:p>
            <a:r>
              <a:rPr lang="en-US" dirty="0"/>
              <a:t>Practice Question 1</a:t>
            </a:r>
          </a:p>
        </p:txBody>
      </p:sp>
      <p:sp>
        <p:nvSpPr>
          <p:cNvPr id="3" name="Text Placeholder 2">
            <a:extLst>
              <a:ext uri="{FF2B5EF4-FFF2-40B4-BE49-F238E27FC236}">
                <a16:creationId xmlns:a16="http://schemas.microsoft.com/office/drawing/2014/main" id="{1B39FA87-F59D-844F-B1A9-8A5ED869DC58}"/>
              </a:ext>
            </a:extLst>
          </p:cNvPr>
          <p:cNvSpPr>
            <a:spLocks noGrp="1"/>
          </p:cNvSpPr>
          <p:nvPr>
            <p:ph type="body" idx="1"/>
          </p:nvPr>
        </p:nvSpPr>
        <p:spPr/>
        <p:txBody>
          <a:bodyPr/>
          <a:lstStyle/>
          <a:p>
            <a:pPr marL="6350" indent="-6350">
              <a:buNone/>
            </a:pPr>
            <a:r>
              <a:rPr lang="en-US" dirty="0"/>
              <a:t>La casa de mi </a:t>
            </a:r>
            <a:r>
              <a:rPr lang="en-US" dirty="0" err="1"/>
              <a:t>niñez</a:t>
            </a:r>
            <a:r>
              <a:rPr lang="en-US" dirty="0"/>
              <a:t> _____ </a:t>
            </a:r>
            <a:r>
              <a:rPr lang="en-US" dirty="0" err="1"/>
              <a:t>azul</a:t>
            </a:r>
            <a:r>
              <a:rPr lang="en-US" dirty="0"/>
              <a:t> con una </a:t>
            </a:r>
            <a:r>
              <a:rPr lang="en-US" dirty="0" err="1"/>
              <a:t>puerta</a:t>
            </a:r>
            <a:r>
              <a:rPr lang="en-US" dirty="0"/>
              <a:t> </a:t>
            </a:r>
            <a:r>
              <a:rPr lang="en-US" dirty="0" err="1"/>
              <a:t>verde</a:t>
            </a:r>
            <a:r>
              <a:rPr lang="en-US" dirty="0"/>
              <a:t>.</a:t>
            </a:r>
          </a:p>
          <a:p>
            <a:pPr marL="6350" indent="-6350">
              <a:buNone/>
            </a:pPr>
            <a:endParaRPr lang="en-US"/>
          </a:p>
          <a:p>
            <a:pPr marL="457200" indent="-457200">
              <a:buSzPct val="100000"/>
              <a:buAutoNum type="alphaUcPeriod"/>
            </a:pPr>
            <a:r>
              <a:rPr lang="en-US" dirty="0" err="1"/>
              <a:t>fue</a:t>
            </a:r>
          </a:p>
          <a:p>
            <a:pPr marL="457200" indent="-457200">
              <a:buSzPct val="100000"/>
              <a:buAutoNum type="alphaUcPeriod"/>
            </a:pPr>
            <a:r>
              <a:rPr lang="en-US" dirty="0"/>
              <a:t>era</a:t>
            </a:r>
          </a:p>
          <a:p>
            <a:pPr marL="457200" indent="-457200">
              <a:buSzPct val="100000"/>
              <a:buAutoNum type="alphaUcPeriod"/>
            </a:pPr>
            <a:r>
              <a:rPr lang="en-US" dirty="0"/>
              <a:t>sea</a:t>
            </a:r>
          </a:p>
          <a:p>
            <a:pPr marL="457200" indent="-457200">
              <a:buSzPct val="100000"/>
              <a:buAutoNum type="alphaUcPeriod"/>
            </a:pPr>
            <a:r>
              <a:rPr lang="en-US" dirty="0" err="1"/>
              <a:t>está</a:t>
            </a:r>
          </a:p>
        </p:txBody>
      </p:sp>
    </p:spTree>
    <p:extLst>
      <p:ext uri="{BB962C8B-B14F-4D97-AF65-F5344CB8AC3E}">
        <p14:creationId xmlns:p14="http://schemas.microsoft.com/office/powerpoint/2010/main" val="15845284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1D05DE-DB03-DA41-8335-4E880F4F4E3A}"/>
              </a:ext>
            </a:extLst>
          </p:cNvPr>
          <p:cNvSpPr>
            <a:spLocks noGrp="1"/>
          </p:cNvSpPr>
          <p:nvPr>
            <p:ph type="title"/>
          </p:nvPr>
        </p:nvSpPr>
        <p:spPr/>
        <p:txBody>
          <a:bodyPr/>
          <a:lstStyle/>
          <a:p>
            <a:r>
              <a:rPr lang="en-US" dirty="0"/>
              <a:t>Practice Question 2</a:t>
            </a:r>
          </a:p>
        </p:txBody>
      </p:sp>
      <p:sp>
        <p:nvSpPr>
          <p:cNvPr id="3" name="Text Placeholder 2">
            <a:extLst>
              <a:ext uri="{FF2B5EF4-FFF2-40B4-BE49-F238E27FC236}">
                <a16:creationId xmlns:a16="http://schemas.microsoft.com/office/drawing/2014/main" id="{1B39FA87-F59D-844F-B1A9-8A5ED869DC58}"/>
              </a:ext>
            </a:extLst>
          </p:cNvPr>
          <p:cNvSpPr>
            <a:spLocks noGrp="1"/>
          </p:cNvSpPr>
          <p:nvPr>
            <p:ph type="body" idx="1"/>
          </p:nvPr>
        </p:nvSpPr>
        <p:spPr/>
        <p:txBody>
          <a:bodyPr/>
          <a:lstStyle/>
          <a:p>
            <a:pPr marL="6350" indent="-6350">
              <a:buNone/>
            </a:pPr>
            <a:r>
              <a:rPr lang="en-US" dirty="0" err="1"/>
              <a:t>Yo</a:t>
            </a:r>
            <a:r>
              <a:rPr lang="en-US" dirty="0"/>
              <a:t> </a:t>
            </a:r>
            <a:r>
              <a:rPr lang="en-US" dirty="0" err="1"/>
              <a:t>estaba</a:t>
            </a:r>
            <a:r>
              <a:rPr lang="en-US" dirty="0"/>
              <a:t> en la tienda. De </a:t>
            </a:r>
            <a:r>
              <a:rPr lang="en-US" dirty="0" err="1"/>
              <a:t>repente</a:t>
            </a:r>
            <a:r>
              <a:rPr lang="en-US" dirty="0"/>
              <a:t>, los </a:t>
            </a:r>
            <a:r>
              <a:rPr lang="en-US" dirty="0" err="1"/>
              <a:t>melones</a:t>
            </a:r>
            <a:r>
              <a:rPr lang="en-US" dirty="0"/>
              <a:t> _____ al </a:t>
            </a:r>
            <a:r>
              <a:rPr lang="en-US" dirty="0" err="1"/>
              <a:t>suelo</a:t>
            </a:r>
            <a:r>
              <a:rPr lang="en-US" dirty="0"/>
              <a:t>.</a:t>
            </a:r>
          </a:p>
          <a:p>
            <a:pPr marL="6350" indent="-6350">
              <a:buNone/>
            </a:pPr>
            <a:endParaRPr lang="en-US"/>
          </a:p>
          <a:p>
            <a:pPr marL="457200" indent="-457200">
              <a:buSzPct val="100000"/>
              <a:buAutoNum type="alphaUcPeriod"/>
            </a:pPr>
            <a:r>
              <a:rPr lang="en-US" dirty="0"/>
              <a:t>Se </a:t>
            </a:r>
            <a:r>
              <a:rPr lang="en-US" dirty="0" err="1"/>
              <a:t>cayeron</a:t>
            </a:r>
          </a:p>
          <a:p>
            <a:pPr marL="457200" indent="-457200">
              <a:buSzPct val="100000"/>
              <a:buAutoNum type="alphaUcPeriod"/>
            </a:pPr>
            <a:r>
              <a:rPr lang="en-US" dirty="0"/>
              <a:t>Se </a:t>
            </a:r>
            <a:r>
              <a:rPr lang="en-US" dirty="0" err="1"/>
              <a:t>caían</a:t>
            </a:r>
          </a:p>
          <a:p>
            <a:pPr marL="457200" indent="-457200">
              <a:buSzPct val="100000"/>
              <a:buAutoNum type="alphaUcPeriod"/>
            </a:pPr>
            <a:r>
              <a:rPr lang="en-US" dirty="0"/>
              <a:t>Se </a:t>
            </a:r>
            <a:r>
              <a:rPr lang="en-US" dirty="0" err="1"/>
              <a:t>caen</a:t>
            </a:r>
          </a:p>
          <a:p>
            <a:pPr marL="457200" indent="-457200">
              <a:buSzPct val="100000"/>
              <a:buAutoNum type="alphaUcPeriod"/>
            </a:pPr>
            <a:r>
              <a:rPr lang="en-US" dirty="0"/>
              <a:t>Se </a:t>
            </a:r>
            <a:r>
              <a:rPr lang="en-US" dirty="0" err="1"/>
              <a:t>está</a:t>
            </a:r>
            <a:r>
              <a:rPr lang="en-US" dirty="0"/>
              <a:t> </a:t>
            </a:r>
            <a:r>
              <a:rPr lang="en-US" dirty="0" err="1"/>
              <a:t>cayendo</a:t>
            </a:r>
          </a:p>
        </p:txBody>
      </p:sp>
    </p:spTree>
    <p:extLst>
      <p:ext uri="{BB962C8B-B14F-4D97-AF65-F5344CB8AC3E}">
        <p14:creationId xmlns:p14="http://schemas.microsoft.com/office/powerpoint/2010/main" val="42533963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324"/>
        <p:cNvGrpSpPr/>
        <p:nvPr/>
      </p:nvGrpSpPr>
      <p:grpSpPr>
        <a:xfrm>
          <a:off x="0" y="0"/>
          <a:ext cx="0" cy="0"/>
          <a:chOff x="0" y="0"/>
          <a:chExt cx="0" cy="0"/>
        </a:xfrm>
      </p:grpSpPr>
      <p:sp>
        <p:nvSpPr>
          <p:cNvPr id="325" name="Shape 325" descr="Quick Review"/>
          <p:cNvSpPr txBox="1">
            <a:spLocks noGrp="1"/>
          </p:cNvSpPr>
          <p:nvPr>
            <p:ph type="title"/>
          </p:nvPr>
        </p:nvSpPr>
        <p:spPr/>
        <p:txBody>
          <a:bodyPr/>
          <a:lstStyle/>
          <a:p>
            <a:pPr lvl="0"/>
            <a:r>
              <a:rPr lang="en-US">
                <a:sym typeface="Gill Sans"/>
              </a:rPr>
              <a:t>Quick Review</a:t>
            </a:r>
          </a:p>
        </p:txBody>
      </p:sp>
      <p:sp>
        <p:nvSpPr>
          <p:cNvPr id="3" name="Text Placeholder 2">
            <a:extLst>
              <a:ext uri="{FF2B5EF4-FFF2-40B4-BE49-F238E27FC236}">
                <a16:creationId xmlns:a16="http://schemas.microsoft.com/office/drawing/2014/main" id="{825DF835-CFA2-0B45-9273-6EEA176391B8}"/>
              </a:ext>
            </a:extLst>
          </p:cNvPr>
          <p:cNvSpPr>
            <a:spLocks noGrp="1"/>
          </p:cNvSpPr>
          <p:nvPr>
            <p:ph type="body" idx="1"/>
          </p:nvPr>
        </p:nvSpPr>
        <p:spPr/>
        <p:txBody>
          <a:bodyPr/>
          <a:lstStyle/>
          <a:p>
            <a:pPr marL="38100" indent="0">
              <a:buNone/>
            </a:pPr>
            <a:r>
              <a:rPr lang="en-US" dirty="0"/>
              <a:t>What is aspect?</a:t>
            </a:r>
          </a:p>
          <a:p>
            <a:pPr marL="38100" indent="0">
              <a:buNone/>
            </a:pPr>
            <a:endParaRPr lang="en-US" dirty="0"/>
          </a:p>
          <a:p>
            <a:pPr marL="38100" indent="0">
              <a:buNone/>
            </a:pPr>
            <a:r>
              <a:rPr lang="en-US" dirty="0"/>
              <a:t>What verbs forms are used for description in the past?</a:t>
            </a:r>
          </a:p>
          <a:p>
            <a:pPr marL="38100" indent="0">
              <a:buNone/>
            </a:pPr>
            <a:endParaRPr lang="en-US" dirty="0"/>
          </a:p>
          <a:p>
            <a:pPr marL="38100" indent="0">
              <a:buNone/>
            </a:pPr>
            <a:r>
              <a:rPr lang="en-US" dirty="0"/>
              <a:t>What verb forms are used for narration in the past?</a:t>
            </a:r>
          </a:p>
          <a:p>
            <a:pPr marL="38100" indent="0">
              <a:buNone/>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CA7CCB-CF56-244B-9034-AE11AC11B77C}"/>
              </a:ext>
            </a:extLst>
          </p:cNvPr>
          <p:cNvSpPr>
            <a:spLocks noGrp="1"/>
          </p:cNvSpPr>
          <p:nvPr>
            <p:ph type="title"/>
          </p:nvPr>
        </p:nvSpPr>
        <p:spPr/>
        <p:txBody>
          <a:bodyPr/>
          <a:lstStyle/>
          <a:p>
            <a:r>
              <a:rPr lang="en-US" dirty="0" err="1"/>
              <a:t>Siempre</a:t>
            </a:r>
            <a:r>
              <a:rPr lang="en-US" dirty="0"/>
              <a:t> </a:t>
            </a:r>
            <a:r>
              <a:rPr lang="en-US" dirty="0" err="1"/>
              <a:t>había</a:t>
            </a:r>
            <a:r>
              <a:rPr lang="en-US" dirty="0"/>
              <a:t> un </a:t>
            </a:r>
            <a:r>
              <a:rPr lang="en-US" dirty="0" err="1"/>
              <a:t>festejo</a:t>
            </a:r>
          </a:p>
        </p:txBody>
      </p:sp>
    </p:spTree>
    <p:extLst>
      <p:ext uri="{BB962C8B-B14F-4D97-AF65-F5344CB8AC3E}">
        <p14:creationId xmlns:p14="http://schemas.microsoft.com/office/powerpoint/2010/main" val="31779376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4477EF2-C265-934A-B975-3E5D4088780C}"/>
              </a:ext>
            </a:extLst>
          </p:cNvPr>
          <p:cNvSpPr>
            <a:spLocks noGrp="1"/>
          </p:cNvSpPr>
          <p:nvPr>
            <p:ph type="title"/>
          </p:nvPr>
        </p:nvSpPr>
        <p:spPr/>
        <p:txBody>
          <a:bodyPr/>
          <a:lstStyle/>
          <a:p>
            <a:r>
              <a:rPr lang="en-US" dirty="0"/>
              <a:t>Learning Outcomes: </a:t>
            </a:r>
            <a:r>
              <a:rPr lang="en-US" dirty="0" err="1"/>
              <a:t>Siempre</a:t>
            </a:r>
            <a:r>
              <a:rPr lang="en-US" dirty="0"/>
              <a:t> </a:t>
            </a:r>
            <a:r>
              <a:rPr lang="en-US" dirty="0" err="1"/>
              <a:t>había</a:t>
            </a:r>
            <a:r>
              <a:rPr lang="en-US" dirty="0"/>
              <a:t> un </a:t>
            </a:r>
            <a:r>
              <a:rPr lang="en-US" dirty="0" err="1"/>
              <a:t>festejo</a:t>
            </a:r>
            <a:r>
              <a:rPr lang="en-US" dirty="0"/>
              <a:t> </a:t>
            </a:r>
          </a:p>
        </p:txBody>
      </p:sp>
      <p:sp>
        <p:nvSpPr>
          <p:cNvPr id="4" name="Text Placeholder 3">
            <a:extLst>
              <a:ext uri="{FF2B5EF4-FFF2-40B4-BE49-F238E27FC236}">
                <a16:creationId xmlns:a16="http://schemas.microsoft.com/office/drawing/2014/main" id="{93D99F56-4DB3-D14F-AA13-0FA8FD7AE0C7}"/>
              </a:ext>
            </a:extLst>
          </p:cNvPr>
          <p:cNvSpPr>
            <a:spLocks noGrp="1"/>
          </p:cNvSpPr>
          <p:nvPr>
            <p:ph type="body" idx="1"/>
          </p:nvPr>
        </p:nvSpPr>
        <p:spPr/>
        <p:txBody>
          <a:bodyPr/>
          <a:lstStyle/>
          <a:p>
            <a:pPr marL="0" lvl="1" indent="0">
              <a:buNone/>
            </a:pPr>
            <a:r>
              <a:rPr lang="en-US" sz="2000" dirty="0"/>
              <a:t>21.2.1: Identify uses of the imperfect for description and the </a:t>
            </a:r>
            <a:r>
              <a:rPr lang="en-US" sz="2000" dirty="0" err="1"/>
              <a:t>preterite</a:t>
            </a:r>
            <a:r>
              <a:rPr lang="en-US" sz="2000" dirty="0"/>
              <a:t> for narration of </a:t>
            </a:r>
            <a:r>
              <a:rPr lang="en-US" sz="2000"/>
              <a:t>past events</a:t>
            </a:r>
            <a:endParaRPr lang="en-US"/>
          </a:p>
        </p:txBody>
      </p:sp>
    </p:spTree>
    <p:extLst>
      <p:ext uri="{BB962C8B-B14F-4D97-AF65-F5344CB8AC3E}">
        <p14:creationId xmlns:p14="http://schemas.microsoft.com/office/powerpoint/2010/main" val="29290067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F33A63-B4D7-4CC6-A805-1807F37AA4D9}"/>
              </a:ext>
            </a:extLst>
          </p:cNvPr>
          <p:cNvSpPr>
            <a:spLocks noGrp="1"/>
          </p:cNvSpPr>
          <p:nvPr>
            <p:ph type="title"/>
          </p:nvPr>
        </p:nvSpPr>
        <p:spPr/>
        <p:txBody>
          <a:bodyPr/>
          <a:lstStyle/>
          <a:p>
            <a:r>
              <a:rPr lang="en-US" dirty="0"/>
              <a:t>Introduction to </a:t>
            </a:r>
            <a:r>
              <a:rPr lang="en-US" dirty="0" err="1"/>
              <a:t>Siempre</a:t>
            </a:r>
            <a:r>
              <a:rPr lang="en-US" dirty="0"/>
              <a:t> </a:t>
            </a:r>
            <a:r>
              <a:rPr lang="en-US" dirty="0" err="1"/>
              <a:t>había</a:t>
            </a:r>
            <a:r>
              <a:rPr lang="en-US" dirty="0"/>
              <a:t> un </a:t>
            </a:r>
            <a:r>
              <a:rPr lang="en-US" dirty="0" err="1"/>
              <a:t>festejo</a:t>
            </a:r>
            <a:r>
              <a:rPr lang="en-US" dirty="0"/>
              <a:t> </a:t>
            </a:r>
          </a:p>
        </p:txBody>
      </p:sp>
      <p:sp>
        <p:nvSpPr>
          <p:cNvPr id="3" name="Text Placeholder 2">
            <a:extLst>
              <a:ext uri="{FF2B5EF4-FFF2-40B4-BE49-F238E27FC236}">
                <a16:creationId xmlns:a16="http://schemas.microsoft.com/office/drawing/2014/main" id="{825D01C3-6DF9-43AD-86EA-295337FBF9AC}"/>
              </a:ext>
            </a:extLst>
          </p:cNvPr>
          <p:cNvSpPr>
            <a:spLocks noGrp="1"/>
          </p:cNvSpPr>
          <p:nvPr>
            <p:ph type="body" idx="1"/>
          </p:nvPr>
        </p:nvSpPr>
        <p:spPr/>
        <p:txBody>
          <a:bodyPr/>
          <a:lstStyle/>
          <a:p>
            <a:pPr>
              <a:buNone/>
            </a:pPr>
            <a:r>
              <a:rPr lang="en-US" dirty="0"/>
              <a:t>Many people refer to the preterit and the imperfect as the "two pasts" in Spanish, but that is essentially untrue! To express how an action extends over time, there is a thing called "aspect". A verb tense can have either a perfect aspect, which indicates completion, or a progressive aspect, which indicates being in progress or never completed.</a:t>
            </a:r>
          </a:p>
          <a:p>
            <a:pPr>
              <a:buNone/>
            </a:pPr>
            <a:endParaRPr lang="en-US" dirty="0"/>
          </a:p>
          <a:p>
            <a:pPr marL="285750" indent="-285750"/>
            <a:r>
              <a:rPr lang="en-US" dirty="0"/>
              <a:t>Ella </a:t>
            </a:r>
            <a:r>
              <a:rPr lang="en-US" dirty="0" err="1"/>
              <a:t>habló</a:t>
            </a:r>
            <a:r>
              <a:rPr lang="en-US" dirty="0"/>
              <a:t> por </a:t>
            </a:r>
            <a:r>
              <a:rPr lang="en-US" dirty="0" err="1"/>
              <a:t>teléfono</a:t>
            </a:r>
            <a:r>
              <a:rPr lang="en-US" dirty="0"/>
              <a:t> con </a:t>
            </a:r>
            <a:r>
              <a:rPr lang="en-US" dirty="0" err="1"/>
              <a:t>su</a:t>
            </a:r>
            <a:r>
              <a:rPr lang="en-US" dirty="0"/>
              <a:t> </a:t>
            </a:r>
            <a:r>
              <a:rPr lang="en-US" dirty="0" err="1"/>
              <a:t>mamá</a:t>
            </a:r>
            <a:r>
              <a:rPr lang="en-US" dirty="0"/>
              <a:t>.</a:t>
            </a:r>
          </a:p>
          <a:p>
            <a:pPr marL="285750" indent="-285750"/>
            <a:r>
              <a:rPr lang="en-US" dirty="0"/>
              <a:t>Ella </a:t>
            </a:r>
            <a:r>
              <a:rPr lang="en-US" dirty="0" err="1"/>
              <a:t>siempre</a:t>
            </a:r>
            <a:r>
              <a:rPr lang="en-US" dirty="0"/>
              <a:t> </a:t>
            </a:r>
            <a:r>
              <a:rPr lang="en-US" dirty="0" err="1"/>
              <a:t>hablaba</a:t>
            </a:r>
            <a:r>
              <a:rPr lang="en-US" dirty="0"/>
              <a:t> por </a:t>
            </a:r>
            <a:r>
              <a:rPr lang="en-US" dirty="0" err="1"/>
              <a:t>teléfono</a:t>
            </a:r>
            <a:r>
              <a:rPr lang="en-US" dirty="0"/>
              <a:t> con </a:t>
            </a:r>
            <a:r>
              <a:rPr lang="en-US" dirty="0" err="1"/>
              <a:t>su</a:t>
            </a:r>
            <a:r>
              <a:rPr lang="en-US" dirty="0"/>
              <a:t> </a:t>
            </a:r>
            <a:r>
              <a:rPr lang="en-US" dirty="0" err="1"/>
              <a:t>mamá</a:t>
            </a:r>
            <a:r>
              <a:rPr lang="en-US" dirty="0"/>
              <a:t>.</a:t>
            </a:r>
          </a:p>
          <a:p>
            <a:pPr marL="0" indent="0">
              <a:buNone/>
            </a:pPr>
            <a:endParaRPr lang="en-US" dirty="0"/>
          </a:p>
          <a:p>
            <a:pPr>
              <a:buNone/>
            </a:pPr>
            <a:r>
              <a:rPr lang="en-US" dirty="0"/>
              <a:t>Both of the examples above show the past tense, but with different aspects; they have different meanings. The preterit represents the perfect aspect, she talked on the phone either at a specific time or it was a perfectly complete action. The imperfect represents the progressive aspect, a repeated or habitual action that may not have ever been completed.</a:t>
            </a:r>
          </a:p>
          <a:p>
            <a:pPr>
              <a:buNone/>
            </a:pPr>
            <a:endParaRPr lang="en-US" dirty="0"/>
          </a:p>
        </p:txBody>
      </p:sp>
    </p:spTree>
    <p:extLst>
      <p:ext uri="{BB962C8B-B14F-4D97-AF65-F5344CB8AC3E}">
        <p14:creationId xmlns:p14="http://schemas.microsoft.com/office/powerpoint/2010/main" val="20941172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BD8D74-DBE3-4D98-ADAA-5F6120972562}"/>
              </a:ext>
            </a:extLst>
          </p:cNvPr>
          <p:cNvSpPr>
            <a:spLocks noGrp="1"/>
          </p:cNvSpPr>
          <p:nvPr>
            <p:ph type="title"/>
          </p:nvPr>
        </p:nvSpPr>
        <p:spPr/>
        <p:txBody>
          <a:bodyPr/>
          <a:lstStyle/>
          <a:p>
            <a:r>
              <a:rPr lang="en-US"/>
              <a:t>Gramática: Imperfect for description</a:t>
            </a:r>
          </a:p>
        </p:txBody>
      </p:sp>
      <p:sp>
        <p:nvSpPr>
          <p:cNvPr id="3" name="Text Placeholder 2">
            <a:extLst>
              <a:ext uri="{FF2B5EF4-FFF2-40B4-BE49-F238E27FC236}">
                <a16:creationId xmlns:a16="http://schemas.microsoft.com/office/drawing/2014/main" id="{1AB4AF4B-7182-4B5C-8A83-1A23E3A4872F}"/>
              </a:ext>
            </a:extLst>
          </p:cNvPr>
          <p:cNvSpPr>
            <a:spLocks noGrp="1"/>
          </p:cNvSpPr>
          <p:nvPr>
            <p:ph type="body" idx="1"/>
          </p:nvPr>
        </p:nvSpPr>
        <p:spPr/>
        <p:txBody>
          <a:bodyPr/>
          <a:lstStyle/>
          <a:p>
            <a:pPr>
              <a:buNone/>
            </a:pPr>
            <a:r>
              <a:rPr lang="en-US"/>
              <a:t>As you learned in Unidad 10, the imperfect is used to express repeated, </a:t>
            </a:r>
            <a:r>
              <a:rPr lang="en-US" dirty="0"/>
              <a:t>habitual, or usual actions in the past, describe actions that were ongoing in the past, and describe what things were like in the past (like “used to”).</a:t>
            </a:r>
          </a:p>
          <a:p>
            <a:pPr marL="285750" indent="-285750"/>
            <a:endParaRPr lang="en-US" dirty="0"/>
          </a:p>
          <a:p>
            <a:pPr marL="283210" indent="-283210">
              <a:buNone/>
            </a:pPr>
            <a:r>
              <a:rPr lang="en-US"/>
              <a:t>Along these same lines, the imperfect is used to describe conditions of time, people and places in the past. The imperfect gives all the background information for when you are explaining a story. The order of events with the imperfect is often unimportant.</a:t>
            </a:r>
            <a:endParaRPr lang="en-US" dirty="0"/>
          </a:p>
          <a:p>
            <a:pPr marL="283210" indent="-283210">
              <a:buNone/>
            </a:pPr>
            <a:endParaRPr lang="en-US" dirty="0"/>
          </a:p>
          <a:p>
            <a:pPr>
              <a:buNone/>
            </a:pPr>
            <a:r>
              <a:rPr lang="en-US" b="1"/>
              <a:t>Ejemplos: </a:t>
            </a:r>
            <a:endParaRPr lang="en-US"/>
          </a:p>
          <a:p>
            <a:pPr marL="285750" indent="-285750"/>
            <a:r>
              <a:rPr lang="en-US"/>
              <a:t>Cuando vivía en Barranquilla…</a:t>
            </a:r>
          </a:p>
          <a:p>
            <a:pPr marL="285750" indent="-285750"/>
            <a:r>
              <a:rPr lang="en-US"/>
              <a:t>Había un festejo.</a:t>
            </a:r>
          </a:p>
          <a:p>
            <a:pPr marL="285750" indent="-285750"/>
            <a:r>
              <a:rPr lang="en-US"/>
              <a:t>Él era guapo con pelo largo.</a:t>
            </a:r>
          </a:p>
          <a:p>
            <a:pPr marL="38100" indent="0">
              <a:buNone/>
            </a:pPr>
            <a:endParaRPr lang="en-US" dirty="0"/>
          </a:p>
        </p:txBody>
      </p:sp>
    </p:spTree>
    <p:extLst>
      <p:ext uri="{BB962C8B-B14F-4D97-AF65-F5344CB8AC3E}">
        <p14:creationId xmlns:p14="http://schemas.microsoft.com/office/powerpoint/2010/main" val="16119357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BD8D74-DBE3-4D98-ADAA-5F6120972562}"/>
              </a:ext>
            </a:extLst>
          </p:cNvPr>
          <p:cNvSpPr>
            <a:spLocks noGrp="1"/>
          </p:cNvSpPr>
          <p:nvPr>
            <p:ph type="title"/>
          </p:nvPr>
        </p:nvSpPr>
        <p:spPr/>
        <p:txBody>
          <a:bodyPr/>
          <a:lstStyle/>
          <a:p>
            <a:r>
              <a:rPr lang="en-US"/>
              <a:t>Gramática: Preterit for narration</a:t>
            </a:r>
          </a:p>
        </p:txBody>
      </p:sp>
      <p:sp>
        <p:nvSpPr>
          <p:cNvPr id="3" name="Text Placeholder 2">
            <a:extLst>
              <a:ext uri="{FF2B5EF4-FFF2-40B4-BE49-F238E27FC236}">
                <a16:creationId xmlns:a16="http://schemas.microsoft.com/office/drawing/2014/main" id="{1AB4AF4B-7182-4B5C-8A83-1A23E3A4872F}"/>
              </a:ext>
            </a:extLst>
          </p:cNvPr>
          <p:cNvSpPr>
            <a:spLocks noGrp="1"/>
          </p:cNvSpPr>
          <p:nvPr>
            <p:ph type="body" idx="1"/>
          </p:nvPr>
        </p:nvSpPr>
        <p:spPr/>
        <p:txBody>
          <a:bodyPr/>
          <a:lstStyle/>
          <a:p>
            <a:pPr>
              <a:buNone/>
            </a:pPr>
            <a:r>
              <a:rPr lang="en-US"/>
              <a:t>If the order of events is important to advance a past narration, use the preterit.</a:t>
            </a:r>
          </a:p>
          <a:p>
            <a:pPr>
              <a:buNone/>
            </a:pPr>
            <a:r>
              <a:rPr lang="en-US"/>
              <a:t>The preterit focuses on what actions happened first and last in a story.</a:t>
            </a:r>
          </a:p>
          <a:p>
            <a:pPr>
              <a:buNone/>
            </a:pPr>
            <a:endParaRPr lang="en-US" b="1" dirty="0"/>
          </a:p>
          <a:p>
            <a:pPr>
              <a:buNone/>
            </a:pPr>
            <a:r>
              <a:rPr lang="en-US" b="1"/>
              <a:t>Ejemplos:</a:t>
            </a:r>
            <a:endParaRPr lang="en-US"/>
          </a:p>
          <a:p>
            <a:pPr marL="285750" indent="-285750"/>
            <a:r>
              <a:rPr lang="en-US"/>
              <a:t>Cuando llegué a la casa, inmediatamente me fijé en su amigo.</a:t>
            </a:r>
          </a:p>
          <a:p>
            <a:pPr marL="285750" indent="-285750"/>
            <a:r>
              <a:rPr lang="en-US"/>
              <a:t>De repente, la música sonó y todos buscaron parejas para bailar.</a:t>
            </a:r>
          </a:p>
        </p:txBody>
      </p:sp>
    </p:spTree>
    <p:extLst>
      <p:ext uri="{BB962C8B-B14F-4D97-AF65-F5344CB8AC3E}">
        <p14:creationId xmlns:p14="http://schemas.microsoft.com/office/powerpoint/2010/main" val="15797349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BD8D74-DBE3-4D98-ADAA-5F6120972562}"/>
              </a:ext>
            </a:extLst>
          </p:cNvPr>
          <p:cNvSpPr>
            <a:spLocks noGrp="1"/>
          </p:cNvSpPr>
          <p:nvPr>
            <p:ph type="title"/>
          </p:nvPr>
        </p:nvSpPr>
        <p:spPr/>
        <p:txBody>
          <a:bodyPr/>
          <a:lstStyle/>
          <a:p>
            <a:r>
              <a:rPr lang="en-US"/>
              <a:t>Gramática: Preterit for narration</a:t>
            </a:r>
          </a:p>
        </p:txBody>
      </p:sp>
      <p:sp>
        <p:nvSpPr>
          <p:cNvPr id="3" name="Text Placeholder 2">
            <a:extLst>
              <a:ext uri="{FF2B5EF4-FFF2-40B4-BE49-F238E27FC236}">
                <a16:creationId xmlns:a16="http://schemas.microsoft.com/office/drawing/2014/main" id="{1AB4AF4B-7182-4B5C-8A83-1A23E3A4872F}"/>
              </a:ext>
            </a:extLst>
          </p:cNvPr>
          <p:cNvSpPr>
            <a:spLocks noGrp="1"/>
          </p:cNvSpPr>
          <p:nvPr>
            <p:ph type="body" idx="1"/>
          </p:nvPr>
        </p:nvSpPr>
        <p:spPr/>
        <p:txBody>
          <a:bodyPr/>
          <a:lstStyle/>
          <a:p>
            <a:pPr marL="0" indent="0">
              <a:buNone/>
            </a:pPr>
            <a:r>
              <a:rPr lang="en-US"/>
              <a:t>When telling a story, the preterit is used to facilitate the events. This shows that </a:t>
            </a:r>
            <a:r>
              <a:rPr lang="en-US" dirty="0"/>
              <a:t>one action was completed before the next one began. You can use time expressions to indicate the order of events such as: </a:t>
            </a:r>
            <a:r>
              <a:rPr lang="en-US" b="1" dirty="0"/>
              <a:t>primerio </a:t>
            </a:r>
            <a:r>
              <a:rPr lang="en-US" dirty="0"/>
              <a:t>(first), </a:t>
            </a:r>
            <a:r>
              <a:rPr lang="en-US" b="1" dirty="0"/>
              <a:t>antes </a:t>
            </a:r>
            <a:r>
              <a:rPr lang="en-US"/>
              <a:t>(before), </a:t>
            </a:r>
            <a:r>
              <a:rPr lang="en-US" b="1"/>
              <a:t>después</a:t>
            </a:r>
            <a:r>
              <a:rPr lang="en-US"/>
              <a:t> (</a:t>
            </a:r>
            <a:r>
              <a:rPr lang="en-US" i="1"/>
              <a:t>after</a:t>
            </a:r>
            <a:r>
              <a:rPr lang="en-US"/>
              <a:t>), </a:t>
            </a:r>
            <a:r>
              <a:rPr lang="en-US" b="1"/>
              <a:t>luego</a:t>
            </a:r>
            <a:r>
              <a:rPr lang="en-US"/>
              <a:t> (</a:t>
            </a:r>
            <a:r>
              <a:rPr lang="en-US" i="1"/>
              <a:t>then</a:t>
            </a:r>
            <a:r>
              <a:rPr lang="en-US"/>
              <a:t>), </a:t>
            </a:r>
            <a:r>
              <a:rPr lang="en-US" b="1"/>
              <a:t>entonces</a:t>
            </a:r>
            <a:r>
              <a:rPr lang="en-US"/>
              <a:t> (</a:t>
            </a:r>
            <a:r>
              <a:rPr lang="en-US" i="1"/>
              <a:t>then</a:t>
            </a:r>
            <a:r>
              <a:rPr lang="en-US"/>
              <a:t>).</a:t>
            </a:r>
            <a:endParaRPr lang="en-US" dirty="0"/>
          </a:p>
          <a:p>
            <a:pPr marL="0" indent="0">
              <a:buNone/>
            </a:pPr>
            <a:endParaRPr lang="en-US" dirty="0"/>
          </a:p>
          <a:p>
            <a:pPr>
              <a:buNone/>
            </a:pPr>
            <a:r>
              <a:rPr lang="en-US" b="1"/>
              <a:t>Ejemplos:</a:t>
            </a:r>
            <a:endParaRPr lang="en-US"/>
          </a:p>
          <a:p>
            <a:pPr marL="285750" indent="-285750"/>
            <a:r>
              <a:rPr lang="en-US"/>
              <a:t>Primero llegué a la casa.</a:t>
            </a:r>
          </a:p>
          <a:p>
            <a:pPr marL="285750" indent="-285750"/>
            <a:r>
              <a:rPr lang="en-US"/>
              <a:t>Luego bailamos.</a:t>
            </a:r>
          </a:p>
        </p:txBody>
      </p:sp>
    </p:spTree>
    <p:extLst>
      <p:ext uri="{BB962C8B-B14F-4D97-AF65-F5344CB8AC3E}">
        <p14:creationId xmlns:p14="http://schemas.microsoft.com/office/powerpoint/2010/main" val="38742692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E960A7-7227-4C28-9F92-59C78A5CC62E}"/>
              </a:ext>
            </a:extLst>
          </p:cNvPr>
          <p:cNvSpPr>
            <a:spLocks noGrp="1"/>
          </p:cNvSpPr>
          <p:nvPr>
            <p:ph type="title"/>
          </p:nvPr>
        </p:nvSpPr>
        <p:spPr/>
        <p:txBody>
          <a:bodyPr/>
          <a:lstStyle/>
          <a:p>
            <a:r>
              <a:rPr lang="en-US"/>
              <a:t>Ejercicios</a:t>
            </a:r>
          </a:p>
        </p:txBody>
      </p:sp>
      <p:sp>
        <p:nvSpPr>
          <p:cNvPr id="3" name="Text Placeholder 2">
            <a:extLst>
              <a:ext uri="{FF2B5EF4-FFF2-40B4-BE49-F238E27FC236}">
                <a16:creationId xmlns:a16="http://schemas.microsoft.com/office/drawing/2014/main" id="{A2DFA820-1700-448D-99CA-451110C5B9CA}"/>
              </a:ext>
            </a:extLst>
          </p:cNvPr>
          <p:cNvSpPr>
            <a:spLocks noGrp="1"/>
          </p:cNvSpPr>
          <p:nvPr>
            <p:ph type="body" idx="1"/>
          </p:nvPr>
        </p:nvSpPr>
        <p:spPr>
          <a:xfrm>
            <a:off x="836635" y="1655795"/>
            <a:ext cx="10515600" cy="4351338"/>
          </a:xfrm>
        </p:spPr>
        <p:txBody>
          <a:bodyPr/>
          <a:lstStyle/>
          <a:p>
            <a:pPr marL="38100" indent="0">
              <a:buNone/>
            </a:pPr>
            <a:r>
              <a:rPr lang="en-US"/>
              <a:t>Paolo y Mario siempre cebraban sus aniversarios. Pero el año pasado fue su </a:t>
            </a:r>
            <a:r>
              <a:rPr lang="en-US" dirty="0"/>
              <a:t>aniversario de oro (el aniversario de 50 años) y ellos tuvieron una fiesta especial. Lee las frases y decide si fue un aniversario normal (acción repetida) o el aniversario de oro (una sola vez).</a:t>
            </a:r>
          </a:p>
          <a:p>
            <a:endParaRPr lang="en-US" dirty="0"/>
          </a:p>
          <a:p>
            <a:pPr marL="495300" indent="-457200">
              <a:buAutoNum type="arabicPeriod"/>
            </a:pPr>
            <a:r>
              <a:rPr lang="en-US"/>
              <a:t>Bailaban juntos con la canción de su boda.</a:t>
            </a:r>
          </a:p>
          <a:p>
            <a:pPr marL="495300" indent="-457200">
              <a:buAutoNum type="arabicPeriod"/>
            </a:pPr>
            <a:r>
              <a:rPr lang="en-US"/>
              <a:t>Cortaron un pastel grande con 50 velas.</a:t>
            </a:r>
          </a:p>
          <a:p>
            <a:pPr marL="495300" indent="-457200">
              <a:buAutoNum type="arabicPeriod"/>
            </a:pPr>
            <a:r>
              <a:rPr lang="en-US"/>
              <a:t>Recibieron regalos de sus nietos.</a:t>
            </a:r>
          </a:p>
          <a:p>
            <a:pPr marL="495300" indent="-457200">
              <a:buAutoNum type="arabicPeriod"/>
            </a:pPr>
            <a:r>
              <a:rPr lang="en-US"/>
              <a:t>Comían en el restaurante de su primera cita.</a:t>
            </a:r>
          </a:p>
          <a:p>
            <a:pPr marL="495300" indent="-457200">
              <a:buAutoNum type="arabicPeriod"/>
            </a:pPr>
            <a:r>
              <a:rPr lang="en-US"/>
              <a:t>Marco hizo un brindis con champán.</a:t>
            </a:r>
          </a:p>
          <a:p>
            <a:pPr marL="495300" indent="-457200">
              <a:buAutoNum type="arabicPeriod"/>
            </a:pPr>
            <a:r>
              <a:rPr lang="en-US"/>
              <a:t>Miraban videos de la familia.</a:t>
            </a:r>
          </a:p>
          <a:p>
            <a:pPr marL="495300" indent="-457200">
              <a:buAutoNum type="arabicPeriod"/>
            </a:pPr>
            <a:endParaRPr lang="en-US" dirty="0"/>
          </a:p>
        </p:txBody>
      </p:sp>
    </p:spTree>
    <p:extLst>
      <p:ext uri="{BB962C8B-B14F-4D97-AF65-F5344CB8AC3E}">
        <p14:creationId xmlns:p14="http://schemas.microsoft.com/office/powerpoint/2010/main" val="22892541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4E986C-7539-4C4B-85F1-8BF6BED40E13}"/>
              </a:ext>
            </a:extLst>
          </p:cNvPr>
          <p:cNvSpPr>
            <a:spLocks noGrp="1"/>
          </p:cNvSpPr>
          <p:nvPr>
            <p:ph type="title"/>
          </p:nvPr>
        </p:nvSpPr>
        <p:spPr/>
        <p:txBody>
          <a:bodyPr/>
          <a:lstStyle/>
          <a:p>
            <a:r>
              <a:rPr lang="en-US"/>
              <a:t>Ejercicios</a:t>
            </a:r>
          </a:p>
        </p:txBody>
      </p:sp>
      <p:sp>
        <p:nvSpPr>
          <p:cNvPr id="3" name="Text Placeholder 2">
            <a:extLst>
              <a:ext uri="{FF2B5EF4-FFF2-40B4-BE49-F238E27FC236}">
                <a16:creationId xmlns:a16="http://schemas.microsoft.com/office/drawing/2014/main" id="{6C7860DE-A44B-4D75-92F4-9B15FD73410C}"/>
              </a:ext>
            </a:extLst>
          </p:cNvPr>
          <p:cNvSpPr>
            <a:spLocks noGrp="1"/>
          </p:cNvSpPr>
          <p:nvPr>
            <p:ph type="body" idx="1"/>
          </p:nvPr>
        </p:nvSpPr>
        <p:spPr/>
        <p:txBody>
          <a:bodyPr/>
          <a:lstStyle/>
          <a:p>
            <a:pPr>
              <a:buNone/>
            </a:pPr>
            <a:r>
              <a:rPr lang="en-US"/>
              <a:t>Termina las oraciones con la forma necesaria del pretérito o del imperfecto.</a:t>
            </a:r>
          </a:p>
          <a:p>
            <a:pPr>
              <a:buNone/>
            </a:pPr>
            <a:endParaRPr lang="en-US" dirty="0"/>
          </a:p>
          <a:p>
            <a:pPr>
              <a:buNone/>
            </a:pPr>
            <a:r>
              <a:rPr lang="en-US" dirty="0"/>
              <a:t>1. _____ (ser) el 11 de mayo y 2. _____ (ser) el día de mi graduación de la </a:t>
            </a:r>
            <a:r>
              <a:rPr lang="en-US"/>
              <a:t>universidad. Yo 3. _____ (tener) 22 años y 4. _____ (estar) muy </a:t>
            </a:r>
            <a:r>
              <a:rPr lang="en-US" dirty="0"/>
              <a:t>feliz al </a:t>
            </a:r>
            <a:r>
              <a:rPr lang="en-US"/>
              <a:t>completar mi educación. La recepción de graduación 5. _____ (ser) </a:t>
            </a:r>
            <a:r>
              <a:rPr lang="en-US" dirty="0"/>
              <a:t>a las 10 </a:t>
            </a:r>
            <a:r>
              <a:rPr lang="en-US"/>
              <a:t>de la mañana y esa mañana 6. ______ (hacer) buen tiempo. Por eso, la graduación 7. _____ (ser) en la plaza y 8. _____ (llevar) mi </a:t>
            </a:r>
            <a:r>
              <a:rPr lang="en-US" dirty="0"/>
              <a:t>mejor vestido y zapatos.</a:t>
            </a:r>
          </a:p>
          <a:p>
            <a:pPr>
              <a:buNone/>
            </a:pPr>
            <a:endParaRPr lang="en-US" dirty="0"/>
          </a:p>
          <a:p>
            <a:pPr>
              <a:buNone/>
            </a:pPr>
            <a:r>
              <a:rPr lang="en-US"/>
              <a:t>Pero, de repente, 9. _____ (empezar) a llover. Todos 10. _____ (gritar) y 11. _____ (correr) para el edificio. Luego, la universidad 12. _____ (tener) la graduación en el gimnasio y todos 13. _____ (celebrar) la graduación en ropa mojada.</a:t>
            </a:r>
          </a:p>
          <a:p>
            <a:pPr marL="38100" indent="0">
              <a:buNone/>
            </a:pPr>
            <a:endParaRPr lang="en-US" dirty="0"/>
          </a:p>
        </p:txBody>
      </p:sp>
    </p:spTree>
    <p:extLst>
      <p:ext uri="{BB962C8B-B14F-4D97-AF65-F5344CB8AC3E}">
        <p14:creationId xmlns:p14="http://schemas.microsoft.com/office/powerpoint/2010/main" val="4048684853"/>
      </p:ext>
    </p:extLst>
  </p:cSld>
  <p:clrMapOvr>
    <a:masterClrMapping/>
  </p:clrMapOvr>
</p:sld>
</file>

<file path=ppt/theme/theme1.xml><?xml version="1.0" encoding="utf-8"?>
<a:theme xmlns:a="http://schemas.openxmlformats.org/drawingml/2006/main" name="spanish">
  <a:themeElements>
    <a:clrScheme name="Blue Warm">
      <a:dk1>
        <a:srgbClr val="000000"/>
      </a:dk1>
      <a:lt1>
        <a:srgbClr val="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spanish" id="{1211721C-2912-9942-B203-62AA24E29B9A}" vid="{75A8EDD8-37AC-6A4E-9A4A-D71419DCD5A3}"/>
    </a:ext>
  </a:ext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spanish</Template>
  <TotalTime>0</TotalTime>
  <Words>1097</Words>
  <Application>Microsoft Macintosh PowerPoint</Application>
  <PresentationFormat>Widescreen</PresentationFormat>
  <Paragraphs>98</Paragraphs>
  <Slides>14</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Century Gothic</vt:lpstr>
      <vt:lpstr>spanish</vt:lpstr>
      <vt:lpstr>Introductory Spanish</vt:lpstr>
      <vt:lpstr>Siempre había un festejo</vt:lpstr>
      <vt:lpstr>Learning Outcomes: Siempre había un festejo </vt:lpstr>
      <vt:lpstr>Introduction to Siempre había un festejo </vt:lpstr>
      <vt:lpstr>Gramática: Imperfect for description</vt:lpstr>
      <vt:lpstr>Gramática: Preterit for narration</vt:lpstr>
      <vt:lpstr>Gramática: Preterit for narration</vt:lpstr>
      <vt:lpstr>Ejercicios</vt:lpstr>
      <vt:lpstr>Ejercicios</vt:lpstr>
      <vt:lpstr>Actividad: Una llamada a la policía</vt:lpstr>
      <vt:lpstr>Actividad: Drama policial</vt:lpstr>
      <vt:lpstr>Practice Question 1</vt:lpstr>
      <vt:lpstr>Practice Question 2</vt:lpstr>
      <vt:lpstr>Quick Review</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Module 1: The  Role of Business</dc:title>
  <dc:creator>Sarah Liebman</dc:creator>
  <cp:lastModifiedBy>Spencer De Vries</cp:lastModifiedBy>
  <cp:revision>349</cp:revision>
  <dcterms:modified xsi:type="dcterms:W3CDTF">2020-07-05T00:29:35Z</dcterms:modified>
</cp:coreProperties>
</file>