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4" r:id="rId1"/>
  </p:sldMasterIdLst>
  <p:notesMasterIdLst>
    <p:notesMasterId r:id="rId14"/>
  </p:notesMasterIdLst>
  <p:sldIdLst>
    <p:sldId id="256" r:id="rId2"/>
    <p:sldId id="292" r:id="rId3"/>
    <p:sldId id="299" r:id="rId4"/>
    <p:sldId id="347" r:id="rId5"/>
    <p:sldId id="348" r:id="rId6"/>
    <p:sldId id="336" r:id="rId7"/>
    <p:sldId id="339" r:id="rId8"/>
    <p:sldId id="349" r:id="rId9"/>
    <p:sldId id="350" r:id="rId10"/>
    <p:sldId id="311" r:id="rId11"/>
    <p:sldId id="346" r:id="rId12"/>
    <p:sldId id="274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7A4D7E-35FF-4969-8D28-D357C561470E}" v="2" dt="2019-08-21T22:21:50.420"/>
    <p1510:client id="{819C097F-32CE-4FC0-AF92-6F5F93809BC0}" v="6" dt="2019-08-12T20:14:20.835"/>
    <p1510:client id="{92653B91-F232-45A3-A9DD-BB721F5AEE98}" v="341" dt="2020-02-27T22:48:36.400"/>
    <p1510:client id="{A8FE0BC0-860E-48C2-BC44-F6D80E5828CF}" v="104" dt="2020-02-01T20:25:19.009"/>
    <p1510:client id="{BE247A5B-ACAB-4243-9149-E4CE22A60806}" v="1" dt="2020-02-27T05:18:58.097"/>
    <p1510:client id="{FCC009FE-AD93-40A4-AF70-772EFB6F2CD6}" v="13" dt="2019-08-12T16:59:24.8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1"/>
  </p:normalViewPr>
  <p:slideViewPr>
    <p:cSldViewPr snapToGrid="0">
      <p:cViewPr varScale="1">
        <p:scale>
          <a:sx n="104" d="100"/>
          <a:sy n="104" d="100"/>
        </p:scale>
        <p:origin x="896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e38cf5fff1ccbbef" providerId="Windows Live" clId="Web-{6DD811F6-0AAC-4193-8150-532F8CCCBC0A}"/>
    <pc:docChg chg="modSld">
      <pc:chgData name="Guest User" userId="e38cf5fff1ccbbef" providerId="Windows Live" clId="Web-{6DD811F6-0AAC-4193-8150-532F8CCCBC0A}" dt="2019-08-22T20:43:47.869" v="274"/>
      <pc:docMkLst>
        <pc:docMk/>
      </pc:docMkLst>
      <pc:sldChg chg="modNotes">
        <pc:chgData name="Guest User" userId="e38cf5fff1ccbbef" providerId="Windows Live" clId="Web-{6DD811F6-0AAC-4193-8150-532F8CCCBC0A}" dt="2019-08-22T20:38:52.246" v="41"/>
        <pc:sldMkLst>
          <pc:docMk/>
          <pc:sldMk cId="4097320238" sldId="332"/>
        </pc:sldMkLst>
      </pc:sldChg>
      <pc:sldChg chg="modNotes">
        <pc:chgData name="Guest User" userId="e38cf5fff1ccbbef" providerId="Windows Live" clId="Web-{6DD811F6-0AAC-4193-8150-532F8CCCBC0A}" dt="2019-08-22T20:43:07.510" v="232"/>
        <pc:sldMkLst>
          <pc:docMk/>
          <pc:sldMk cId="318780012" sldId="338"/>
        </pc:sldMkLst>
      </pc:sldChg>
      <pc:sldChg chg="modNotes">
        <pc:chgData name="Guest User" userId="e38cf5fff1ccbbef" providerId="Windows Live" clId="Web-{6DD811F6-0AAC-4193-8150-532F8CCCBC0A}" dt="2019-08-22T20:39:34.855" v="70"/>
        <pc:sldMkLst>
          <pc:docMk/>
          <pc:sldMk cId="3685413596" sldId="340"/>
        </pc:sldMkLst>
      </pc:sldChg>
      <pc:sldChg chg="modNotes">
        <pc:chgData name="Guest User" userId="e38cf5fff1ccbbef" providerId="Windows Live" clId="Web-{6DD811F6-0AAC-4193-8150-532F8CCCBC0A}" dt="2019-08-22T20:43:47.869" v="274"/>
        <pc:sldMkLst>
          <pc:docMk/>
          <pc:sldMk cId="2823414821" sldId="341"/>
        </pc:sldMkLst>
      </pc:sldChg>
    </pc:docChg>
  </pc:docChgLst>
  <pc:docChgLst>
    <pc:chgData name="Guest User" userId="e38cf5fff1ccbbef" providerId="Windows Live" clId="Web-{31D3A5C1-D8EB-4AC8-A4A0-415AF2B75AC7}"/>
    <pc:docChg chg="modSld">
      <pc:chgData name="Guest User" userId="e38cf5fff1ccbbef" providerId="Windows Live" clId="Web-{31D3A5C1-D8EB-4AC8-A4A0-415AF2B75AC7}" dt="2019-08-22T21:19:05.015" v="4" actId="20577"/>
      <pc:docMkLst>
        <pc:docMk/>
      </pc:docMkLst>
      <pc:sldChg chg="modSp">
        <pc:chgData name="Guest User" userId="e38cf5fff1ccbbef" providerId="Windows Live" clId="Web-{31D3A5C1-D8EB-4AC8-A4A0-415AF2B75AC7}" dt="2019-08-22T21:19:05.015" v="4" actId="20577"/>
        <pc:sldMkLst>
          <pc:docMk/>
          <pc:sldMk cId="0" sldId="331"/>
        </pc:sldMkLst>
        <pc:spChg chg="mod">
          <ac:chgData name="Guest User" userId="e38cf5fff1ccbbef" providerId="Windows Live" clId="Web-{31D3A5C1-D8EB-4AC8-A4A0-415AF2B75AC7}" dt="2019-08-22T21:19:05.015" v="4" actId="20577"/>
          <ac:spMkLst>
            <pc:docMk/>
            <pc:sldMk cId="0" sldId="331"/>
            <ac:spMk id="2" creationId="{00000000-0000-0000-0000-000000000000}"/>
          </ac:spMkLst>
        </pc:spChg>
      </pc:sldChg>
      <pc:sldChg chg="modSp">
        <pc:chgData name="Guest User" userId="e38cf5fff1ccbbef" providerId="Windows Live" clId="Web-{31D3A5C1-D8EB-4AC8-A4A0-415AF2B75AC7}" dt="2019-08-22T21:18:58.030" v="1" actId="20577"/>
        <pc:sldMkLst>
          <pc:docMk/>
          <pc:sldMk cId="3813879265" sldId="339"/>
        </pc:sldMkLst>
        <pc:spChg chg="mod">
          <ac:chgData name="Guest User" userId="e38cf5fff1ccbbef" providerId="Windows Live" clId="Web-{31D3A5C1-D8EB-4AC8-A4A0-415AF2B75AC7}" dt="2019-08-22T21:18:58.030" v="1" actId="20577"/>
          <ac:spMkLst>
            <pc:docMk/>
            <pc:sldMk cId="3813879265" sldId="339"/>
            <ac:spMk id="2" creationId="{00066170-BEE8-4679-9845-D12666BF1833}"/>
          </ac:spMkLst>
        </pc:spChg>
      </pc:sldChg>
    </pc:docChg>
  </pc:docChgLst>
  <pc:docChgLst>
    <pc:chgData name="Guest User" userId="e38cf5fff1ccbbef" providerId="Windows Live" clId="Web-{819C097F-32CE-4FC0-AF92-6F5F93809BC0}"/>
    <pc:docChg chg="modSld">
      <pc:chgData name="Guest User" userId="e38cf5fff1ccbbef" providerId="Windows Live" clId="Web-{819C097F-32CE-4FC0-AF92-6F5F93809BC0}" dt="2019-08-12T20:14:20.835" v="5" actId="20577"/>
      <pc:docMkLst>
        <pc:docMk/>
      </pc:docMkLst>
      <pc:sldChg chg="modSp">
        <pc:chgData name="Guest User" userId="e38cf5fff1ccbbef" providerId="Windows Live" clId="Web-{819C097F-32CE-4FC0-AF92-6F5F93809BC0}" dt="2019-08-12T20:08:55.289" v="2" actId="20577"/>
        <pc:sldMkLst>
          <pc:docMk/>
          <pc:sldMk cId="0" sldId="256"/>
        </pc:sldMkLst>
        <pc:spChg chg="mod">
          <ac:chgData name="Guest User" userId="e38cf5fff1ccbbef" providerId="Windows Live" clId="Web-{819C097F-32CE-4FC0-AF92-6F5F93809BC0}" dt="2019-08-12T20:08:55.289" v="2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819C097F-32CE-4FC0-AF92-6F5F93809BC0}" dt="2019-08-12T20:14:20.835" v="5" actId="20577"/>
        <pc:sldMkLst>
          <pc:docMk/>
          <pc:sldMk cId="3005863671" sldId="307"/>
        </pc:sldMkLst>
        <pc:spChg chg="mod">
          <ac:chgData name="Guest User" userId="e38cf5fff1ccbbef" providerId="Windows Live" clId="Web-{819C097F-32CE-4FC0-AF92-6F5F93809BC0}" dt="2019-08-12T20:14:20.835" v="5" actId="20577"/>
          <ac:spMkLst>
            <pc:docMk/>
            <pc:sldMk cId="3005863671" sldId="307"/>
            <ac:spMk id="4" creationId="{DA67CFDE-E5A7-C84A-9B10-D2A33B362978}"/>
          </ac:spMkLst>
        </pc:spChg>
      </pc:sldChg>
    </pc:docChg>
  </pc:docChgLst>
  <pc:docChgLst>
    <pc:chgData name="Guest User" userId="e38cf5fff1ccbbef" providerId="Windows Live" clId="Web-{46AA7075-060D-4371-9CC8-E516CA3F3DA4}"/>
    <pc:docChg chg="addSld modSld">
      <pc:chgData name="Guest User" userId="e38cf5fff1ccbbef" providerId="Windows Live" clId="Web-{46AA7075-060D-4371-9CC8-E516CA3F3DA4}" dt="2019-08-23T18:32:57.683" v="33" actId="20577"/>
      <pc:docMkLst>
        <pc:docMk/>
      </pc:docMkLst>
      <pc:sldChg chg="modSp new">
        <pc:chgData name="Guest User" userId="e38cf5fff1ccbbef" providerId="Windows Live" clId="Web-{46AA7075-060D-4371-9CC8-E516CA3F3DA4}" dt="2019-08-23T18:32:57.683" v="33" actId="20577"/>
        <pc:sldMkLst>
          <pc:docMk/>
          <pc:sldMk cId="2094117202" sldId="345"/>
        </pc:sldMkLst>
        <pc:spChg chg="mod">
          <ac:chgData name="Guest User" userId="e38cf5fff1ccbbef" providerId="Windows Live" clId="Web-{46AA7075-060D-4371-9CC8-E516CA3F3DA4}" dt="2019-08-23T18:31:24.637" v="24" actId="20577"/>
          <ac:spMkLst>
            <pc:docMk/>
            <pc:sldMk cId="2094117202" sldId="345"/>
            <ac:spMk id="2" creationId="{2AF33A63-B4D7-4CC6-A805-1807F37AA4D9}"/>
          </ac:spMkLst>
        </pc:spChg>
        <pc:spChg chg="mod">
          <ac:chgData name="Guest User" userId="e38cf5fff1ccbbef" providerId="Windows Live" clId="Web-{46AA7075-060D-4371-9CC8-E516CA3F3DA4}" dt="2019-08-23T18:32:57.683" v="33" actId="20577"/>
          <ac:spMkLst>
            <pc:docMk/>
            <pc:sldMk cId="2094117202" sldId="345"/>
            <ac:spMk id="3" creationId="{825D01C3-6DF9-43AD-86EA-295337FBF9AC}"/>
          </ac:spMkLst>
        </pc:spChg>
      </pc:sldChg>
    </pc:docChg>
  </pc:docChgLst>
  <pc:docChgLst>
    <pc:chgData name="Guest User" userId="e38cf5fff1ccbbef" providerId="Windows Live" clId="Web-{0E28E49C-4332-49C8-8760-C9B9A764E33B}"/>
    <pc:docChg chg="delSld modSld">
      <pc:chgData name="Guest User" userId="e38cf5fff1ccbbef" providerId="Windows Live" clId="Web-{0E28E49C-4332-49C8-8760-C9B9A764E33B}" dt="2019-08-13T16:25:15.219" v="11" actId="20577"/>
      <pc:docMkLst>
        <pc:docMk/>
      </pc:docMkLst>
      <pc:sldChg chg="del">
        <pc:chgData name="Guest User" userId="e38cf5fff1ccbbef" providerId="Windows Live" clId="Web-{0E28E49C-4332-49C8-8760-C9B9A764E33B}" dt="2019-08-13T16:24:18.750" v="0"/>
        <pc:sldMkLst>
          <pc:docMk/>
          <pc:sldMk cId="3005863671" sldId="307"/>
        </pc:sldMkLst>
      </pc:sldChg>
      <pc:sldChg chg="modSp">
        <pc:chgData name="Guest User" userId="e38cf5fff1ccbbef" providerId="Windows Live" clId="Web-{0E28E49C-4332-49C8-8760-C9B9A764E33B}" dt="2019-08-13T16:25:15.219" v="11" actId="20577"/>
        <pc:sldMkLst>
          <pc:docMk/>
          <pc:sldMk cId="2289254147" sldId="336"/>
        </pc:sldMkLst>
        <pc:spChg chg="mod">
          <ac:chgData name="Guest User" userId="e38cf5fff1ccbbef" providerId="Windows Live" clId="Web-{0E28E49C-4332-49C8-8760-C9B9A764E33B}" dt="2019-08-13T16:25:15.219" v="11" actId="20577"/>
          <ac:spMkLst>
            <pc:docMk/>
            <pc:sldMk cId="2289254147" sldId="336"/>
            <ac:spMk id="3" creationId="{A2DFA820-1700-448D-99CA-451110C5B9CA}"/>
          </ac:spMkLst>
        </pc:spChg>
      </pc:sldChg>
    </pc:docChg>
  </pc:docChgLst>
  <pc:docChgLst>
    <pc:chgData name="Guest User" userId="e38cf5fff1ccbbef" providerId="Windows Live" clId="Web-{BE247A5B-ACAB-4243-9149-E4CE22A60806}"/>
    <pc:docChg chg="modSld">
      <pc:chgData name="Guest User" userId="e38cf5fff1ccbbef" providerId="Windows Live" clId="Web-{BE247A5B-ACAB-4243-9149-E4CE22A60806}" dt="2020-02-27T05:18:58.097" v="0" actId="20577"/>
      <pc:docMkLst>
        <pc:docMk/>
      </pc:docMkLst>
      <pc:sldChg chg="modSp">
        <pc:chgData name="Guest User" userId="e38cf5fff1ccbbef" providerId="Windows Live" clId="Web-{BE247A5B-ACAB-4243-9149-E4CE22A60806}" dt="2020-02-27T05:18:58.097" v="0" actId="20577"/>
        <pc:sldMkLst>
          <pc:docMk/>
          <pc:sldMk cId="0" sldId="256"/>
        </pc:sldMkLst>
        <pc:spChg chg="mod">
          <ac:chgData name="Guest User" userId="e38cf5fff1ccbbef" providerId="Windows Live" clId="Web-{BE247A5B-ACAB-4243-9149-E4CE22A60806}" dt="2020-02-27T05:18:58.097" v="0" actId="20577"/>
          <ac:spMkLst>
            <pc:docMk/>
            <pc:sldMk cId="0" sldId="256"/>
            <ac:spMk id="6" creationId="{7766042E-BEC4-904E-9FCA-2079983A42E9}"/>
          </ac:spMkLst>
        </pc:spChg>
      </pc:sldChg>
    </pc:docChg>
  </pc:docChgLst>
  <pc:docChgLst>
    <pc:chgData name="Guest User" userId="e38cf5fff1ccbbef" providerId="Windows Live" clId="Web-{497A4D7E-35FF-4969-8D28-D357C561470E}"/>
    <pc:docChg chg="modSld">
      <pc:chgData name="Guest User" userId="e38cf5fff1ccbbef" providerId="Windows Live" clId="Web-{497A4D7E-35FF-4969-8D28-D357C561470E}" dt="2019-08-21T22:21:50.420" v="1" actId="20577"/>
      <pc:docMkLst>
        <pc:docMk/>
      </pc:docMkLst>
      <pc:sldChg chg="modSp">
        <pc:chgData name="Guest User" userId="e38cf5fff1ccbbef" providerId="Windows Live" clId="Web-{497A4D7E-35FF-4969-8D28-D357C561470E}" dt="2019-08-21T22:21:50.420" v="1" actId="20577"/>
        <pc:sldMkLst>
          <pc:docMk/>
          <pc:sldMk cId="1593680850" sldId="334"/>
        </pc:sldMkLst>
        <pc:spChg chg="mod">
          <ac:chgData name="Guest User" userId="e38cf5fff1ccbbef" providerId="Windows Live" clId="Web-{497A4D7E-35FF-4969-8D28-D357C561470E}" dt="2019-08-21T22:21:50.420" v="1" actId="20577"/>
          <ac:spMkLst>
            <pc:docMk/>
            <pc:sldMk cId="1593680850" sldId="334"/>
            <ac:spMk id="4" creationId="{93D99F56-4DB3-D14F-AA13-0FA8FD7AE0C7}"/>
          </ac:spMkLst>
        </pc:spChg>
      </pc:sldChg>
    </pc:docChg>
  </pc:docChgLst>
  <pc:docChgLst>
    <pc:chgData name="Guest User" userId="e38cf5fff1ccbbef" providerId="Windows Live" clId="Web-{FCC009FE-AD93-40A4-AF70-772EFB6F2CD6}"/>
    <pc:docChg chg="addSld modSld">
      <pc:chgData name="Guest User" userId="e38cf5fff1ccbbef" providerId="Windows Live" clId="Web-{FCC009FE-AD93-40A4-AF70-772EFB6F2CD6}" dt="2019-08-12T18:19:38.368" v="2098" actId="1076"/>
      <pc:docMkLst>
        <pc:docMk/>
      </pc:docMkLst>
      <pc:sldChg chg="modSp">
        <pc:chgData name="Guest User" userId="e38cf5fff1ccbbef" providerId="Windows Live" clId="Web-{FCC009FE-AD93-40A4-AF70-772EFB6F2CD6}" dt="2019-08-09T18:23:45.963" v="65" actId="20577"/>
        <pc:sldMkLst>
          <pc:docMk/>
          <pc:sldMk cId="0" sldId="256"/>
        </pc:sldMkLst>
        <pc:spChg chg="mod">
          <ac:chgData name="Guest User" userId="e38cf5fff1ccbbef" providerId="Windows Live" clId="Web-{FCC009FE-AD93-40A4-AF70-772EFB6F2CD6}" dt="2019-08-09T17:13:17.003" v="6" actId="20577"/>
          <ac:spMkLst>
            <pc:docMk/>
            <pc:sldMk cId="0" sldId="256"/>
            <ac:spMk id="4" creationId="{98CDC929-56E2-1842-B96F-EEEFC78FBE5A}"/>
          </ac:spMkLst>
        </pc:spChg>
        <pc:spChg chg="mod">
          <ac:chgData name="Guest User" userId="e38cf5fff1ccbbef" providerId="Windows Live" clId="Web-{FCC009FE-AD93-40A4-AF70-772EFB6F2CD6}" dt="2019-08-09T18:23:45.963" v="65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FCC009FE-AD93-40A4-AF70-772EFB6F2CD6}" dt="2019-08-12T18:03:42.350" v="2049" actId="20577"/>
        <pc:sldMkLst>
          <pc:docMk/>
          <pc:sldMk cId="0" sldId="274"/>
        </pc:sldMkLst>
        <pc:spChg chg="mod">
          <ac:chgData name="Guest User" userId="e38cf5fff1ccbbef" providerId="Windows Live" clId="Web-{FCC009FE-AD93-40A4-AF70-772EFB6F2CD6}" dt="2019-08-12T18:03:42.350" v="2049" actId="20577"/>
          <ac:spMkLst>
            <pc:docMk/>
            <pc:sldMk cId="0" sldId="274"/>
            <ac:spMk id="3" creationId="{825DF835-CFA2-0B45-9273-6EEA176391B8}"/>
          </ac:spMkLst>
        </pc:spChg>
      </pc:sldChg>
      <pc:sldChg chg="modSp">
        <pc:chgData name="Guest User" userId="e38cf5fff1ccbbef" providerId="Windows Live" clId="Web-{FCC009FE-AD93-40A4-AF70-772EFB6F2CD6}" dt="2019-08-09T18:59:49.637" v="94" actId="20577"/>
        <pc:sldMkLst>
          <pc:docMk/>
          <pc:sldMk cId="3177937676" sldId="292"/>
        </pc:sldMkLst>
        <pc:spChg chg="mod">
          <ac:chgData name="Guest User" userId="e38cf5fff1ccbbef" providerId="Windows Live" clId="Web-{FCC009FE-AD93-40A4-AF70-772EFB6F2CD6}" dt="2019-08-09T18:59:49.637" v="94" actId="20577"/>
          <ac:spMkLst>
            <pc:docMk/>
            <pc:sldMk cId="3177937676" sldId="292"/>
            <ac:spMk id="2" creationId="{B3CA7CCB-CF56-244B-9034-AE11AC11B77C}"/>
          </ac:spMkLst>
        </pc:spChg>
      </pc:sldChg>
      <pc:sldChg chg="modSp">
        <pc:chgData name="Guest User" userId="e38cf5fff1ccbbef" providerId="Windows Live" clId="Web-{FCC009FE-AD93-40A4-AF70-772EFB6F2CD6}" dt="2019-08-12T17:42:39.878" v="1432" actId="20577"/>
        <pc:sldMkLst>
          <pc:docMk/>
          <pc:sldMk cId="2929006727" sldId="299"/>
        </pc:sldMkLst>
        <pc:spChg chg="mod">
          <ac:chgData name="Guest User" userId="e38cf5fff1ccbbef" providerId="Windows Live" clId="Web-{FCC009FE-AD93-40A4-AF70-772EFB6F2CD6}" dt="2019-08-09T18:59:58.309" v="99" actId="20577"/>
          <ac:spMkLst>
            <pc:docMk/>
            <pc:sldMk cId="2929006727" sldId="299"/>
            <ac:spMk id="3" creationId="{A4477EF2-C265-934A-B975-3E5D4088780C}"/>
          </ac:spMkLst>
        </pc:spChg>
        <pc:spChg chg="mod">
          <ac:chgData name="Guest User" userId="e38cf5fff1ccbbef" providerId="Windows Live" clId="Web-{FCC009FE-AD93-40A4-AF70-772EFB6F2CD6}" dt="2019-08-12T17:42:39.878" v="1432" actId="20577"/>
          <ac:spMkLst>
            <pc:docMk/>
            <pc:sldMk cId="2929006727" sldId="299"/>
            <ac:spMk id="4" creationId="{93D99F56-4DB3-D14F-AA13-0FA8FD7AE0C7}"/>
          </ac:spMkLst>
        </pc:spChg>
      </pc:sldChg>
      <pc:sldChg chg="modSp">
        <pc:chgData name="Guest User" userId="e38cf5fff1ccbbef" providerId="Windows Live" clId="Web-{FCC009FE-AD93-40A4-AF70-772EFB6F2CD6}" dt="2019-08-09T17:54:26.605" v="43" actId="20577"/>
        <pc:sldMkLst>
          <pc:docMk/>
          <pc:sldMk cId="3005863671" sldId="307"/>
        </pc:sldMkLst>
        <pc:spChg chg="mod">
          <ac:chgData name="Guest User" userId="e38cf5fff1ccbbef" providerId="Windows Live" clId="Web-{FCC009FE-AD93-40A4-AF70-772EFB6F2CD6}" dt="2019-08-09T17:54:26.605" v="43" actId="20577"/>
          <ac:spMkLst>
            <pc:docMk/>
            <pc:sldMk cId="3005863671" sldId="307"/>
            <ac:spMk id="4" creationId="{DA67CFDE-E5A7-C84A-9B10-D2A33B362978}"/>
          </ac:spMkLst>
        </pc:spChg>
      </pc:sldChg>
      <pc:sldChg chg="modSp">
        <pc:chgData name="Guest User" userId="e38cf5fff1ccbbef" providerId="Windows Live" clId="Web-{FCC009FE-AD93-40A4-AF70-772EFB6F2CD6}" dt="2019-08-12T18:04:19.475" v="2059" actId="20577"/>
        <pc:sldMkLst>
          <pc:docMk/>
          <pc:sldMk cId="0" sldId="331"/>
        </pc:sldMkLst>
        <pc:spChg chg="mod">
          <ac:chgData name="Guest User" userId="e38cf5fff1ccbbef" providerId="Windows Live" clId="Web-{FCC009FE-AD93-40A4-AF70-772EFB6F2CD6}" dt="2019-08-12T17:58:39.443" v="1881" actId="20577"/>
          <ac:spMkLst>
            <pc:docMk/>
            <pc:sldMk cId="0" sldId="331"/>
            <ac:spMk id="2" creationId="{00000000-0000-0000-0000-000000000000}"/>
          </ac:spMkLst>
        </pc:spChg>
        <pc:spChg chg="mod">
          <ac:chgData name="Guest User" userId="e38cf5fff1ccbbef" providerId="Windows Live" clId="Web-{FCC009FE-AD93-40A4-AF70-772EFB6F2CD6}" dt="2019-08-12T18:04:19.475" v="2059" actId="20577"/>
          <ac:spMkLst>
            <pc:docMk/>
            <pc:sldMk cId="0" sldId="331"/>
            <ac:spMk id="5" creationId="{3238DD02-3D01-0D40-AAA7-F081619299A6}"/>
          </ac:spMkLst>
        </pc:spChg>
      </pc:sldChg>
      <pc:sldChg chg="addSp modSp modNotes">
        <pc:chgData name="Guest User" userId="e38cf5fff1ccbbef" providerId="Windows Live" clId="Web-{FCC009FE-AD93-40A4-AF70-772EFB6F2CD6}" dt="2019-08-09T19:43:12.567" v="262" actId="20577"/>
        <pc:sldMkLst>
          <pc:docMk/>
          <pc:sldMk cId="4097320238" sldId="332"/>
        </pc:sldMkLst>
        <pc:spChg chg="mod">
          <ac:chgData name="Guest User" userId="e38cf5fff1ccbbef" providerId="Windows Live" clId="Web-{FCC009FE-AD93-40A4-AF70-772EFB6F2CD6}" dt="2019-08-09T19:37:33.858" v="167" actId="20577"/>
          <ac:spMkLst>
            <pc:docMk/>
            <pc:sldMk cId="4097320238" sldId="332"/>
            <ac:spMk id="2" creationId="{F2F44CEC-CA48-7B4F-BDE6-8B49F24F27D4}"/>
          </ac:spMkLst>
        </pc:spChg>
        <pc:spChg chg="mod">
          <ac:chgData name="Guest User" userId="e38cf5fff1ccbbef" providerId="Windows Live" clId="Web-{FCC009FE-AD93-40A4-AF70-772EFB6F2CD6}" dt="2019-08-09T19:43:12.567" v="262" actId="20577"/>
          <ac:spMkLst>
            <pc:docMk/>
            <pc:sldMk cId="4097320238" sldId="332"/>
            <ac:spMk id="3" creationId="{BD0EFB65-E843-A24B-9843-5728E4ED0DAC}"/>
          </ac:spMkLst>
        </pc:spChg>
        <pc:picChg chg="add mod">
          <ac:chgData name="Guest User" userId="e38cf5fff1ccbbef" providerId="Windows Live" clId="Web-{FCC009FE-AD93-40A4-AF70-772EFB6F2CD6}" dt="2019-08-09T19:40:56.300" v="216" actId="1076"/>
          <ac:picMkLst>
            <pc:docMk/>
            <pc:sldMk cId="4097320238" sldId="332"/>
            <ac:picMk id="4" creationId="{C1736142-0B33-42EE-8C88-BFCF8C049BCE}"/>
          </ac:picMkLst>
        </pc:picChg>
      </pc:sldChg>
      <pc:sldChg chg="addSp delSp modSp">
        <pc:chgData name="Guest User" userId="e38cf5fff1ccbbef" providerId="Windows Live" clId="Web-{FCC009FE-AD93-40A4-AF70-772EFB6F2CD6}" dt="2019-08-12T18:06:30.381" v="2072"/>
        <pc:sldMkLst>
          <pc:docMk/>
          <pc:sldMk cId="1581574247" sldId="333"/>
        </pc:sldMkLst>
        <pc:spChg chg="mod">
          <ac:chgData name="Guest User" userId="e38cf5fff1ccbbef" providerId="Windows Live" clId="Web-{FCC009FE-AD93-40A4-AF70-772EFB6F2CD6}" dt="2019-08-12T17:42:09.893" v="1431" actId="20577"/>
          <ac:spMkLst>
            <pc:docMk/>
            <pc:sldMk cId="1581574247" sldId="333"/>
            <ac:spMk id="2" creationId="{B3CA7CCB-CF56-244B-9034-AE11AC11B77C}"/>
          </ac:spMkLst>
        </pc:spChg>
        <pc:picChg chg="add del mod ord">
          <ac:chgData name="Guest User" userId="e38cf5fff1ccbbef" providerId="Windows Live" clId="Web-{FCC009FE-AD93-40A4-AF70-772EFB6F2CD6}" dt="2019-08-12T18:06:30.381" v="2072"/>
          <ac:picMkLst>
            <pc:docMk/>
            <pc:sldMk cId="1581574247" sldId="333"/>
            <ac:picMk id="3" creationId="{38A516C0-F8C5-44BF-80D1-DC87DF044B4F}"/>
          </ac:picMkLst>
        </pc:picChg>
      </pc:sldChg>
      <pc:sldChg chg="modSp">
        <pc:chgData name="Guest User" userId="e38cf5fff1ccbbef" providerId="Windows Live" clId="Web-{FCC009FE-AD93-40A4-AF70-772EFB6F2CD6}" dt="2019-08-12T17:43:03.315" v="1436" actId="20577"/>
        <pc:sldMkLst>
          <pc:docMk/>
          <pc:sldMk cId="1593680850" sldId="334"/>
        </pc:sldMkLst>
        <pc:spChg chg="mod">
          <ac:chgData name="Guest User" userId="e38cf5fff1ccbbef" providerId="Windows Live" clId="Web-{FCC009FE-AD93-40A4-AF70-772EFB6F2CD6}" dt="2019-08-12T17:43:03.315" v="1436" actId="20577"/>
          <ac:spMkLst>
            <pc:docMk/>
            <pc:sldMk cId="1593680850" sldId="334"/>
            <ac:spMk id="4" creationId="{93D99F56-4DB3-D14F-AA13-0FA8FD7AE0C7}"/>
          </ac:spMkLst>
        </pc:spChg>
      </pc:sldChg>
      <pc:sldChg chg="addSp delSp modSp new">
        <pc:chgData name="Guest User" userId="e38cf5fff1ccbbef" providerId="Windows Live" clId="Web-{FCC009FE-AD93-40A4-AF70-772EFB6F2CD6}" dt="2019-08-12T17:40:59.596" v="1427" actId="20577"/>
        <pc:sldMkLst>
          <pc:docMk/>
          <pc:sldMk cId="2039925233" sldId="335"/>
        </pc:sldMkLst>
        <pc:spChg chg="mod">
          <ac:chgData name="Guest User" userId="e38cf5fff1ccbbef" providerId="Windows Live" clId="Web-{FCC009FE-AD93-40A4-AF70-772EFB6F2CD6}" dt="2019-08-09T21:02:16.993" v="538" actId="20577"/>
          <ac:spMkLst>
            <pc:docMk/>
            <pc:sldMk cId="2039925233" sldId="335"/>
            <ac:spMk id="2" creationId="{64822D6A-DF2F-40EF-9D53-83DE5ECA9EEC}"/>
          </ac:spMkLst>
        </pc:spChg>
        <pc:spChg chg="mod">
          <ac:chgData name="Guest User" userId="e38cf5fff1ccbbef" providerId="Windows Live" clId="Web-{FCC009FE-AD93-40A4-AF70-772EFB6F2CD6}" dt="2019-08-12T17:40:59.596" v="1427" actId="20577"/>
          <ac:spMkLst>
            <pc:docMk/>
            <pc:sldMk cId="2039925233" sldId="335"/>
            <ac:spMk id="3" creationId="{775CAD25-AC27-43DC-8450-596CE68F3A39}"/>
          </ac:spMkLst>
        </pc:spChg>
        <pc:spChg chg="add mod">
          <ac:chgData name="Guest User" userId="e38cf5fff1ccbbef" providerId="Windows Live" clId="Web-{FCC009FE-AD93-40A4-AF70-772EFB6F2CD6}" dt="2019-08-12T17:40:49.705" v="1422" actId="20577"/>
          <ac:spMkLst>
            <pc:docMk/>
            <pc:sldMk cId="2039925233" sldId="335"/>
            <ac:spMk id="4" creationId="{2C91FA52-5EE9-4A3E-996A-42631631A68E}"/>
          </ac:spMkLst>
        </pc:spChg>
        <pc:spChg chg="add del mod">
          <ac:chgData name="Guest User" userId="e38cf5fff1ccbbef" providerId="Windows Live" clId="Web-{FCC009FE-AD93-40A4-AF70-772EFB6F2CD6}" dt="2019-08-09T21:08:52.340" v="786"/>
          <ac:spMkLst>
            <pc:docMk/>
            <pc:sldMk cId="2039925233" sldId="335"/>
            <ac:spMk id="4" creationId="{7B05F6E5-C4B7-4E1C-A518-8C2DC235DC9D}"/>
          </ac:spMkLst>
        </pc:spChg>
      </pc:sldChg>
      <pc:sldChg chg="modSp new">
        <pc:chgData name="Guest User" userId="e38cf5fff1ccbbef" providerId="Windows Live" clId="Web-{FCC009FE-AD93-40A4-AF70-772EFB6F2CD6}" dt="2019-08-12T17:28:12.922" v="1124" actId="20577"/>
        <pc:sldMkLst>
          <pc:docMk/>
          <pc:sldMk cId="2289254147" sldId="336"/>
        </pc:sldMkLst>
        <pc:spChg chg="mod">
          <ac:chgData name="Guest User" userId="e38cf5fff1ccbbef" providerId="Windows Live" clId="Web-{FCC009FE-AD93-40A4-AF70-772EFB6F2CD6}" dt="2019-08-09T20:13:05.800" v="386" actId="20577"/>
          <ac:spMkLst>
            <pc:docMk/>
            <pc:sldMk cId="2289254147" sldId="336"/>
            <ac:spMk id="2" creationId="{97E960A7-7227-4C28-9F92-59C78A5CC62E}"/>
          </ac:spMkLst>
        </pc:spChg>
        <pc:spChg chg="mod">
          <ac:chgData name="Guest User" userId="e38cf5fff1ccbbef" providerId="Windows Live" clId="Web-{FCC009FE-AD93-40A4-AF70-772EFB6F2CD6}" dt="2019-08-12T17:28:12.922" v="1124" actId="20577"/>
          <ac:spMkLst>
            <pc:docMk/>
            <pc:sldMk cId="2289254147" sldId="336"/>
            <ac:spMk id="3" creationId="{A2DFA820-1700-448D-99CA-451110C5B9CA}"/>
          </ac:spMkLst>
        </pc:spChg>
      </pc:sldChg>
      <pc:sldChg chg="modSp add replId">
        <pc:chgData name="Guest User" userId="e38cf5fff1ccbbef" providerId="Windows Live" clId="Web-{FCC009FE-AD93-40A4-AF70-772EFB6F2CD6}" dt="2019-08-12T17:28:06.313" v="1120" actId="20577"/>
        <pc:sldMkLst>
          <pc:docMk/>
          <pc:sldMk cId="3845030432" sldId="337"/>
        </pc:sldMkLst>
        <pc:spChg chg="mod">
          <ac:chgData name="Guest User" userId="e38cf5fff1ccbbef" providerId="Windows Live" clId="Web-{FCC009FE-AD93-40A4-AF70-772EFB6F2CD6}" dt="2019-08-12T17:28:06.313" v="1120" actId="20577"/>
          <ac:spMkLst>
            <pc:docMk/>
            <pc:sldMk cId="3845030432" sldId="337"/>
            <ac:spMk id="3" creationId="{A2DFA820-1700-448D-99CA-451110C5B9CA}"/>
          </ac:spMkLst>
        </pc:spChg>
      </pc:sldChg>
      <pc:sldChg chg="addSp delSp modSp new modNotes">
        <pc:chgData name="Guest User" userId="e38cf5fff1ccbbef" providerId="Windows Live" clId="Web-{FCC009FE-AD93-40A4-AF70-772EFB6F2CD6}" dt="2019-08-12T18:19:38.368" v="2098" actId="1076"/>
        <pc:sldMkLst>
          <pc:docMk/>
          <pc:sldMk cId="318780012" sldId="338"/>
        </pc:sldMkLst>
        <pc:spChg chg="mod">
          <ac:chgData name="Guest User" userId="e38cf5fff1ccbbef" providerId="Windows Live" clId="Web-{FCC009FE-AD93-40A4-AF70-772EFB6F2CD6}" dt="2019-08-09T21:01:18.836" v="526" actId="20577"/>
          <ac:spMkLst>
            <pc:docMk/>
            <pc:sldMk cId="318780012" sldId="338"/>
            <ac:spMk id="2" creationId="{00066170-BEE8-4679-9845-D12666BF1833}"/>
          </ac:spMkLst>
        </pc:spChg>
        <pc:spChg chg="mod">
          <ac:chgData name="Guest User" userId="e38cf5fff1ccbbef" providerId="Windows Live" clId="Web-{FCC009FE-AD93-40A4-AF70-772EFB6F2CD6}" dt="2019-08-09T20:53:55.224" v="478" actId="20577"/>
          <ac:spMkLst>
            <pc:docMk/>
            <pc:sldMk cId="318780012" sldId="338"/>
            <ac:spMk id="3" creationId="{5623DD62-E018-41C0-9618-4255DAA5DB5D}"/>
          </ac:spMkLst>
        </pc:spChg>
        <pc:picChg chg="add mod">
          <ac:chgData name="Guest User" userId="e38cf5fff1ccbbef" providerId="Windows Live" clId="Web-{FCC009FE-AD93-40A4-AF70-772EFB6F2CD6}" dt="2019-08-12T18:15:33.070" v="2086" actId="1076"/>
          <ac:picMkLst>
            <pc:docMk/>
            <pc:sldMk cId="318780012" sldId="338"/>
            <ac:picMk id="4" creationId="{01AA2F61-2141-4D29-BB95-1597D5DD58C2}"/>
          </ac:picMkLst>
        </pc:picChg>
        <pc:picChg chg="add del mod">
          <ac:chgData name="Guest User" userId="e38cf5fff1ccbbef" providerId="Windows Live" clId="Web-{FCC009FE-AD93-40A4-AF70-772EFB6F2CD6}" dt="2019-08-12T18:17:54.821" v="2091"/>
          <ac:picMkLst>
            <pc:docMk/>
            <pc:sldMk cId="318780012" sldId="338"/>
            <ac:picMk id="6" creationId="{2DDB7E31-E30E-4F0F-87EC-AE319122FFF6}"/>
          </ac:picMkLst>
        </pc:picChg>
        <pc:picChg chg="add del mod">
          <ac:chgData name="Guest User" userId="e38cf5fff1ccbbef" providerId="Windows Live" clId="Web-{FCC009FE-AD93-40A4-AF70-772EFB6F2CD6}" dt="2019-08-12T18:19:26.524" v="2094"/>
          <ac:picMkLst>
            <pc:docMk/>
            <pc:sldMk cId="318780012" sldId="338"/>
            <ac:picMk id="8" creationId="{1441EE06-81CF-4946-8037-E9E6988717A5}"/>
          </ac:picMkLst>
        </pc:picChg>
        <pc:picChg chg="add mod">
          <ac:chgData name="Guest User" userId="e38cf5fff1ccbbef" providerId="Windows Live" clId="Web-{FCC009FE-AD93-40A4-AF70-772EFB6F2CD6}" dt="2019-08-12T18:19:38.368" v="2098" actId="1076"/>
          <ac:picMkLst>
            <pc:docMk/>
            <pc:sldMk cId="318780012" sldId="338"/>
            <ac:picMk id="10" creationId="{9A33EB91-539A-4DEC-8F0D-CF89D8485FCF}"/>
          </ac:picMkLst>
        </pc:picChg>
        <pc:picChg chg="add mod">
          <ac:chgData name="Guest User" userId="e38cf5fff1ccbbef" providerId="Windows Live" clId="Web-{FCC009FE-AD93-40A4-AF70-772EFB6F2CD6}" dt="2019-08-12T18:19:31.743" v="2096" actId="14100"/>
          <ac:picMkLst>
            <pc:docMk/>
            <pc:sldMk cId="318780012" sldId="338"/>
            <ac:picMk id="12" creationId="{4ED70328-F373-4DA4-8929-52D067BAD47E}"/>
          </ac:picMkLst>
        </pc:picChg>
      </pc:sldChg>
      <pc:sldChg chg="modSp add replId">
        <pc:chgData name="Guest User" userId="e38cf5fff1ccbbef" providerId="Windows Live" clId="Web-{FCC009FE-AD93-40A4-AF70-772EFB6F2CD6}" dt="2019-08-09T21:01:05.555" v="506" actId="20577"/>
        <pc:sldMkLst>
          <pc:docMk/>
          <pc:sldMk cId="3813879265" sldId="339"/>
        </pc:sldMkLst>
        <pc:spChg chg="mod">
          <ac:chgData name="Guest User" userId="e38cf5fff1ccbbef" providerId="Windows Live" clId="Web-{FCC009FE-AD93-40A4-AF70-772EFB6F2CD6}" dt="2019-08-09T21:01:05.555" v="506" actId="20577"/>
          <ac:spMkLst>
            <pc:docMk/>
            <pc:sldMk cId="3813879265" sldId="339"/>
            <ac:spMk id="2" creationId="{00066170-BEE8-4679-9845-D12666BF1833}"/>
          </ac:spMkLst>
        </pc:spChg>
        <pc:spChg chg="mod">
          <ac:chgData name="Guest User" userId="e38cf5fff1ccbbef" providerId="Windows Live" clId="Web-{FCC009FE-AD93-40A4-AF70-772EFB6F2CD6}" dt="2019-08-09T20:54:00.052" v="479" actId="20577"/>
          <ac:spMkLst>
            <pc:docMk/>
            <pc:sldMk cId="3813879265" sldId="339"/>
            <ac:spMk id="3" creationId="{5623DD62-E018-41C0-9618-4255DAA5DB5D}"/>
          </ac:spMkLst>
        </pc:spChg>
      </pc:sldChg>
      <pc:sldChg chg="addSp delSp modSp add replId modNotes">
        <pc:chgData name="Guest User" userId="e38cf5fff1ccbbef" providerId="Windows Live" clId="Web-{FCC009FE-AD93-40A4-AF70-772EFB6F2CD6}" dt="2019-08-12T17:25:42.312" v="1093" actId="1076"/>
        <pc:sldMkLst>
          <pc:docMk/>
          <pc:sldMk cId="3685413596" sldId="340"/>
        </pc:sldMkLst>
        <pc:spChg chg="mod">
          <ac:chgData name="Guest User" userId="e38cf5fff1ccbbef" providerId="Windows Live" clId="Web-{FCC009FE-AD93-40A4-AF70-772EFB6F2CD6}" dt="2019-08-12T17:14:16.295" v="1000" actId="20577"/>
          <ac:spMkLst>
            <pc:docMk/>
            <pc:sldMk cId="3685413596" sldId="340"/>
            <ac:spMk id="2" creationId="{F2F44CEC-CA48-7B4F-BDE6-8B49F24F27D4}"/>
          </ac:spMkLst>
        </pc:spChg>
        <pc:spChg chg="mod">
          <ac:chgData name="Guest User" userId="e38cf5fff1ccbbef" providerId="Windows Live" clId="Web-{FCC009FE-AD93-40A4-AF70-772EFB6F2CD6}" dt="2019-08-12T17:25:30.969" v="1090" actId="14100"/>
          <ac:spMkLst>
            <pc:docMk/>
            <pc:sldMk cId="3685413596" sldId="340"/>
            <ac:spMk id="3" creationId="{BD0EFB65-E843-A24B-9843-5728E4ED0DAC}"/>
          </ac:spMkLst>
        </pc:spChg>
        <pc:picChg chg="del">
          <ac:chgData name="Guest User" userId="e38cf5fff1ccbbef" providerId="Windows Live" clId="Web-{FCC009FE-AD93-40A4-AF70-772EFB6F2CD6}" dt="2019-08-12T17:12:34.467" v="963"/>
          <ac:picMkLst>
            <pc:docMk/>
            <pc:sldMk cId="3685413596" sldId="340"/>
            <ac:picMk id="4" creationId="{C1736142-0B33-42EE-8C88-BFCF8C049BCE}"/>
          </ac:picMkLst>
        </pc:picChg>
        <pc:picChg chg="add mod">
          <ac:chgData name="Guest User" userId="e38cf5fff1ccbbef" providerId="Windows Live" clId="Web-{FCC009FE-AD93-40A4-AF70-772EFB6F2CD6}" dt="2019-08-12T17:25:42.312" v="1093" actId="1076"/>
          <ac:picMkLst>
            <pc:docMk/>
            <pc:sldMk cId="3685413596" sldId="340"/>
            <ac:picMk id="5" creationId="{3BAABA68-E977-4438-8553-6CA9634DD38C}"/>
          </ac:picMkLst>
        </pc:picChg>
      </pc:sldChg>
      <pc:sldChg chg="addSp modSp new modNotes">
        <pc:chgData name="Guest User" userId="e38cf5fff1ccbbef" providerId="Windows Live" clId="Web-{FCC009FE-AD93-40A4-AF70-772EFB6F2CD6}" dt="2019-08-12T18:04:48.725" v="2065" actId="1076"/>
        <pc:sldMkLst>
          <pc:docMk/>
          <pc:sldMk cId="2823414821" sldId="341"/>
        </pc:sldMkLst>
        <pc:spChg chg="mod">
          <ac:chgData name="Guest User" userId="e38cf5fff1ccbbef" providerId="Windows Live" clId="Web-{FCC009FE-AD93-40A4-AF70-772EFB6F2CD6}" dt="2019-08-12T17:43:32.753" v="1444" actId="20577"/>
          <ac:spMkLst>
            <pc:docMk/>
            <pc:sldMk cId="2823414821" sldId="341"/>
            <ac:spMk id="2" creationId="{4B8635F3-488A-4579-946D-874F22857B19}"/>
          </ac:spMkLst>
        </pc:spChg>
        <pc:spChg chg="mod">
          <ac:chgData name="Guest User" userId="e38cf5fff1ccbbef" providerId="Windows Live" clId="Web-{FCC009FE-AD93-40A4-AF70-772EFB6F2CD6}" dt="2019-08-12T17:50:27.473" v="1604" actId="20577"/>
          <ac:spMkLst>
            <pc:docMk/>
            <pc:sldMk cId="2823414821" sldId="341"/>
            <ac:spMk id="3" creationId="{9AAFC176-053D-488C-8C70-88BFDBA93085}"/>
          </ac:spMkLst>
        </pc:spChg>
        <pc:spChg chg="add mod">
          <ac:chgData name="Guest User" userId="e38cf5fff1ccbbef" providerId="Windows Live" clId="Web-{FCC009FE-AD93-40A4-AF70-772EFB6F2CD6}" dt="2019-08-12T17:51:23.582" v="1714" actId="20577"/>
          <ac:spMkLst>
            <pc:docMk/>
            <pc:sldMk cId="2823414821" sldId="341"/>
            <ac:spMk id="4" creationId="{20BEBDF5-AFA3-4087-984A-22C050694AA7}"/>
          </ac:spMkLst>
        </pc:spChg>
        <pc:spChg chg="add mod">
          <ac:chgData name="Guest User" userId="e38cf5fff1ccbbef" providerId="Windows Live" clId="Web-{FCC009FE-AD93-40A4-AF70-772EFB6F2CD6}" dt="2019-08-12T17:52:14.973" v="1845" actId="20577"/>
          <ac:spMkLst>
            <pc:docMk/>
            <pc:sldMk cId="2823414821" sldId="341"/>
            <ac:spMk id="5" creationId="{CD8009C7-3898-42FE-BAFA-F787EE4F3F3C}"/>
          </ac:spMkLst>
        </pc:spChg>
        <pc:picChg chg="add mod">
          <ac:chgData name="Guest User" userId="e38cf5fff1ccbbef" providerId="Windows Live" clId="Web-{FCC009FE-AD93-40A4-AF70-772EFB6F2CD6}" dt="2019-08-12T18:04:48.725" v="2065" actId="1076"/>
          <ac:picMkLst>
            <pc:docMk/>
            <pc:sldMk cId="2823414821" sldId="341"/>
            <ac:picMk id="6" creationId="{DEDC47DC-6EAF-498D-B5B4-6878FA018AD9}"/>
          </ac:picMkLst>
        </pc:picChg>
      </pc:sldChg>
    </pc:docChg>
  </pc:docChgLst>
  <pc:docChgLst>
    <pc:chgData name="Guest User" userId="e38cf5fff1ccbbef" providerId="Windows Live" clId="Web-{0D0EF517-CACE-4339-A123-06C0E18108A0}"/>
    <pc:docChg chg="modSld">
      <pc:chgData name="Guest User" userId="e38cf5fff1ccbbef" providerId="Windows Live" clId="Web-{0D0EF517-CACE-4339-A123-06C0E18108A0}" dt="2019-08-22T20:51:27.700" v="5"/>
      <pc:docMkLst>
        <pc:docMk/>
      </pc:docMkLst>
      <pc:sldChg chg="modSp">
        <pc:chgData name="Guest User" userId="e38cf5fff1ccbbef" providerId="Windows Live" clId="Web-{0D0EF517-CACE-4339-A123-06C0E18108A0}" dt="2019-08-22T20:50:24.512" v="0"/>
        <pc:sldMkLst>
          <pc:docMk/>
          <pc:sldMk cId="4097320238" sldId="332"/>
        </pc:sldMkLst>
        <pc:picChg chg="mod">
          <ac:chgData name="Guest User" userId="e38cf5fff1ccbbef" providerId="Windows Live" clId="Web-{0D0EF517-CACE-4339-A123-06C0E18108A0}" dt="2019-08-22T20:50:24.512" v="0"/>
          <ac:picMkLst>
            <pc:docMk/>
            <pc:sldMk cId="4097320238" sldId="332"/>
            <ac:picMk id="5" creationId="{24D0529B-7963-4BB2-8224-0FD6A00877E6}"/>
          </ac:picMkLst>
        </pc:picChg>
      </pc:sldChg>
      <pc:sldChg chg="modSp">
        <pc:chgData name="Guest User" userId="e38cf5fff1ccbbef" providerId="Windows Live" clId="Web-{0D0EF517-CACE-4339-A123-06C0E18108A0}" dt="2019-08-22T20:51:20.778" v="4"/>
        <pc:sldMkLst>
          <pc:docMk/>
          <pc:sldMk cId="318780012" sldId="338"/>
        </pc:sldMkLst>
        <pc:picChg chg="mod">
          <ac:chgData name="Guest User" userId="e38cf5fff1ccbbef" providerId="Windows Live" clId="Web-{0D0EF517-CACE-4339-A123-06C0E18108A0}" dt="2019-08-22T20:50:53.934" v="2"/>
          <ac:picMkLst>
            <pc:docMk/>
            <pc:sldMk cId="318780012" sldId="338"/>
            <ac:picMk id="4" creationId="{01AA2F61-2141-4D29-BB95-1597D5DD58C2}"/>
          </ac:picMkLst>
        </pc:picChg>
        <pc:picChg chg="mod">
          <ac:chgData name="Guest User" userId="e38cf5fff1ccbbef" providerId="Windows Live" clId="Web-{0D0EF517-CACE-4339-A123-06C0E18108A0}" dt="2019-08-22T20:51:20.778" v="4"/>
          <ac:picMkLst>
            <pc:docMk/>
            <pc:sldMk cId="318780012" sldId="338"/>
            <ac:picMk id="10" creationId="{9A33EB91-539A-4DEC-8F0D-CF89D8485FCF}"/>
          </ac:picMkLst>
        </pc:picChg>
        <pc:picChg chg="mod">
          <ac:chgData name="Guest User" userId="e38cf5fff1ccbbef" providerId="Windows Live" clId="Web-{0D0EF517-CACE-4339-A123-06C0E18108A0}" dt="2019-08-22T20:51:05.450" v="3"/>
          <ac:picMkLst>
            <pc:docMk/>
            <pc:sldMk cId="318780012" sldId="338"/>
            <ac:picMk id="12" creationId="{4ED70328-F373-4DA4-8929-52D067BAD47E}"/>
          </ac:picMkLst>
        </pc:picChg>
      </pc:sldChg>
      <pc:sldChg chg="modSp">
        <pc:chgData name="Guest User" userId="e38cf5fff1ccbbef" providerId="Windows Live" clId="Web-{0D0EF517-CACE-4339-A123-06C0E18108A0}" dt="2019-08-22T20:50:33.966" v="1"/>
        <pc:sldMkLst>
          <pc:docMk/>
          <pc:sldMk cId="3685413596" sldId="340"/>
        </pc:sldMkLst>
        <pc:picChg chg="mod">
          <ac:chgData name="Guest User" userId="e38cf5fff1ccbbef" providerId="Windows Live" clId="Web-{0D0EF517-CACE-4339-A123-06C0E18108A0}" dt="2019-08-22T20:50:33.966" v="1"/>
          <ac:picMkLst>
            <pc:docMk/>
            <pc:sldMk cId="3685413596" sldId="340"/>
            <ac:picMk id="5" creationId="{3BAABA68-E977-4438-8553-6CA9634DD38C}"/>
          </ac:picMkLst>
        </pc:picChg>
      </pc:sldChg>
      <pc:sldChg chg="modSp">
        <pc:chgData name="Guest User" userId="e38cf5fff1ccbbef" providerId="Windows Live" clId="Web-{0D0EF517-CACE-4339-A123-06C0E18108A0}" dt="2019-08-22T20:51:27.700" v="5"/>
        <pc:sldMkLst>
          <pc:docMk/>
          <pc:sldMk cId="2823414821" sldId="341"/>
        </pc:sldMkLst>
        <pc:picChg chg="mod">
          <ac:chgData name="Guest User" userId="e38cf5fff1ccbbef" providerId="Windows Live" clId="Web-{0D0EF517-CACE-4339-A123-06C0E18108A0}" dt="2019-08-22T20:51:27.700" v="5"/>
          <ac:picMkLst>
            <pc:docMk/>
            <pc:sldMk cId="2823414821" sldId="341"/>
            <ac:picMk id="6" creationId="{DEDC47DC-6EAF-498D-B5B4-6878FA018AD9}"/>
          </ac:picMkLst>
        </pc:picChg>
      </pc:sldChg>
    </pc:docChg>
  </pc:docChgLst>
  <pc:docChgLst>
    <pc:chgData name="Guest User" userId="e38cf5fff1ccbbef" providerId="Windows Live" clId="Web-{A8FE0BC0-860E-48C2-BC44-F6D80E5828CF}"/>
    <pc:docChg chg="addSld delSld modSld">
      <pc:chgData name="Guest User" userId="e38cf5fff1ccbbef" providerId="Windows Live" clId="Web-{A8FE0BC0-860E-48C2-BC44-F6D80E5828CF}" dt="2020-02-01T20:25:19.009" v="93" actId="20577"/>
      <pc:docMkLst>
        <pc:docMk/>
      </pc:docMkLst>
      <pc:sldChg chg="modSp">
        <pc:chgData name="Guest User" userId="e38cf5fff1ccbbef" providerId="Windows Live" clId="Web-{A8FE0BC0-860E-48C2-BC44-F6D80E5828CF}" dt="2020-02-01T20:23:02.430" v="14" actId="20577"/>
        <pc:sldMkLst>
          <pc:docMk/>
          <pc:sldMk cId="0" sldId="256"/>
        </pc:sldMkLst>
        <pc:spChg chg="mod">
          <ac:chgData name="Guest User" userId="e38cf5fff1ccbbef" providerId="Windows Live" clId="Web-{A8FE0BC0-860E-48C2-BC44-F6D80E5828CF}" dt="2020-02-01T20:19:29.392" v="8" actId="20577"/>
          <ac:spMkLst>
            <pc:docMk/>
            <pc:sldMk cId="0" sldId="256"/>
            <ac:spMk id="4" creationId="{98CDC929-56E2-1842-B96F-EEEFC78FBE5A}"/>
          </ac:spMkLst>
        </pc:spChg>
        <pc:spChg chg="mod">
          <ac:chgData name="Guest User" userId="e38cf5fff1ccbbef" providerId="Windows Live" clId="Web-{A8FE0BC0-860E-48C2-BC44-F6D80E5828CF}" dt="2020-02-01T20:23:02.430" v="14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A8FE0BC0-860E-48C2-BC44-F6D80E5828CF}" dt="2020-02-01T20:25:19.009" v="93" actId="20577"/>
        <pc:sldMkLst>
          <pc:docMk/>
          <pc:sldMk cId="0" sldId="274"/>
        </pc:sldMkLst>
        <pc:spChg chg="mod">
          <ac:chgData name="Guest User" userId="e38cf5fff1ccbbef" providerId="Windows Live" clId="Web-{A8FE0BC0-860E-48C2-BC44-F6D80E5828CF}" dt="2020-02-01T20:25:19.009" v="93" actId="20577"/>
          <ac:spMkLst>
            <pc:docMk/>
            <pc:sldMk cId="0" sldId="274"/>
            <ac:spMk id="3" creationId="{825DF835-CFA2-0B45-9273-6EEA176391B8}"/>
          </ac:spMkLst>
        </pc:spChg>
      </pc:sldChg>
      <pc:sldChg chg="modSp">
        <pc:chgData name="Guest User" userId="e38cf5fff1ccbbef" providerId="Windows Live" clId="Web-{A8FE0BC0-860E-48C2-BC44-F6D80E5828CF}" dt="2020-02-01T20:23:19.431" v="19" actId="20577"/>
        <pc:sldMkLst>
          <pc:docMk/>
          <pc:sldMk cId="3177937676" sldId="292"/>
        </pc:sldMkLst>
        <pc:spChg chg="mod">
          <ac:chgData name="Guest User" userId="e38cf5fff1ccbbef" providerId="Windows Live" clId="Web-{A8FE0BC0-860E-48C2-BC44-F6D80E5828CF}" dt="2020-02-01T20:23:19.431" v="19" actId="20577"/>
          <ac:spMkLst>
            <pc:docMk/>
            <pc:sldMk cId="3177937676" sldId="292"/>
            <ac:spMk id="2" creationId="{B3CA7CCB-CF56-244B-9034-AE11AC11B77C}"/>
          </ac:spMkLst>
        </pc:spChg>
      </pc:sldChg>
      <pc:sldChg chg="modSp">
        <pc:chgData name="Guest User" userId="e38cf5fff1ccbbef" providerId="Windows Live" clId="Web-{A8FE0BC0-860E-48C2-BC44-F6D80E5828CF}" dt="2020-02-01T20:23:37.712" v="34" actId="20577"/>
        <pc:sldMkLst>
          <pc:docMk/>
          <pc:sldMk cId="2929006727" sldId="299"/>
        </pc:sldMkLst>
        <pc:spChg chg="mod">
          <ac:chgData name="Guest User" userId="e38cf5fff1ccbbef" providerId="Windows Live" clId="Web-{A8FE0BC0-860E-48C2-BC44-F6D80E5828CF}" dt="2020-02-01T20:23:22.884" v="25" actId="20577"/>
          <ac:spMkLst>
            <pc:docMk/>
            <pc:sldMk cId="2929006727" sldId="299"/>
            <ac:spMk id="3" creationId="{A4477EF2-C265-934A-B975-3E5D4088780C}"/>
          </ac:spMkLst>
        </pc:spChg>
        <pc:spChg chg="mod">
          <ac:chgData name="Guest User" userId="e38cf5fff1ccbbef" providerId="Windows Live" clId="Web-{A8FE0BC0-860E-48C2-BC44-F6D80E5828CF}" dt="2020-02-01T20:23:37.712" v="34" actId="20577"/>
          <ac:spMkLst>
            <pc:docMk/>
            <pc:sldMk cId="2929006727" sldId="299"/>
            <ac:spMk id="4" creationId="{93D99F56-4DB3-D14F-AA13-0FA8FD7AE0C7}"/>
          </ac:spMkLst>
        </pc:spChg>
      </pc:sldChg>
      <pc:sldChg chg="modSp modNotes">
        <pc:chgData name="Guest User" userId="e38cf5fff1ccbbef" providerId="Windows Live" clId="Web-{A8FE0BC0-860E-48C2-BC44-F6D80E5828CF}" dt="2020-02-01T20:25:07.681" v="87" actId="20577"/>
        <pc:sldMkLst>
          <pc:docMk/>
          <pc:sldMk cId="4253396331" sldId="311"/>
        </pc:sldMkLst>
        <pc:spChg chg="mod">
          <ac:chgData name="Guest User" userId="e38cf5fff1ccbbef" providerId="Windows Live" clId="Web-{A8FE0BC0-860E-48C2-BC44-F6D80E5828CF}" dt="2020-02-01T20:25:07.681" v="87" actId="20577"/>
          <ac:spMkLst>
            <pc:docMk/>
            <pc:sldMk cId="4253396331" sldId="311"/>
            <ac:spMk id="3" creationId="{1B39FA87-F59D-844F-B1A9-8A5ED869DC58}"/>
          </ac:spMkLst>
        </pc:spChg>
      </pc:sldChg>
      <pc:sldChg chg="del">
        <pc:chgData name="Guest User" userId="e38cf5fff1ccbbef" providerId="Windows Live" clId="Web-{A8FE0BC0-860E-48C2-BC44-F6D80E5828CF}" dt="2020-02-01T20:24:38.962" v="62"/>
        <pc:sldMkLst>
          <pc:docMk/>
          <pc:sldMk cId="0" sldId="331"/>
        </pc:sldMkLst>
      </pc:sldChg>
      <pc:sldChg chg="del">
        <pc:chgData name="Guest User" userId="e38cf5fff1ccbbef" providerId="Windows Live" clId="Web-{A8FE0BC0-860E-48C2-BC44-F6D80E5828CF}" dt="2020-02-01T20:23:48.712" v="43"/>
        <pc:sldMkLst>
          <pc:docMk/>
          <pc:sldMk cId="4097320238" sldId="332"/>
        </pc:sldMkLst>
      </pc:sldChg>
      <pc:sldChg chg="del">
        <pc:chgData name="Guest User" userId="e38cf5fff1ccbbef" providerId="Windows Live" clId="Web-{A8FE0BC0-860E-48C2-BC44-F6D80E5828CF}" dt="2020-02-01T20:24:38.978" v="65"/>
        <pc:sldMkLst>
          <pc:docMk/>
          <pc:sldMk cId="1581574247" sldId="333"/>
        </pc:sldMkLst>
      </pc:sldChg>
      <pc:sldChg chg="del">
        <pc:chgData name="Guest User" userId="e38cf5fff1ccbbef" providerId="Windows Live" clId="Web-{A8FE0BC0-860E-48C2-BC44-F6D80E5828CF}" dt="2020-02-01T20:24:38.978" v="64"/>
        <pc:sldMkLst>
          <pc:docMk/>
          <pc:sldMk cId="1593680850" sldId="334"/>
        </pc:sldMkLst>
      </pc:sldChg>
      <pc:sldChg chg="del">
        <pc:chgData name="Guest User" userId="e38cf5fff1ccbbef" providerId="Windows Live" clId="Web-{A8FE0BC0-860E-48C2-BC44-F6D80E5828CF}" dt="2020-02-01T20:24:16.165" v="44"/>
        <pc:sldMkLst>
          <pc:docMk/>
          <pc:sldMk cId="2039925233" sldId="335"/>
        </pc:sldMkLst>
      </pc:sldChg>
      <pc:sldChg chg="modSp">
        <pc:chgData name="Guest User" userId="e38cf5fff1ccbbef" providerId="Windows Live" clId="Web-{A8FE0BC0-860E-48C2-BC44-F6D80E5828CF}" dt="2020-02-01T20:24:18.947" v="46" actId="20577"/>
        <pc:sldMkLst>
          <pc:docMk/>
          <pc:sldMk cId="2289254147" sldId="336"/>
        </pc:sldMkLst>
        <pc:spChg chg="mod">
          <ac:chgData name="Guest User" userId="e38cf5fff1ccbbef" providerId="Windows Live" clId="Web-{A8FE0BC0-860E-48C2-BC44-F6D80E5828CF}" dt="2020-02-01T20:24:18.947" v="46" actId="20577"/>
          <ac:spMkLst>
            <pc:docMk/>
            <pc:sldMk cId="2289254147" sldId="336"/>
            <ac:spMk id="3" creationId="{A2DFA820-1700-448D-99CA-451110C5B9CA}"/>
          </ac:spMkLst>
        </pc:spChg>
      </pc:sldChg>
      <pc:sldChg chg="del">
        <pc:chgData name="Guest User" userId="e38cf5fff1ccbbef" providerId="Windows Live" clId="Web-{A8FE0BC0-860E-48C2-BC44-F6D80E5828CF}" dt="2020-02-01T20:24:21.197" v="47"/>
        <pc:sldMkLst>
          <pc:docMk/>
          <pc:sldMk cId="3845030432" sldId="337"/>
        </pc:sldMkLst>
      </pc:sldChg>
      <pc:sldChg chg="del">
        <pc:chgData name="Guest User" userId="e38cf5fff1ccbbef" providerId="Windows Live" clId="Web-{A8FE0BC0-860E-48C2-BC44-F6D80E5828CF}" dt="2020-02-01T20:24:25.290" v="48"/>
        <pc:sldMkLst>
          <pc:docMk/>
          <pc:sldMk cId="318780012" sldId="338"/>
        </pc:sldMkLst>
      </pc:sldChg>
      <pc:sldChg chg="modSp">
        <pc:chgData name="Guest User" userId="e38cf5fff1ccbbef" providerId="Windows Live" clId="Web-{A8FE0BC0-860E-48C2-BC44-F6D80E5828CF}" dt="2020-02-01T20:24:34.056" v="61" actId="20577"/>
        <pc:sldMkLst>
          <pc:docMk/>
          <pc:sldMk cId="3813879265" sldId="339"/>
        </pc:sldMkLst>
        <pc:spChg chg="mod">
          <ac:chgData name="Guest User" userId="e38cf5fff1ccbbef" providerId="Windows Live" clId="Web-{A8FE0BC0-860E-48C2-BC44-F6D80E5828CF}" dt="2020-02-01T20:24:34.056" v="61" actId="20577"/>
          <ac:spMkLst>
            <pc:docMk/>
            <pc:sldMk cId="3813879265" sldId="339"/>
            <ac:spMk id="2" creationId="{00066170-BEE8-4679-9845-D12666BF1833}"/>
          </ac:spMkLst>
        </pc:spChg>
        <pc:spChg chg="mod">
          <ac:chgData name="Guest User" userId="e38cf5fff1ccbbef" providerId="Windows Live" clId="Web-{A8FE0BC0-860E-48C2-BC44-F6D80E5828CF}" dt="2020-02-01T20:24:27.681" v="49" actId="20577"/>
          <ac:spMkLst>
            <pc:docMk/>
            <pc:sldMk cId="3813879265" sldId="339"/>
            <ac:spMk id="3" creationId="{5623DD62-E018-41C0-9618-4255DAA5DB5D}"/>
          </ac:spMkLst>
        </pc:spChg>
      </pc:sldChg>
      <pc:sldChg chg="del">
        <pc:chgData name="Guest User" userId="e38cf5fff1ccbbef" providerId="Windows Live" clId="Web-{A8FE0BC0-860E-48C2-BC44-F6D80E5828CF}" dt="2020-02-01T20:24:16.165" v="45"/>
        <pc:sldMkLst>
          <pc:docMk/>
          <pc:sldMk cId="3685413596" sldId="340"/>
        </pc:sldMkLst>
      </pc:sldChg>
      <pc:sldChg chg="del">
        <pc:chgData name="Guest User" userId="e38cf5fff1ccbbef" providerId="Windows Live" clId="Web-{A8FE0BC0-860E-48C2-BC44-F6D80E5828CF}" dt="2020-02-01T20:24:38.978" v="63"/>
        <pc:sldMkLst>
          <pc:docMk/>
          <pc:sldMk cId="2823414821" sldId="341"/>
        </pc:sldMkLst>
      </pc:sldChg>
      <pc:sldChg chg="del">
        <pc:chgData name="Guest User" userId="e38cf5fff1ccbbef" providerId="Windows Live" clId="Web-{A8FE0BC0-860E-48C2-BC44-F6D80E5828CF}" dt="2020-02-01T20:25:16.478" v="92"/>
        <pc:sldMkLst>
          <pc:docMk/>
          <pc:sldMk cId="3957957532" sldId="342"/>
        </pc:sldMkLst>
      </pc:sldChg>
      <pc:sldChg chg="del">
        <pc:chgData name="Guest User" userId="e38cf5fff1ccbbef" providerId="Windows Live" clId="Web-{A8FE0BC0-860E-48C2-BC44-F6D80E5828CF}" dt="2020-02-01T20:25:16.478" v="91"/>
        <pc:sldMkLst>
          <pc:docMk/>
          <pc:sldMk cId="1944992741" sldId="343"/>
        </pc:sldMkLst>
      </pc:sldChg>
      <pc:sldChg chg="del">
        <pc:chgData name="Guest User" userId="e38cf5fff1ccbbef" providerId="Windows Live" clId="Web-{A8FE0BC0-860E-48C2-BC44-F6D80E5828CF}" dt="2020-02-01T20:25:16.478" v="90"/>
        <pc:sldMkLst>
          <pc:docMk/>
          <pc:sldMk cId="2718716916" sldId="344"/>
        </pc:sldMkLst>
      </pc:sldChg>
      <pc:sldChg chg="modSp">
        <pc:chgData name="Guest User" userId="e38cf5fff1ccbbef" providerId="Windows Live" clId="Web-{A8FE0BC0-860E-48C2-BC44-F6D80E5828CF}" dt="2020-02-01T20:23:44.868" v="42" actId="20577"/>
        <pc:sldMkLst>
          <pc:docMk/>
          <pc:sldMk cId="2094117202" sldId="345"/>
        </pc:sldMkLst>
        <pc:spChg chg="mod">
          <ac:chgData name="Guest User" userId="e38cf5fff1ccbbef" providerId="Windows Live" clId="Web-{A8FE0BC0-860E-48C2-BC44-F6D80E5828CF}" dt="2020-02-01T20:23:42.040" v="40" actId="20577"/>
          <ac:spMkLst>
            <pc:docMk/>
            <pc:sldMk cId="2094117202" sldId="345"/>
            <ac:spMk id="2" creationId="{2AF33A63-B4D7-4CC6-A805-1807F37AA4D9}"/>
          </ac:spMkLst>
        </pc:spChg>
        <pc:spChg chg="mod">
          <ac:chgData name="Guest User" userId="e38cf5fff1ccbbef" providerId="Windows Live" clId="Web-{A8FE0BC0-860E-48C2-BC44-F6D80E5828CF}" dt="2020-02-01T20:23:44.868" v="42" actId="20577"/>
          <ac:spMkLst>
            <pc:docMk/>
            <pc:sldMk cId="2094117202" sldId="345"/>
            <ac:spMk id="3" creationId="{825D01C3-6DF9-43AD-86EA-295337FBF9AC}"/>
          </ac:spMkLst>
        </pc:spChg>
      </pc:sldChg>
      <pc:sldChg chg="modSp add replId">
        <pc:chgData name="Guest User" userId="e38cf5fff1ccbbef" providerId="Windows Live" clId="Web-{A8FE0BC0-860E-48C2-BC44-F6D80E5828CF}" dt="2020-02-01T20:25:13.713" v="89" actId="20577"/>
        <pc:sldMkLst>
          <pc:docMk/>
          <pc:sldMk cId="1584528486" sldId="346"/>
        </pc:sldMkLst>
        <pc:spChg chg="mod">
          <ac:chgData name="Guest User" userId="e38cf5fff1ccbbef" providerId="Windows Live" clId="Web-{A8FE0BC0-860E-48C2-BC44-F6D80E5828CF}" dt="2020-02-01T20:25:13.713" v="89" actId="20577"/>
          <ac:spMkLst>
            <pc:docMk/>
            <pc:sldMk cId="1584528486" sldId="346"/>
            <ac:spMk id="2" creationId="{BC1D05DE-DB03-DA41-8335-4E880F4F4E3A}"/>
          </ac:spMkLst>
        </pc:spChg>
      </pc:sldChg>
    </pc:docChg>
  </pc:docChgLst>
  <pc:docChgLst>
    <pc:chgData name="Guest User" userId="e38cf5fff1ccbbef" providerId="Windows Live" clId="Web-{2830B3F5-47E4-4661-9935-2AAC9BCFCAB6}"/>
    <pc:docChg chg="addSld delSld modSld sldOrd">
      <pc:chgData name="Guest User" userId="e38cf5fff1ccbbef" providerId="Windows Live" clId="Web-{2830B3F5-47E4-4661-9935-2AAC9BCFCAB6}" dt="2019-08-21T18:36:52.571" v="525"/>
      <pc:docMkLst>
        <pc:docMk/>
      </pc:docMkLst>
      <pc:sldChg chg="modNotes">
        <pc:chgData name="Guest User" userId="e38cf5fff1ccbbef" providerId="Windows Live" clId="Web-{2830B3F5-47E4-4661-9935-2AAC9BCFCAB6}" dt="2019-08-21T18:36:52.571" v="525"/>
        <pc:sldMkLst>
          <pc:docMk/>
          <pc:sldMk cId="0" sldId="256"/>
        </pc:sldMkLst>
      </pc:sldChg>
      <pc:sldChg chg="modSp ord">
        <pc:chgData name="Guest User" userId="e38cf5fff1ccbbef" providerId="Windows Live" clId="Web-{2830B3F5-47E4-4661-9935-2AAC9BCFCAB6}" dt="2019-08-21T18:10:31.382" v="322" actId="20577"/>
        <pc:sldMkLst>
          <pc:docMk/>
          <pc:sldMk cId="4253396331" sldId="311"/>
        </pc:sldMkLst>
        <pc:spChg chg="mod">
          <ac:chgData name="Guest User" userId="e38cf5fff1ccbbef" providerId="Windows Live" clId="Web-{2830B3F5-47E4-4661-9935-2AAC9BCFCAB6}" dt="2019-08-21T18:10:31.382" v="322" actId="20577"/>
          <ac:spMkLst>
            <pc:docMk/>
            <pc:sldMk cId="4253396331" sldId="311"/>
            <ac:spMk id="3" creationId="{1B39FA87-F59D-844F-B1A9-8A5ED869DC58}"/>
          </ac:spMkLst>
        </pc:spChg>
      </pc:sldChg>
      <pc:sldChg chg="addSp delSp modSp">
        <pc:chgData name="Guest User" userId="e38cf5fff1ccbbef" providerId="Windows Live" clId="Web-{2830B3F5-47E4-4661-9935-2AAC9BCFCAB6}" dt="2019-08-21T18:28:50.368" v="521" actId="1076"/>
        <pc:sldMkLst>
          <pc:docMk/>
          <pc:sldMk cId="4097320238" sldId="332"/>
        </pc:sldMkLst>
        <pc:picChg chg="del">
          <ac:chgData name="Guest User" userId="e38cf5fff1ccbbef" providerId="Windows Live" clId="Web-{2830B3F5-47E4-4661-9935-2AAC9BCFCAB6}" dt="2019-08-21T18:28:41.805" v="519"/>
          <ac:picMkLst>
            <pc:docMk/>
            <pc:sldMk cId="4097320238" sldId="332"/>
            <ac:picMk id="4" creationId="{C1736142-0B33-42EE-8C88-BFCF8C049BCE}"/>
          </ac:picMkLst>
        </pc:picChg>
        <pc:picChg chg="add mod">
          <ac:chgData name="Guest User" userId="e38cf5fff1ccbbef" providerId="Windows Live" clId="Web-{2830B3F5-47E4-4661-9935-2AAC9BCFCAB6}" dt="2019-08-21T18:28:50.368" v="521" actId="1076"/>
          <ac:picMkLst>
            <pc:docMk/>
            <pc:sldMk cId="4097320238" sldId="332"/>
            <ac:picMk id="5" creationId="{24D0529B-7963-4BB2-8224-0FD6A00877E6}"/>
          </ac:picMkLst>
        </pc:picChg>
      </pc:sldChg>
      <pc:sldChg chg="modSp">
        <pc:chgData name="Guest User" userId="e38cf5fff1ccbbef" providerId="Windows Live" clId="Web-{2830B3F5-47E4-4661-9935-2AAC9BCFCAB6}" dt="2019-08-21T18:19:29.086" v="413" actId="20577"/>
        <pc:sldMkLst>
          <pc:docMk/>
          <pc:sldMk cId="1593680850" sldId="334"/>
        </pc:sldMkLst>
        <pc:spChg chg="mod">
          <ac:chgData name="Guest User" userId="e38cf5fff1ccbbef" providerId="Windows Live" clId="Web-{2830B3F5-47E4-4661-9935-2AAC9BCFCAB6}" dt="2019-08-21T18:19:29.086" v="413" actId="20577"/>
          <ac:spMkLst>
            <pc:docMk/>
            <pc:sldMk cId="1593680850" sldId="334"/>
            <ac:spMk id="3" creationId="{A4477EF2-C265-934A-B975-3E5D4088780C}"/>
          </ac:spMkLst>
        </pc:spChg>
        <pc:spChg chg="mod">
          <ac:chgData name="Guest User" userId="e38cf5fff1ccbbef" providerId="Windows Live" clId="Web-{2830B3F5-47E4-4661-9935-2AAC9BCFCAB6}" dt="2019-08-21T18:19:25.398" v="408" actId="20577"/>
          <ac:spMkLst>
            <pc:docMk/>
            <pc:sldMk cId="1593680850" sldId="334"/>
            <ac:spMk id="4" creationId="{93D99F56-4DB3-D14F-AA13-0FA8FD7AE0C7}"/>
          </ac:spMkLst>
        </pc:spChg>
      </pc:sldChg>
      <pc:sldChg chg="modSp">
        <pc:chgData name="Guest User" userId="e38cf5fff1ccbbef" providerId="Windows Live" clId="Web-{2830B3F5-47E4-4661-9935-2AAC9BCFCAB6}" dt="2019-08-21T17:57:22.695" v="2" actId="20577"/>
        <pc:sldMkLst>
          <pc:docMk/>
          <pc:sldMk cId="2039925233" sldId="335"/>
        </pc:sldMkLst>
        <pc:spChg chg="mod">
          <ac:chgData name="Guest User" userId="e38cf5fff1ccbbef" providerId="Windows Live" clId="Web-{2830B3F5-47E4-4661-9935-2AAC9BCFCAB6}" dt="2019-08-21T17:57:22.695" v="2" actId="20577"/>
          <ac:spMkLst>
            <pc:docMk/>
            <pc:sldMk cId="2039925233" sldId="335"/>
            <ac:spMk id="3" creationId="{775CAD25-AC27-43DC-8450-596CE68F3A39}"/>
          </ac:spMkLst>
        </pc:spChg>
      </pc:sldChg>
      <pc:sldChg chg="modSp">
        <pc:chgData name="Guest User" userId="e38cf5fff1ccbbef" providerId="Windows Live" clId="Web-{2830B3F5-47E4-4661-9935-2AAC9BCFCAB6}" dt="2019-08-21T17:57:55.132" v="11" actId="1076"/>
        <pc:sldMkLst>
          <pc:docMk/>
          <pc:sldMk cId="2289254147" sldId="336"/>
        </pc:sldMkLst>
        <pc:spChg chg="mod">
          <ac:chgData name="Guest User" userId="e38cf5fff1ccbbef" providerId="Windows Live" clId="Web-{2830B3F5-47E4-4661-9935-2AAC9BCFCAB6}" dt="2019-08-21T17:57:55.132" v="11" actId="1076"/>
          <ac:spMkLst>
            <pc:docMk/>
            <pc:sldMk cId="2289254147" sldId="336"/>
            <ac:spMk id="3" creationId="{A2DFA820-1700-448D-99CA-451110C5B9CA}"/>
          </ac:spMkLst>
        </pc:spChg>
      </pc:sldChg>
      <pc:sldChg chg="modSp">
        <pc:chgData name="Guest User" userId="e38cf5fff1ccbbef" providerId="Windows Live" clId="Web-{2830B3F5-47E4-4661-9935-2AAC9BCFCAB6}" dt="2019-08-21T17:58:10.101" v="13" actId="14100"/>
        <pc:sldMkLst>
          <pc:docMk/>
          <pc:sldMk cId="3845030432" sldId="337"/>
        </pc:sldMkLst>
        <pc:spChg chg="mod">
          <ac:chgData name="Guest User" userId="e38cf5fff1ccbbef" providerId="Windows Live" clId="Web-{2830B3F5-47E4-4661-9935-2AAC9BCFCAB6}" dt="2019-08-21T17:58:10.101" v="13" actId="14100"/>
          <ac:spMkLst>
            <pc:docMk/>
            <pc:sldMk cId="3845030432" sldId="337"/>
            <ac:spMk id="3" creationId="{A2DFA820-1700-448D-99CA-451110C5B9CA}"/>
          </ac:spMkLst>
        </pc:spChg>
      </pc:sldChg>
      <pc:sldChg chg="modSp">
        <pc:chgData name="Guest User" userId="e38cf5fff1ccbbef" providerId="Windows Live" clId="Web-{2830B3F5-47E4-4661-9935-2AAC9BCFCAB6}" dt="2019-08-21T17:57:31.757" v="10" actId="20577"/>
        <pc:sldMkLst>
          <pc:docMk/>
          <pc:sldMk cId="3685413596" sldId="340"/>
        </pc:sldMkLst>
        <pc:spChg chg="mod">
          <ac:chgData name="Guest User" userId="e38cf5fff1ccbbef" providerId="Windows Live" clId="Web-{2830B3F5-47E4-4661-9935-2AAC9BCFCAB6}" dt="2019-08-21T17:57:31.757" v="10" actId="20577"/>
          <ac:spMkLst>
            <pc:docMk/>
            <pc:sldMk cId="3685413596" sldId="340"/>
            <ac:spMk id="3" creationId="{BD0EFB65-E843-A24B-9843-5728E4ED0DAC}"/>
          </ac:spMkLst>
        </pc:spChg>
      </pc:sldChg>
      <pc:sldChg chg="modSp add ord replId modNotes">
        <pc:chgData name="Guest User" userId="e38cf5fff1ccbbef" providerId="Windows Live" clId="Web-{2830B3F5-47E4-4661-9935-2AAC9BCFCAB6}" dt="2019-08-21T18:07:59.554" v="202"/>
        <pc:sldMkLst>
          <pc:docMk/>
          <pc:sldMk cId="3957957532" sldId="342"/>
        </pc:sldMkLst>
        <pc:spChg chg="mod">
          <ac:chgData name="Guest User" userId="e38cf5fff1ccbbef" providerId="Windows Live" clId="Web-{2830B3F5-47E4-4661-9935-2AAC9BCFCAB6}" dt="2019-08-21T18:02:04.851" v="66" actId="20577"/>
          <ac:spMkLst>
            <pc:docMk/>
            <pc:sldMk cId="3957957532" sldId="342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07:57.226" v="201" actId="20577"/>
          <ac:spMkLst>
            <pc:docMk/>
            <pc:sldMk cId="3957957532" sldId="342"/>
            <ac:spMk id="3" creationId="{1B39FA87-F59D-844F-B1A9-8A5ED869DC58}"/>
          </ac:spMkLst>
        </pc:spChg>
      </pc:sldChg>
      <pc:sldChg chg="modSp add ord replId modNotes">
        <pc:chgData name="Guest User" userId="e38cf5fff1ccbbef" providerId="Windows Live" clId="Web-{2830B3F5-47E4-4661-9935-2AAC9BCFCAB6}" dt="2019-08-21T18:11:24.617" v="389"/>
        <pc:sldMkLst>
          <pc:docMk/>
          <pc:sldMk cId="1944992741" sldId="343"/>
        </pc:sldMkLst>
        <pc:spChg chg="mod">
          <ac:chgData name="Guest User" userId="e38cf5fff1ccbbef" providerId="Windows Live" clId="Web-{2830B3F5-47E4-4661-9935-2AAC9BCFCAB6}" dt="2019-08-21T18:02:08.335" v="67" actId="20577"/>
          <ac:spMkLst>
            <pc:docMk/>
            <pc:sldMk cId="1944992741" sldId="343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11:22.586" v="388" actId="20577"/>
          <ac:spMkLst>
            <pc:docMk/>
            <pc:sldMk cId="1944992741" sldId="343"/>
            <ac:spMk id="3" creationId="{1B39FA87-F59D-844F-B1A9-8A5ED869DC58}"/>
          </ac:spMkLst>
        </pc:spChg>
      </pc:sldChg>
      <pc:sldChg chg="modSp add replId modNotes">
        <pc:chgData name="Guest User" userId="e38cf5fff1ccbbef" providerId="Windows Live" clId="Web-{2830B3F5-47E4-4661-9935-2AAC9BCFCAB6}" dt="2019-08-21T18:27:59.977" v="514" actId="20577"/>
        <pc:sldMkLst>
          <pc:docMk/>
          <pc:sldMk cId="2718716916" sldId="344"/>
        </pc:sldMkLst>
        <pc:spChg chg="mod">
          <ac:chgData name="Guest User" userId="e38cf5fff1ccbbef" providerId="Windows Live" clId="Web-{2830B3F5-47E4-4661-9935-2AAC9BCFCAB6}" dt="2019-08-21T18:25:22.664" v="452" actId="20577"/>
          <ac:spMkLst>
            <pc:docMk/>
            <pc:sldMk cId="2718716916" sldId="344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27:59.977" v="514" actId="20577"/>
          <ac:spMkLst>
            <pc:docMk/>
            <pc:sldMk cId="2718716916" sldId="344"/>
            <ac:spMk id="3" creationId="{1B39FA87-F59D-844F-B1A9-8A5ED869DC58}"/>
          </ac:spMkLst>
        </pc:spChg>
      </pc:sldChg>
      <pc:sldChg chg="modSp add del replId">
        <pc:chgData name="Guest User" userId="e38cf5fff1ccbbef" providerId="Windows Live" clId="Web-{2830B3F5-47E4-4661-9935-2AAC9BCFCAB6}" dt="2019-08-21T18:25:18.539" v="450"/>
        <pc:sldMkLst>
          <pc:docMk/>
          <pc:sldMk cId="3888652646" sldId="345"/>
        </pc:sldMkLst>
        <pc:spChg chg="mod">
          <ac:chgData name="Guest User" userId="e38cf5fff1ccbbef" providerId="Windows Live" clId="Web-{2830B3F5-47E4-4661-9935-2AAC9BCFCAB6}" dt="2019-08-21T18:02:13.695" v="69" actId="20577"/>
          <ac:spMkLst>
            <pc:docMk/>
            <pc:sldMk cId="3888652646" sldId="345"/>
            <ac:spMk id="2" creationId="{BC1D05DE-DB03-DA41-8335-4E880F4F4E3A}"/>
          </ac:spMkLst>
        </pc:spChg>
      </pc:sldChg>
      <pc:sldChg chg="modSp add del replId">
        <pc:chgData name="Guest User" userId="e38cf5fff1ccbbef" providerId="Windows Live" clId="Web-{2830B3F5-47E4-4661-9935-2AAC9BCFCAB6}" dt="2019-08-21T18:25:18.539" v="451"/>
        <pc:sldMkLst>
          <pc:docMk/>
          <pc:sldMk cId="1989948546" sldId="346"/>
        </pc:sldMkLst>
        <pc:spChg chg="mod">
          <ac:chgData name="Guest User" userId="e38cf5fff1ccbbef" providerId="Windows Live" clId="Web-{2830B3F5-47E4-4661-9935-2AAC9BCFCAB6}" dt="2019-08-21T18:02:10.913" v="68" actId="20577"/>
          <ac:spMkLst>
            <pc:docMk/>
            <pc:sldMk cId="1989948546" sldId="346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25:18.039" v="449" actId="20577"/>
          <ac:spMkLst>
            <pc:docMk/>
            <pc:sldMk cId="1989948546" sldId="346"/>
            <ac:spMk id="3" creationId="{1B39FA87-F59D-844F-B1A9-8A5ED869DC58}"/>
          </ac:spMkLst>
        </pc:spChg>
      </pc:sldChg>
      <pc:sldChg chg="modSp add del ord replId">
        <pc:chgData name="Guest User" userId="e38cf5fff1ccbbef" providerId="Windows Live" clId="Web-{2830B3F5-47E4-4661-9935-2AAC9BCFCAB6}" dt="2019-08-21T18:18:52.961" v="400"/>
        <pc:sldMkLst>
          <pc:docMk/>
          <pc:sldMk cId="841353035" sldId="347"/>
        </pc:sldMkLst>
        <pc:spChg chg="mod">
          <ac:chgData name="Guest User" userId="e38cf5fff1ccbbef" providerId="Windows Live" clId="Web-{2830B3F5-47E4-4661-9935-2AAC9BCFCAB6}" dt="2019-08-21T18:18:41.476" v="395" actId="20577"/>
          <ac:spMkLst>
            <pc:docMk/>
            <pc:sldMk cId="841353035" sldId="347"/>
            <ac:spMk id="3" creationId="{A4477EF2-C265-934A-B975-3E5D4088780C}"/>
          </ac:spMkLst>
        </pc:spChg>
        <pc:spChg chg="mod">
          <ac:chgData name="Guest User" userId="e38cf5fff1ccbbef" providerId="Windows Live" clId="Web-{2830B3F5-47E4-4661-9935-2AAC9BCFCAB6}" dt="2019-08-21T18:18:52.539" v="399" actId="20577"/>
          <ac:spMkLst>
            <pc:docMk/>
            <pc:sldMk cId="841353035" sldId="347"/>
            <ac:spMk id="4" creationId="{93D99F56-4DB3-D14F-AA13-0FA8FD7AE0C7}"/>
          </ac:spMkLst>
        </pc:spChg>
      </pc:sldChg>
    </pc:docChg>
  </pc:docChgLst>
  <pc:docChgLst>
    <pc:chgData name="Guest User" userId="e38cf5fff1ccbbef" providerId="Windows Live" clId="Web-{92653B91-F232-45A3-A9DD-BB721F5AEE98}"/>
    <pc:docChg chg="addSld delSld modSld">
      <pc:chgData name="Guest User" userId="e38cf5fff1ccbbef" providerId="Windows Live" clId="Web-{92653B91-F232-45A3-A9DD-BB721F5AEE98}" dt="2020-02-27T22:48:36.400" v="335" actId="20577"/>
      <pc:docMkLst>
        <pc:docMk/>
      </pc:docMkLst>
      <pc:sldChg chg="modSp">
        <pc:chgData name="Guest User" userId="e38cf5fff1ccbbef" providerId="Windows Live" clId="Web-{92653B91-F232-45A3-A9DD-BB721F5AEE98}" dt="2020-02-27T08:27:12.782" v="164" actId="20577"/>
        <pc:sldMkLst>
          <pc:docMk/>
          <pc:sldMk cId="0" sldId="274"/>
        </pc:sldMkLst>
        <pc:spChg chg="mod">
          <ac:chgData name="Guest User" userId="e38cf5fff1ccbbef" providerId="Windows Live" clId="Web-{92653B91-F232-45A3-A9DD-BB721F5AEE98}" dt="2020-02-27T08:27:12.782" v="164" actId="20577"/>
          <ac:spMkLst>
            <pc:docMk/>
            <pc:sldMk cId="0" sldId="274"/>
            <ac:spMk id="3" creationId="{825DF835-CFA2-0B45-9273-6EEA176391B8}"/>
          </ac:spMkLst>
        </pc:spChg>
      </pc:sldChg>
      <pc:sldChg chg="modSp">
        <pc:chgData name="Guest User" userId="e38cf5fff1ccbbef" providerId="Windows Live" clId="Web-{92653B91-F232-45A3-A9DD-BB721F5AEE98}" dt="2020-02-27T08:20:42.393" v="1" actId="20577"/>
        <pc:sldMkLst>
          <pc:docMk/>
          <pc:sldMk cId="3177937676" sldId="292"/>
        </pc:sldMkLst>
        <pc:spChg chg="mod">
          <ac:chgData name="Guest User" userId="e38cf5fff1ccbbef" providerId="Windows Live" clId="Web-{92653B91-F232-45A3-A9DD-BB721F5AEE98}" dt="2020-02-27T08:20:42.393" v="1" actId="20577"/>
          <ac:spMkLst>
            <pc:docMk/>
            <pc:sldMk cId="3177937676" sldId="292"/>
            <ac:spMk id="2" creationId="{B3CA7CCB-CF56-244B-9034-AE11AC11B77C}"/>
          </ac:spMkLst>
        </pc:spChg>
      </pc:sldChg>
      <pc:sldChg chg="modSp">
        <pc:chgData name="Guest User" userId="e38cf5fff1ccbbef" providerId="Windows Live" clId="Web-{92653B91-F232-45A3-A9DD-BB721F5AEE98}" dt="2020-02-27T08:21:10.534" v="15" actId="20577"/>
        <pc:sldMkLst>
          <pc:docMk/>
          <pc:sldMk cId="2929006727" sldId="299"/>
        </pc:sldMkLst>
        <pc:spChg chg="mod">
          <ac:chgData name="Guest User" userId="e38cf5fff1ccbbef" providerId="Windows Live" clId="Web-{92653B91-F232-45A3-A9DD-BB721F5AEE98}" dt="2020-02-27T08:20:45.393" v="3" actId="20577"/>
          <ac:spMkLst>
            <pc:docMk/>
            <pc:sldMk cId="2929006727" sldId="299"/>
            <ac:spMk id="3" creationId="{A4477EF2-C265-934A-B975-3E5D4088780C}"/>
          </ac:spMkLst>
        </pc:spChg>
        <pc:spChg chg="mod">
          <ac:chgData name="Guest User" userId="e38cf5fff1ccbbef" providerId="Windows Live" clId="Web-{92653B91-F232-45A3-A9DD-BB721F5AEE98}" dt="2020-02-27T08:21:10.534" v="15" actId="20577"/>
          <ac:spMkLst>
            <pc:docMk/>
            <pc:sldMk cId="2929006727" sldId="299"/>
            <ac:spMk id="4" creationId="{93D99F56-4DB3-D14F-AA13-0FA8FD7AE0C7}"/>
          </ac:spMkLst>
        </pc:spChg>
      </pc:sldChg>
      <pc:sldChg chg="modSp modNotes">
        <pc:chgData name="Guest User" userId="e38cf5fff1ccbbef" providerId="Windows Live" clId="Web-{92653B91-F232-45A3-A9DD-BB721F5AEE98}" dt="2020-02-27T22:44:04.074" v="246" actId="20577"/>
        <pc:sldMkLst>
          <pc:docMk/>
          <pc:sldMk cId="4253396331" sldId="311"/>
        </pc:sldMkLst>
        <pc:spChg chg="mod">
          <ac:chgData name="Guest User" userId="e38cf5fff1ccbbef" providerId="Windows Live" clId="Web-{92653B91-F232-45A3-A9DD-BB721F5AEE98}" dt="2020-02-27T22:44:04.074" v="246" actId="20577"/>
          <ac:spMkLst>
            <pc:docMk/>
            <pc:sldMk cId="4253396331" sldId="311"/>
            <ac:spMk id="3" creationId="{1B39FA87-F59D-844F-B1A9-8A5ED869DC58}"/>
          </ac:spMkLst>
        </pc:spChg>
      </pc:sldChg>
      <pc:sldChg chg="modSp">
        <pc:chgData name="Guest User" userId="e38cf5fff1ccbbef" providerId="Windows Live" clId="Web-{92653B91-F232-45A3-A9DD-BB721F5AEE98}" dt="2020-02-27T08:24:10.141" v="76" actId="20577"/>
        <pc:sldMkLst>
          <pc:docMk/>
          <pc:sldMk cId="2289254147" sldId="336"/>
        </pc:sldMkLst>
        <pc:spChg chg="mod">
          <ac:chgData name="Guest User" userId="e38cf5fff1ccbbef" providerId="Windows Live" clId="Web-{92653B91-F232-45A3-A9DD-BB721F5AEE98}" dt="2020-02-27T08:24:10.141" v="76" actId="20577"/>
          <ac:spMkLst>
            <pc:docMk/>
            <pc:sldMk cId="2289254147" sldId="336"/>
            <ac:spMk id="3" creationId="{A2DFA820-1700-448D-99CA-451110C5B9CA}"/>
          </ac:spMkLst>
        </pc:spChg>
      </pc:sldChg>
      <pc:sldChg chg="modSp">
        <pc:chgData name="Guest User" userId="e38cf5fff1ccbbef" providerId="Windows Live" clId="Web-{92653B91-F232-45A3-A9DD-BB721F5AEE98}" dt="2020-02-27T08:25:42.689" v="108" actId="20577"/>
        <pc:sldMkLst>
          <pc:docMk/>
          <pc:sldMk cId="3813879265" sldId="339"/>
        </pc:sldMkLst>
        <pc:spChg chg="mod">
          <ac:chgData name="Guest User" userId="e38cf5fff1ccbbef" providerId="Windows Live" clId="Web-{92653B91-F232-45A3-A9DD-BB721F5AEE98}" dt="2020-02-27T08:24:38.532" v="84" actId="20577"/>
          <ac:spMkLst>
            <pc:docMk/>
            <pc:sldMk cId="3813879265" sldId="339"/>
            <ac:spMk id="2" creationId="{00066170-BEE8-4679-9845-D12666BF1833}"/>
          </ac:spMkLst>
        </pc:spChg>
        <pc:spChg chg="mod">
          <ac:chgData name="Guest User" userId="e38cf5fff1ccbbef" providerId="Windows Live" clId="Web-{92653B91-F232-45A3-A9DD-BB721F5AEE98}" dt="2020-02-27T08:25:42.689" v="108" actId="20577"/>
          <ac:spMkLst>
            <pc:docMk/>
            <pc:sldMk cId="3813879265" sldId="339"/>
            <ac:spMk id="3" creationId="{5623DD62-E018-41C0-9618-4255DAA5DB5D}"/>
          </ac:spMkLst>
        </pc:spChg>
      </pc:sldChg>
      <pc:sldChg chg="del">
        <pc:chgData name="Guest User" userId="e38cf5fff1ccbbef" providerId="Windows Live" clId="Web-{92653B91-F232-45A3-A9DD-BB721F5AEE98}" dt="2020-02-27T08:21:22.815" v="16"/>
        <pc:sldMkLst>
          <pc:docMk/>
          <pc:sldMk cId="2094117202" sldId="345"/>
        </pc:sldMkLst>
      </pc:sldChg>
      <pc:sldChg chg="modSp modNotes">
        <pc:chgData name="Guest User" userId="e38cf5fff1ccbbef" providerId="Windows Live" clId="Web-{92653B91-F232-45A3-A9DD-BB721F5AEE98}" dt="2020-02-27T22:48:36.400" v="335" actId="20577"/>
        <pc:sldMkLst>
          <pc:docMk/>
          <pc:sldMk cId="1584528486" sldId="346"/>
        </pc:sldMkLst>
        <pc:spChg chg="mod">
          <ac:chgData name="Guest User" userId="e38cf5fff1ccbbef" providerId="Windows Live" clId="Web-{92653B91-F232-45A3-A9DD-BB721F5AEE98}" dt="2020-02-27T22:48:36.400" v="335" actId="20577"/>
          <ac:spMkLst>
            <pc:docMk/>
            <pc:sldMk cId="1584528486" sldId="346"/>
            <ac:spMk id="3" creationId="{1B39FA87-F59D-844F-B1A9-8A5ED869DC58}"/>
          </ac:spMkLst>
        </pc:spChg>
      </pc:sldChg>
      <pc:sldChg chg="modSp new">
        <pc:chgData name="Guest User" userId="e38cf5fff1ccbbef" providerId="Windows Live" clId="Web-{92653B91-F232-45A3-A9DD-BB721F5AEE98}" dt="2020-02-27T08:22:37.251" v="47" actId="20577"/>
        <pc:sldMkLst>
          <pc:docMk/>
          <pc:sldMk cId="2526318396" sldId="347"/>
        </pc:sldMkLst>
        <pc:spChg chg="mod">
          <ac:chgData name="Guest User" userId="e38cf5fff1ccbbef" providerId="Windows Live" clId="Web-{92653B91-F232-45A3-A9DD-BB721F5AEE98}" dt="2020-02-27T08:22:01.814" v="34" actId="20577"/>
          <ac:spMkLst>
            <pc:docMk/>
            <pc:sldMk cId="2526318396" sldId="347"/>
            <ac:spMk id="2" creationId="{CFD9628C-2099-4E74-A7E2-3FE7BB955F7C}"/>
          </ac:spMkLst>
        </pc:spChg>
        <pc:spChg chg="mod">
          <ac:chgData name="Guest User" userId="e38cf5fff1ccbbef" providerId="Windows Live" clId="Web-{92653B91-F232-45A3-A9DD-BB721F5AEE98}" dt="2020-02-27T08:22:37.251" v="47" actId="20577"/>
          <ac:spMkLst>
            <pc:docMk/>
            <pc:sldMk cId="2526318396" sldId="347"/>
            <ac:spMk id="3" creationId="{4AF85617-167F-4E1B-9655-0FC3A26E95C2}"/>
          </ac:spMkLst>
        </pc:spChg>
      </pc:sldChg>
      <pc:sldChg chg="modSp add replId">
        <pc:chgData name="Guest User" userId="e38cf5fff1ccbbef" providerId="Windows Live" clId="Web-{92653B91-F232-45A3-A9DD-BB721F5AEE98}" dt="2020-02-27T08:23:02.048" v="70" actId="20577"/>
        <pc:sldMkLst>
          <pc:docMk/>
          <pc:sldMk cId="140519274" sldId="348"/>
        </pc:sldMkLst>
        <pc:spChg chg="mod">
          <ac:chgData name="Guest User" userId="e38cf5fff1ccbbef" providerId="Windows Live" clId="Web-{92653B91-F232-45A3-A9DD-BB721F5AEE98}" dt="2020-02-27T08:23:02.048" v="70" actId="20577"/>
          <ac:spMkLst>
            <pc:docMk/>
            <pc:sldMk cId="140519274" sldId="348"/>
            <ac:spMk id="3" creationId="{4AF85617-167F-4E1B-9655-0FC3A26E95C2}"/>
          </ac:spMkLst>
        </pc:spChg>
      </pc:sldChg>
      <pc:sldChg chg="modSp add replId">
        <pc:chgData name="Guest User" userId="e38cf5fff1ccbbef" providerId="Windows Live" clId="Web-{92653B91-F232-45A3-A9DD-BB721F5AEE98}" dt="2020-02-27T08:26:15.954" v="123" actId="20577"/>
        <pc:sldMkLst>
          <pc:docMk/>
          <pc:sldMk cId="2482268828" sldId="349"/>
        </pc:sldMkLst>
        <pc:spChg chg="mod">
          <ac:chgData name="Guest User" userId="e38cf5fff1ccbbef" providerId="Windows Live" clId="Web-{92653B91-F232-45A3-A9DD-BB721F5AEE98}" dt="2020-02-27T08:25:51.204" v="117" actId="20577"/>
          <ac:spMkLst>
            <pc:docMk/>
            <pc:sldMk cId="2482268828" sldId="349"/>
            <ac:spMk id="2" creationId="{00066170-BEE8-4679-9845-D12666BF1833}"/>
          </ac:spMkLst>
        </pc:spChg>
        <pc:spChg chg="mod">
          <ac:chgData name="Guest User" userId="e38cf5fff1ccbbef" providerId="Windows Live" clId="Web-{92653B91-F232-45A3-A9DD-BB721F5AEE98}" dt="2020-02-27T08:26:15.954" v="123" actId="20577"/>
          <ac:spMkLst>
            <pc:docMk/>
            <pc:sldMk cId="2482268828" sldId="349"/>
            <ac:spMk id="3" creationId="{5623DD62-E018-41C0-9618-4255DAA5DB5D}"/>
          </ac:spMkLst>
        </pc:spChg>
      </pc:sldChg>
      <pc:sldChg chg="add del replId">
        <pc:chgData name="Guest User" userId="e38cf5fff1ccbbef" providerId="Windows Live" clId="Web-{92653B91-F232-45A3-A9DD-BB721F5AEE98}" dt="2020-02-27T08:24:24.125" v="77"/>
        <pc:sldMkLst>
          <pc:docMk/>
          <pc:sldMk cId="3344924718" sldId="349"/>
        </pc:sldMkLst>
      </pc:sldChg>
      <pc:sldChg chg="modSp add replId">
        <pc:chgData name="Guest User" userId="e38cf5fff1ccbbef" providerId="Windows Live" clId="Web-{92653B91-F232-45A3-A9DD-BB721F5AEE98}" dt="2020-02-27T08:26:55.829" v="132" actId="20577"/>
        <pc:sldMkLst>
          <pc:docMk/>
          <pc:sldMk cId="2444765233" sldId="350"/>
        </pc:sldMkLst>
        <pc:spChg chg="mod">
          <ac:chgData name="Guest User" userId="e38cf5fff1ccbbef" providerId="Windows Live" clId="Web-{92653B91-F232-45A3-A9DD-BB721F5AEE98}" dt="2020-02-27T08:26:51.235" v="128" actId="20577"/>
          <ac:spMkLst>
            <pc:docMk/>
            <pc:sldMk cId="2444765233" sldId="350"/>
            <ac:spMk id="2" creationId="{00066170-BEE8-4679-9845-D12666BF1833}"/>
          </ac:spMkLst>
        </pc:spChg>
        <pc:spChg chg="mod">
          <ac:chgData name="Guest User" userId="e38cf5fff1ccbbef" providerId="Windows Live" clId="Web-{92653B91-F232-45A3-A9DD-BB721F5AEE98}" dt="2020-02-27T08:26:55.829" v="132" actId="20577"/>
          <ac:spMkLst>
            <pc:docMk/>
            <pc:sldMk cId="2444765233" sldId="350"/>
            <ac:spMk id="3" creationId="{5623DD62-E018-41C0-9618-4255DAA5DB5D}"/>
          </ac:spMkLst>
        </pc:spChg>
      </pc:sldChg>
    </pc:docChg>
  </pc:docChgLst>
  <pc:docChgLst>
    <pc:chgData name="Guest User" userId="e38cf5fff1ccbbef" providerId="Windows Live" clId="Web-{3F84D753-8A36-4DFC-9FD4-CFF79C75548A}"/>
    <pc:docChg chg="modSld">
      <pc:chgData name="Guest User" userId="e38cf5fff1ccbbef" providerId="Windows Live" clId="Web-{3F84D753-8A36-4DFC-9FD4-CFF79C75548A}" dt="2019-08-21T22:08:59.534" v="3" actId="20577"/>
      <pc:docMkLst>
        <pc:docMk/>
      </pc:docMkLst>
      <pc:sldChg chg="modSp">
        <pc:chgData name="Guest User" userId="e38cf5fff1ccbbef" providerId="Windows Live" clId="Web-{3F84D753-8A36-4DFC-9FD4-CFF79C75548A}" dt="2019-08-21T22:08:59.534" v="3" actId="20577"/>
        <pc:sldMkLst>
          <pc:docMk/>
          <pc:sldMk cId="2929006727" sldId="299"/>
        </pc:sldMkLst>
        <pc:spChg chg="mod">
          <ac:chgData name="Guest User" userId="e38cf5fff1ccbbef" providerId="Windows Live" clId="Web-{3F84D753-8A36-4DFC-9FD4-CFF79C75548A}" dt="2019-08-21T22:08:59.534" v="3" actId="20577"/>
          <ac:spMkLst>
            <pc:docMk/>
            <pc:sldMk cId="2929006727" sldId="299"/>
            <ac:spMk id="4" creationId="{93D99F56-4DB3-D14F-AA13-0FA8FD7AE0C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4029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lumenlearning.com/wm-spanish1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All text in these slides is taken from</a:t>
            </a:r>
            <a:r>
              <a:rPr lang="en-US">
                <a:solidFill>
                  <a:schemeClr val="tx1"/>
                </a:solidFill>
              </a:rPr>
              <a:t> </a:t>
            </a:r>
            <a:r>
              <a:rPr lang="en-US">
                <a:hlinkClick r:id="rId3"/>
              </a:rPr>
              <a:t>https://courses.lumenlearning.com/wm-spanish1/</a:t>
            </a:r>
            <a:r>
              <a:rPr lang="en-US">
                <a:solidFill>
                  <a:schemeClr val="tx1"/>
                </a:solidFill>
              </a:rPr>
              <a:t> </a:t>
            </a:r>
            <a:r>
              <a:rPr lang="en-US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where it is published under one or more open licenses.</a:t>
            </a:r>
            <a:endParaRPr lang="en-US"/>
          </a:p>
          <a:p>
            <a:r>
              <a:rPr lang="en-US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All images in these slides are attributed in the notes of the slide on which they appear and licensed as indicated. 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Answer</a:t>
            </a:r>
            <a:r>
              <a:rPr lang="en-US" baseline="0"/>
              <a:t> is </a:t>
            </a:r>
            <a:r>
              <a:rPr lang="en-US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Answer</a:t>
            </a:r>
            <a:r>
              <a:rPr lang="en-US" baseline="0"/>
              <a:t> is </a:t>
            </a:r>
            <a:r>
              <a:rPr lang="en-US"/>
              <a:t>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702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3" name="Shape 3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blipFill dpi="0" rotWithShape="1">
          <a:blip r:embed="rId2">
            <a:lum/>
          </a:blip>
          <a:srcRect/>
          <a:stretch>
            <a:fillRect t="-61000" b="-61000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4;p3">
            <a:extLst>
              <a:ext uri="{FF2B5EF4-FFF2-40B4-BE49-F238E27FC236}">
                <a16:creationId xmlns:a16="http://schemas.microsoft.com/office/drawing/2014/main" id="{DB391CD0-B0FF-7C47-AEC7-712743E719D1}"/>
              </a:ext>
            </a:extLst>
          </p:cNvPr>
          <p:cNvSpPr/>
          <p:nvPr/>
        </p:nvSpPr>
        <p:spPr>
          <a:xfrm>
            <a:off x="0" y="552196"/>
            <a:ext cx="12207240" cy="268833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 hasCustomPrompt="1"/>
          </p:nvPr>
        </p:nvSpPr>
        <p:spPr>
          <a:xfrm>
            <a:off x="1519519" y="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1F7FB"/>
              </a:buClr>
              <a:buSzPts val="5500"/>
              <a:buFont typeface="Century Gothic"/>
              <a:buNone/>
              <a:defRPr sz="4125" b="0" i="0" u="none" strike="noStrike" cap="none">
                <a:solidFill>
                  <a:srgbClr val="F1F7F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Course Title</a:t>
            </a:r>
            <a:endParaRPr dirty="0"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 hasCustomPrompt="1"/>
          </p:nvPr>
        </p:nvSpPr>
        <p:spPr>
          <a:xfrm>
            <a:off x="0" y="2661428"/>
            <a:ext cx="12192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F1F7FB"/>
              </a:buClr>
              <a:buSzPts val="2400"/>
              <a:buFont typeface="Arial"/>
              <a:buNone/>
              <a:defRPr sz="1800" b="0" i="0" u="none" strike="noStrike" cap="none">
                <a:solidFill>
                  <a:srgbClr val="F1F7F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r>
              <a:rPr lang="en-US" dirty="0"/>
              <a:t>Module: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49775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0" y="537882"/>
            <a:ext cx="12192000" cy="2689412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838200" y="537883"/>
            <a:ext cx="10515600" cy="2689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 Gothic"/>
              <a:buNone/>
              <a:defRPr sz="3750" b="0" i="0" u="none" strike="noStrike" cap="none">
                <a:solidFill>
                  <a:schemeClr val="bg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69150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 preserve="1">
  <p:cSld name="Title and Conten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Google Shape;20;p4">
            <a:extLst>
              <a:ext uri="{FF2B5EF4-FFF2-40B4-BE49-F238E27FC236}">
                <a16:creationId xmlns:a16="http://schemas.microsoft.com/office/drawing/2014/main" id="{AAE7BF4A-9551-9C45-B7D9-6E6531C8E0A8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78982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Google Shape;20;p4">
            <a:extLst>
              <a:ext uri="{FF2B5EF4-FFF2-40B4-BE49-F238E27FC236}">
                <a16:creationId xmlns:a16="http://schemas.microsoft.com/office/drawing/2014/main" id="{866938FD-48A8-C945-8F8D-948D6ACBB765}"/>
              </a:ext>
            </a:extLst>
          </p:cNvPr>
          <p:cNvSpPr/>
          <p:nvPr/>
        </p:nvSpPr>
        <p:spPr>
          <a:xfrm rot="5400000">
            <a:off x="-3137554" y="3137552"/>
            <a:ext cx="6858002" cy="582894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993450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Google Shape;20;p4">
            <a:extLst>
              <a:ext uri="{FF2B5EF4-FFF2-40B4-BE49-F238E27FC236}">
                <a16:creationId xmlns:a16="http://schemas.microsoft.com/office/drawing/2014/main" id="{EE238881-7684-6E45-838B-2C5185AA693E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82639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>
            <a:spLocks noGrp="1"/>
          </p:cNvSpPr>
          <p:nvPr>
            <p:ph type="title"/>
          </p:nvPr>
        </p:nvSpPr>
        <p:spPr>
          <a:xfrm rot="5400000">
            <a:off x="7133432" y="1956595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1"/>
          </p:nvPr>
        </p:nvSpPr>
        <p:spPr>
          <a:xfrm rot="5400000">
            <a:off x="1799432" y="-596105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Google Shape;20;p4">
            <a:extLst>
              <a:ext uri="{FF2B5EF4-FFF2-40B4-BE49-F238E27FC236}">
                <a16:creationId xmlns:a16="http://schemas.microsoft.com/office/drawing/2014/main" id="{52CFC662-DA86-E347-B571-4CAF57F1AA26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430104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7FB">
            <a:alpha val="8000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4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03264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565150" marR="0" lvl="0" indent="-51435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75000"/>
        <a:buFont typeface="+mj-lt"/>
        <a:buAutoNum type="arabicPeriod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CDC929-56E2-1842-B96F-EEEFC78FBE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100" dirty="0"/>
              <a:t>Introductory Spanish</a:t>
            </a:r>
            <a:endParaRPr lang="en-US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7766042E-BEC4-904E-9FCA-2079983A42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Cuando te gusta tu trabajo, todos los días son vacaciones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D05DE-DB03-DA41-8335-4E880F4F4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Practice Question 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39FA87-F59D-844F-B1A9-8A5ED869DC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350" indent="-6350">
              <a:buNone/>
            </a:pPr>
            <a:r>
              <a:rPr lang="en-US"/>
              <a:t>El caballo es ______ todos los animales.</a:t>
            </a:r>
            <a:endParaRPr lang="en-US" dirty="0"/>
          </a:p>
          <a:p>
            <a:pPr marL="6350" indent="-6350">
              <a:buNone/>
            </a:pPr>
            <a:endParaRPr lang="en-US"/>
          </a:p>
          <a:p>
            <a:pPr marL="457200" indent="-457200">
              <a:buSzPct val="100000"/>
              <a:buAutoNum type="alphaUcPeriod"/>
            </a:pPr>
            <a:r>
              <a:rPr lang="en-US"/>
              <a:t>el más rápido de</a:t>
            </a:r>
          </a:p>
          <a:p>
            <a:pPr marL="457200" indent="-457200">
              <a:buSzPct val="100000"/>
              <a:buAutoNum type="alphaUcPeriod"/>
            </a:pPr>
            <a:r>
              <a:rPr lang="en-US"/>
              <a:t>más rápido de</a:t>
            </a:r>
            <a:endParaRPr lang="en-US" dirty="0"/>
          </a:p>
          <a:p>
            <a:pPr marL="457200" indent="-457200">
              <a:buSzPct val="100000"/>
              <a:buAutoNum type="alphaUcPeriod"/>
            </a:pPr>
            <a:r>
              <a:rPr lang="en-US"/>
              <a:t>el más rápido que</a:t>
            </a:r>
            <a:endParaRPr lang="en-US" dirty="0"/>
          </a:p>
          <a:p>
            <a:pPr marL="457200" indent="-457200">
              <a:buSzPct val="100000"/>
              <a:buAutoNum type="alphaUcPeriod"/>
            </a:pPr>
            <a:r>
              <a:rPr lang="en-US"/>
              <a:t>más rapido que</a:t>
            </a:r>
            <a:endParaRPr lang="en-US" dirty="0"/>
          </a:p>
          <a:p>
            <a:pPr marL="457200" indent="-457200">
              <a:buSzPct val="100000"/>
              <a:buAutoNum type="alphaUcPeriod"/>
            </a:pPr>
            <a:endParaRPr lang="en-US" dirty="0"/>
          </a:p>
          <a:p>
            <a:pPr marL="457200" indent="-457200">
              <a:buSzPct val="100000"/>
              <a:buAutoNum type="alpha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396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D05DE-DB03-DA41-8335-4E880F4F4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Question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39FA87-F59D-844F-B1A9-8A5ED869DC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350" indent="-6350">
              <a:buNone/>
            </a:pPr>
            <a:r>
              <a:rPr lang="en-US"/>
              <a:t>Mi amigo es _____ artista que conozco.</a:t>
            </a:r>
            <a:endParaRPr lang="en-US" dirty="0"/>
          </a:p>
          <a:p>
            <a:pPr marL="6350" indent="-6350">
              <a:buNone/>
            </a:pPr>
            <a:endParaRPr lang="en-US"/>
          </a:p>
          <a:p>
            <a:pPr marL="457200" indent="-457200">
              <a:buSzPct val="100000"/>
              <a:buAutoNum type="alphaUcPeriod"/>
            </a:pPr>
            <a:r>
              <a:rPr lang="en-US"/>
              <a:t>el más mal</a:t>
            </a:r>
            <a:endParaRPr lang="en-US" dirty="0"/>
          </a:p>
          <a:p>
            <a:pPr marL="457200" indent="-457200">
              <a:buSzPct val="100000"/>
              <a:buAutoNum type="alphaUcPeriod"/>
            </a:pPr>
            <a:r>
              <a:rPr lang="en-US"/>
              <a:t>el más peor</a:t>
            </a:r>
            <a:endParaRPr lang="en-US" dirty="0"/>
          </a:p>
          <a:p>
            <a:pPr marL="457200" indent="-457200">
              <a:buSzPct val="100000"/>
              <a:buAutoNum type="alphaUcPeriod"/>
            </a:pPr>
            <a:r>
              <a:rPr lang="en-US"/>
              <a:t>el menos</a:t>
            </a:r>
          </a:p>
          <a:p>
            <a:pPr marL="457200" indent="-457200">
              <a:buSzPct val="100000"/>
              <a:buAutoNum type="alphaUcPeriod"/>
            </a:pPr>
            <a:r>
              <a:rPr lang="en-US"/>
              <a:t>el peor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528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 descr="Quick Review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>
                <a:sym typeface="Gill Sans"/>
              </a:rPr>
              <a:t>Quick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5DF835-CFA2-0B45-9273-6EEA176391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100" indent="0">
              <a:buNone/>
            </a:pPr>
            <a:r>
              <a:rPr lang="en-US" dirty="0"/>
              <a:t>How do we form the superlative in Spanish?</a:t>
            </a:r>
          </a:p>
          <a:p>
            <a:pPr marL="38100" indent="0">
              <a:buNone/>
            </a:pPr>
            <a:endParaRPr lang="en-US" dirty="0"/>
          </a:p>
          <a:p>
            <a:pPr marL="38100" indent="0">
              <a:buNone/>
            </a:pPr>
            <a:r>
              <a:rPr lang="en-US" dirty="0"/>
              <a:t>How and when is it used?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A7CCB-CF56-244B-9034-AE11AC11B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Los cocineros </a:t>
            </a:r>
            <a:r>
              <a:rPr lang="en-US" dirty="0" err="1"/>
              <a:t>tienen</a:t>
            </a:r>
            <a:r>
              <a:rPr lang="en-US" dirty="0"/>
              <a:t> el </a:t>
            </a:r>
            <a:r>
              <a:rPr lang="en-US" dirty="0" err="1"/>
              <a:t>mejor</a:t>
            </a:r>
            <a:r>
              <a:rPr lang="en-US" dirty="0"/>
              <a:t> </a:t>
            </a:r>
            <a:r>
              <a:rPr lang="en-US" dirty="0" err="1"/>
              <a:t>trabajo</a:t>
            </a:r>
          </a:p>
        </p:txBody>
      </p:sp>
    </p:spTree>
    <p:extLst>
      <p:ext uri="{BB962C8B-B14F-4D97-AF65-F5344CB8AC3E}">
        <p14:creationId xmlns:p14="http://schemas.microsoft.com/office/powerpoint/2010/main" val="3177937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4477EF2-C265-934A-B975-3E5D40887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Outcomes: Los cocineros </a:t>
            </a:r>
            <a:r>
              <a:rPr lang="en-US" dirty="0" err="1"/>
              <a:t>tienen</a:t>
            </a:r>
            <a:r>
              <a:rPr lang="en-US" dirty="0"/>
              <a:t> el </a:t>
            </a:r>
            <a:r>
              <a:rPr lang="en-US" dirty="0" err="1"/>
              <a:t>mejor</a:t>
            </a:r>
            <a:r>
              <a:rPr lang="en-US" dirty="0"/>
              <a:t> </a:t>
            </a:r>
            <a:r>
              <a:rPr lang="en-US" dirty="0" err="1"/>
              <a:t>trabajo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D99F56-4DB3-D14F-AA13-0FA8FD7AE0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20.3.1: Identify superlative expressions</a:t>
            </a:r>
            <a:endParaRPr lang="en-US"/>
          </a:p>
          <a:p>
            <a:pPr marL="0" indent="0">
              <a:buNone/>
            </a:pPr>
            <a:r>
              <a:rPr lang="en-US" sz="2000" dirty="0"/>
              <a:t>20.3.2: Recognize spoken superlative statements</a:t>
            </a:r>
            <a:endParaRPr lang="en-US"/>
          </a:p>
          <a:p>
            <a:pPr marL="0" indent="0">
              <a:buNone/>
            </a:pPr>
            <a:r>
              <a:rPr lang="en-US" sz="2000" dirty="0"/>
              <a:t>20.3.3: Recognize the differences between comparative and superlative forms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006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9628C-2099-4E74-A7E2-3FE7BB955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Gramática</a:t>
            </a:r>
            <a:r>
              <a:rPr lang="en-US" dirty="0"/>
              <a:t>: El </a:t>
            </a:r>
            <a:r>
              <a:rPr lang="en-US" dirty="0" err="1"/>
              <a:t>superlativo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85617-167F-4E1B-9655-0FC3A26E95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100" indent="0">
              <a:buNone/>
            </a:pPr>
            <a:r>
              <a:rPr lang="en-US" dirty="0"/>
              <a:t>The superlative is used to make a comparison between multiple items and it is used to stress a relationship of superiority between one item and the rest. In English, to form a superlative we usually add “-</a:t>
            </a:r>
            <a:r>
              <a:rPr lang="en-US" dirty="0" err="1"/>
              <a:t>est</a:t>
            </a:r>
            <a:r>
              <a:rPr lang="en-US" dirty="0"/>
              <a:t>” to an adjective. In Spanish, however, we’re going to start with an article and add “</a:t>
            </a:r>
            <a:r>
              <a:rPr lang="en-US" dirty="0" err="1"/>
              <a:t>más</a:t>
            </a:r>
            <a:r>
              <a:rPr lang="en-US" dirty="0"/>
              <a:t>” / “</a:t>
            </a:r>
            <a:r>
              <a:rPr lang="en-US" dirty="0" err="1"/>
              <a:t>menos</a:t>
            </a:r>
            <a:r>
              <a:rPr lang="en-US" dirty="0"/>
              <a:t>” before adjective to create the superlative.</a:t>
            </a:r>
          </a:p>
          <a:p>
            <a:pPr marL="38100" indent="0">
              <a:buNone/>
            </a:pPr>
            <a:endParaRPr lang="en-US" dirty="0"/>
          </a:p>
          <a:p>
            <a:pPr marL="381000" indent="-342900"/>
            <a:r>
              <a:rPr lang="en-US" b="1" dirty="0"/>
              <a:t>el/la/los/las</a:t>
            </a:r>
            <a:r>
              <a:rPr lang="en-US" dirty="0"/>
              <a:t> + (</a:t>
            </a:r>
            <a:r>
              <a:rPr lang="en-US" i="1" dirty="0"/>
              <a:t>noun</a:t>
            </a:r>
            <a:r>
              <a:rPr lang="en-US" dirty="0"/>
              <a:t>) + </a:t>
            </a:r>
            <a:r>
              <a:rPr lang="en-US" b="1" dirty="0" err="1"/>
              <a:t>más</a:t>
            </a:r>
            <a:r>
              <a:rPr lang="en-US" b="1" dirty="0"/>
              <a:t>/</a:t>
            </a:r>
            <a:r>
              <a:rPr lang="en-US" b="1" dirty="0" err="1"/>
              <a:t>menos</a:t>
            </a:r>
            <a:r>
              <a:rPr lang="en-US" dirty="0"/>
              <a:t> + (</a:t>
            </a:r>
            <a:r>
              <a:rPr lang="en-US" i="1" dirty="0"/>
              <a:t>adjective</a:t>
            </a:r>
            <a:r>
              <a:rPr lang="en-US" dirty="0"/>
              <a:t>) + </a:t>
            </a:r>
            <a:r>
              <a:rPr lang="en-US" b="1" dirty="0"/>
              <a:t>de</a:t>
            </a:r>
            <a:r>
              <a:rPr lang="en-US" dirty="0"/>
              <a:t>…</a:t>
            </a:r>
          </a:p>
          <a:p>
            <a:pPr>
              <a:buNone/>
            </a:pPr>
            <a:endParaRPr lang="en-US" dirty="0"/>
          </a:p>
          <a:p>
            <a:pPr marL="38100" indent="0">
              <a:buNone/>
            </a:pPr>
            <a:r>
              <a:rPr lang="en-US" dirty="0"/>
              <a:t>Some adjectives have irregular comparative forms which you saw when discussing comparisons of inequality. When applied to the superlative constructions they retain their irregular forms:</a:t>
            </a:r>
          </a:p>
          <a:p>
            <a:pPr marL="38100" indent="0">
              <a:buNone/>
            </a:pPr>
            <a:endParaRPr lang="en-US" dirty="0"/>
          </a:p>
          <a:p>
            <a:pPr marL="381000" indent="-342900"/>
            <a:r>
              <a:rPr lang="en-US" b="1" dirty="0"/>
              <a:t>definite article</a:t>
            </a:r>
            <a:r>
              <a:rPr lang="en-US" dirty="0"/>
              <a:t> + </a:t>
            </a:r>
            <a:r>
              <a:rPr lang="en-US" b="1" dirty="0"/>
              <a:t>irregular comparative form</a:t>
            </a:r>
            <a:r>
              <a:rPr lang="en-US" dirty="0"/>
              <a:t> + </a:t>
            </a:r>
            <a:r>
              <a:rPr lang="en-US" b="1" dirty="0"/>
              <a:t>de</a:t>
            </a:r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526318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9628C-2099-4E74-A7E2-3FE7BB955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Gramática</a:t>
            </a:r>
            <a:r>
              <a:rPr lang="en-US" dirty="0"/>
              <a:t>: El </a:t>
            </a:r>
            <a:r>
              <a:rPr lang="en-US" dirty="0" err="1"/>
              <a:t>superlativo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85617-167F-4E1B-9655-0FC3A26E95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1000" indent="-342900"/>
            <a:r>
              <a:rPr lang="en-US" dirty="0" err="1"/>
              <a:t>bueno</a:t>
            </a:r>
            <a:r>
              <a:rPr lang="en-US" dirty="0"/>
              <a:t> → </a:t>
            </a:r>
            <a:r>
              <a:rPr lang="en-US" b="1" dirty="0"/>
              <a:t>el </a:t>
            </a:r>
            <a:r>
              <a:rPr lang="en-US" b="1" dirty="0" err="1"/>
              <a:t>mejor</a:t>
            </a:r>
            <a:r>
              <a:rPr lang="en-US" dirty="0"/>
              <a:t> (</a:t>
            </a:r>
            <a:r>
              <a:rPr lang="en-US" i="1" dirty="0"/>
              <a:t>the best</a:t>
            </a:r>
            <a:r>
              <a:rPr lang="en-US" dirty="0"/>
              <a:t>)</a:t>
            </a:r>
          </a:p>
          <a:p>
            <a:pPr marL="381000" indent="-342900"/>
            <a:r>
              <a:rPr lang="en-US" dirty="0" err="1"/>
              <a:t>malo</a:t>
            </a:r>
            <a:r>
              <a:rPr lang="en-US" dirty="0"/>
              <a:t> → </a:t>
            </a:r>
            <a:r>
              <a:rPr lang="en-US" b="1" dirty="0"/>
              <a:t>el </a:t>
            </a:r>
            <a:r>
              <a:rPr lang="en-US" b="1" dirty="0" err="1"/>
              <a:t>peor</a:t>
            </a:r>
            <a:r>
              <a:rPr lang="en-US" dirty="0"/>
              <a:t> (</a:t>
            </a:r>
            <a:r>
              <a:rPr lang="en-US" i="1" dirty="0"/>
              <a:t>the worst</a:t>
            </a:r>
            <a:r>
              <a:rPr lang="en-US" dirty="0"/>
              <a:t>)</a:t>
            </a:r>
          </a:p>
          <a:p>
            <a:pPr marL="381000" indent="-342900"/>
            <a:r>
              <a:rPr lang="en-US" dirty="0" err="1"/>
              <a:t>grande</a:t>
            </a:r>
            <a:r>
              <a:rPr lang="en-US" dirty="0"/>
              <a:t> → </a:t>
            </a:r>
            <a:r>
              <a:rPr lang="en-US" b="1" dirty="0"/>
              <a:t>el mayor</a:t>
            </a:r>
            <a:r>
              <a:rPr lang="en-US" dirty="0"/>
              <a:t> (</a:t>
            </a:r>
            <a:r>
              <a:rPr lang="en-US" i="1" dirty="0"/>
              <a:t>the oldest</a:t>
            </a:r>
            <a:r>
              <a:rPr lang="en-US" dirty="0"/>
              <a:t> – </a:t>
            </a:r>
            <a:r>
              <a:rPr lang="en-US" i="1" dirty="0"/>
              <a:t>people</a:t>
            </a:r>
            <a:r>
              <a:rPr lang="en-US" dirty="0"/>
              <a:t>)</a:t>
            </a:r>
          </a:p>
          <a:p>
            <a:pPr marL="381000" indent="-342900"/>
            <a:r>
              <a:rPr lang="en-US" dirty="0" err="1"/>
              <a:t>pequeño</a:t>
            </a:r>
            <a:r>
              <a:rPr lang="en-US" dirty="0"/>
              <a:t> → </a:t>
            </a:r>
            <a:r>
              <a:rPr lang="en-US" b="1" dirty="0"/>
              <a:t>el </a:t>
            </a:r>
            <a:r>
              <a:rPr lang="en-US" b="1" dirty="0" err="1"/>
              <a:t>menor</a:t>
            </a:r>
            <a:r>
              <a:rPr lang="en-US" dirty="0"/>
              <a:t> (</a:t>
            </a:r>
            <a:r>
              <a:rPr lang="en-US" i="1" dirty="0"/>
              <a:t>the youngest</a:t>
            </a:r>
            <a:r>
              <a:rPr lang="en-US" dirty="0"/>
              <a:t> – </a:t>
            </a:r>
            <a:r>
              <a:rPr lang="en-US" i="1" dirty="0"/>
              <a:t>people</a:t>
            </a:r>
            <a:r>
              <a:rPr lang="en-US" dirty="0"/>
              <a:t>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err="1"/>
              <a:t>Ejemplos</a:t>
            </a:r>
            <a:r>
              <a:rPr lang="en-US" dirty="0"/>
              <a:t>:</a:t>
            </a:r>
          </a:p>
          <a:p>
            <a:pPr marL="285750" indent="-285750"/>
            <a:r>
              <a:rPr lang="en-US" dirty="0" err="1"/>
              <a:t>Cuando</a:t>
            </a:r>
            <a:r>
              <a:rPr lang="en-US" dirty="0"/>
              <a:t> los </a:t>
            </a:r>
            <a:r>
              <a:rPr lang="en-US" dirty="0" err="1"/>
              <a:t>colegas</a:t>
            </a:r>
            <a:r>
              <a:rPr lang="en-US" dirty="0"/>
              <a:t> </a:t>
            </a:r>
            <a:r>
              <a:rPr lang="en-US" dirty="0" err="1"/>
              <a:t>coreanos</a:t>
            </a:r>
            <a:r>
              <a:rPr lang="en-US" dirty="0"/>
              <a:t> </a:t>
            </a:r>
            <a:r>
              <a:rPr lang="en-US" dirty="0" err="1"/>
              <a:t>salen</a:t>
            </a:r>
            <a:r>
              <a:rPr lang="en-US" dirty="0"/>
              <a:t> a comer, el mayor </a:t>
            </a:r>
            <a:r>
              <a:rPr lang="en-US" dirty="0" err="1"/>
              <a:t>paga</a:t>
            </a:r>
            <a:r>
              <a:rPr lang="en-US" dirty="0"/>
              <a:t>. (</a:t>
            </a:r>
            <a:r>
              <a:rPr lang="en-US" i="1" dirty="0"/>
              <a:t>When Korean colleagues go out to eat, the oldest pays</a:t>
            </a:r>
            <a:r>
              <a:rPr lang="en-US" dirty="0"/>
              <a:t>.)</a:t>
            </a:r>
          </a:p>
          <a:p>
            <a:pPr marL="285750" indent="-285750"/>
            <a:r>
              <a:rPr lang="en-US" dirty="0" err="1"/>
              <a:t>Muchos</a:t>
            </a:r>
            <a:r>
              <a:rPr lang="en-US" dirty="0"/>
              <a:t> </a:t>
            </a:r>
            <a:r>
              <a:rPr lang="en-US" dirty="0" err="1"/>
              <a:t>europeos</a:t>
            </a:r>
            <a:r>
              <a:rPr lang="en-US" dirty="0"/>
              <a:t> son </a:t>
            </a:r>
            <a:r>
              <a:rPr lang="en-US" dirty="0" err="1"/>
              <a:t>trilingües</a:t>
            </a:r>
            <a:r>
              <a:rPr lang="en-US" dirty="0"/>
              <a:t>, </a:t>
            </a:r>
            <a:r>
              <a:rPr lang="en-US" dirty="0" err="1"/>
              <a:t>pero</a:t>
            </a:r>
            <a:r>
              <a:rPr lang="en-US" dirty="0"/>
              <a:t> en general los </a:t>
            </a:r>
            <a:r>
              <a:rPr lang="en-US" dirty="0" err="1"/>
              <a:t>africanos</a:t>
            </a:r>
            <a:r>
              <a:rPr lang="en-US" dirty="0"/>
              <a:t> son los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multilingües</a:t>
            </a:r>
            <a:r>
              <a:rPr lang="en-US" dirty="0"/>
              <a:t> del </a:t>
            </a:r>
            <a:r>
              <a:rPr lang="en-US" dirty="0" err="1"/>
              <a:t>mundo</a:t>
            </a:r>
            <a:r>
              <a:rPr lang="en-US" dirty="0"/>
              <a:t>. (</a:t>
            </a:r>
            <a:r>
              <a:rPr lang="en-US" i="1" dirty="0"/>
              <a:t>Many Europeans are trilingual, but in general Africans are the most multilingual in the world</a:t>
            </a:r>
            <a:r>
              <a:rPr lang="en-US" dirty="0"/>
              <a:t>.)</a:t>
            </a:r>
          </a:p>
          <a:p>
            <a:pPr marL="381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19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960A7-7227-4C28-9F92-59C78A5CC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Ejercicios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FA820-1700-448D-99CA-451110C5B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35" y="1655795"/>
            <a:ext cx="10515600" cy="4351338"/>
          </a:xfrm>
        </p:spPr>
        <p:txBody>
          <a:bodyPr/>
          <a:lstStyle/>
          <a:p>
            <a:pPr>
              <a:buNone/>
            </a:pPr>
            <a:r>
              <a:rPr lang="en-US" dirty="0" err="1"/>
              <a:t>Completa</a:t>
            </a:r>
            <a:r>
              <a:rPr lang="en-US" dirty="0"/>
              <a:t> las </a:t>
            </a:r>
            <a:r>
              <a:rPr lang="en-US" dirty="0" err="1"/>
              <a:t>oraciones</a:t>
            </a:r>
            <a:r>
              <a:rPr lang="en-US" dirty="0"/>
              <a:t> con la </a:t>
            </a:r>
            <a:r>
              <a:rPr lang="en-US" dirty="0" err="1"/>
              <a:t>información</a:t>
            </a:r>
            <a:r>
              <a:rPr lang="en-US" dirty="0"/>
              <a:t> </a:t>
            </a:r>
            <a:r>
              <a:rPr lang="en-US" dirty="0" err="1"/>
              <a:t>necesaria</a:t>
            </a:r>
            <a:r>
              <a:rPr lang="en-US" dirty="0"/>
              <a:t> para </a:t>
            </a:r>
            <a:r>
              <a:rPr lang="en-US" dirty="0" err="1"/>
              <a:t>expresar</a:t>
            </a:r>
            <a:r>
              <a:rPr lang="en-US" dirty="0"/>
              <a:t> los </a:t>
            </a:r>
            <a:r>
              <a:rPr lang="en-US" dirty="0" err="1"/>
              <a:t>superlativos</a:t>
            </a:r>
            <a:r>
              <a:rPr lang="en-US" dirty="0"/>
              <a:t> en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caso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La </a:t>
            </a:r>
            <a:r>
              <a:rPr lang="en-US" dirty="0" err="1"/>
              <a:t>película</a:t>
            </a:r>
            <a:r>
              <a:rPr lang="en-US" dirty="0"/>
              <a:t> </a:t>
            </a:r>
            <a:r>
              <a:rPr lang="en-US" dirty="0" err="1"/>
              <a:t>romántica</a:t>
            </a:r>
            <a:r>
              <a:rPr lang="en-US" dirty="0"/>
              <a:t>  / mala / la </a:t>
            </a:r>
            <a:r>
              <a:rPr lang="en-US" dirty="0" err="1"/>
              <a:t>historia</a:t>
            </a:r>
            <a:r>
              <a:rPr lang="en-US" dirty="0"/>
              <a:t> del cine</a:t>
            </a:r>
          </a:p>
          <a:p>
            <a:pPr marL="457200" indent="-457200">
              <a:buAutoNum type="arabicPeriod"/>
            </a:pPr>
            <a:r>
              <a:rPr lang="en-US" dirty="0"/>
              <a:t>La </a:t>
            </a:r>
            <a:r>
              <a:rPr lang="en-US" dirty="0" err="1"/>
              <a:t>aplicación</a:t>
            </a:r>
            <a:r>
              <a:rPr lang="en-US" dirty="0"/>
              <a:t>  / </a:t>
            </a:r>
            <a:r>
              <a:rPr lang="en-US" dirty="0" err="1"/>
              <a:t>buena</a:t>
            </a:r>
            <a:r>
              <a:rPr lang="en-US" dirty="0"/>
              <a:t> / </a:t>
            </a:r>
            <a:r>
              <a:rPr lang="en-US" dirty="0" err="1"/>
              <a:t>todas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/>
              <a:t>Los </a:t>
            </a:r>
            <a:r>
              <a:rPr lang="en-US" dirty="0" err="1"/>
              <a:t>programas</a:t>
            </a:r>
            <a:r>
              <a:rPr lang="en-US" dirty="0"/>
              <a:t> de </a:t>
            </a:r>
            <a:r>
              <a:rPr lang="en-US" dirty="0" err="1"/>
              <a:t>telerrealidad</a:t>
            </a:r>
            <a:r>
              <a:rPr lang="en-US" dirty="0"/>
              <a:t>  / (-) </a:t>
            </a:r>
            <a:r>
              <a:rPr lang="en-US" dirty="0" err="1"/>
              <a:t>interesante</a:t>
            </a:r>
            <a:r>
              <a:rPr lang="en-US" dirty="0"/>
              <a:t> / </a:t>
            </a:r>
            <a:r>
              <a:rPr lang="en-US" dirty="0" err="1"/>
              <a:t>todos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/>
              <a:t>Los </a:t>
            </a:r>
            <a:r>
              <a:rPr lang="en-US" dirty="0" err="1"/>
              <a:t>audífonos</a:t>
            </a:r>
            <a:r>
              <a:rPr lang="en-US" dirty="0"/>
              <a:t>  / </a:t>
            </a:r>
            <a:r>
              <a:rPr lang="en-US" dirty="0" err="1"/>
              <a:t>buen</a:t>
            </a:r>
            <a:r>
              <a:rPr lang="en-US" dirty="0"/>
              <a:t> </a:t>
            </a:r>
            <a:r>
              <a:rPr lang="en-US" dirty="0" err="1"/>
              <a:t>invento</a:t>
            </a:r>
            <a:r>
              <a:rPr lang="en-US" dirty="0"/>
              <a:t> / la </a:t>
            </a:r>
            <a:r>
              <a:rPr lang="en-US" dirty="0" err="1"/>
              <a:t>historia</a:t>
            </a:r>
            <a:r>
              <a:rPr lang="en-US" dirty="0"/>
              <a:t> de la </a:t>
            </a:r>
            <a:r>
              <a:rPr lang="en-US" dirty="0" err="1"/>
              <a:t>música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/>
              <a:t>El MP3  / (+) </a:t>
            </a:r>
            <a:r>
              <a:rPr lang="en-US" dirty="0" err="1"/>
              <a:t>revolucionario</a:t>
            </a:r>
            <a:r>
              <a:rPr lang="en-US" dirty="0"/>
              <a:t> / la </a:t>
            </a:r>
            <a:r>
              <a:rPr lang="en-US" dirty="0" err="1"/>
              <a:t>música</a:t>
            </a:r>
            <a:r>
              <a:rPr lang="en-US" dirty="0"/>
              <a:t> digital.</a:t>
            </a:r>
          </a:p>
          <a:p>
            <a:pPr marL="495300" indent="-4572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254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6170-BEE8-4679-9845-D12666BF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Actividad</a:t>
            </a:r>
            <a:r>
              <a:rPr lang="en-US" dirty="0"/>
              <a:t>: </a:t>
            </a:r>
            <a:r>
              <a:rPr lang="en-US" dirty="0" err="1"/>
              <a:t>Opiniones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3DD62-E018-41C0-9618-4255DAA5D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100" indent="0">
              <a:buNone/>
            </a:pPr>
            <a:r>
              <a:rPr lang="en-US" b="1" dirty="0"/>
              <a:t>Paso 1</a:t>
            </a:r>
            <a:r>
              <a:rPr lang="en-US" dirty="0"/>
              <a:t>: Lee las </a:t>
            </a:r>
            <a:r>
              <a:rPr lang="en-US" dirty="0" err="1"/>
              <a:t>siguientes</a:t>
            </a:r>
            <a:r>
              <a:rPr lang="en-US" dirty="0"/>
              <a:t> </a:t>
            </a:r>
            <a:r>
              <a:rPr lang="en-US" dirty="0" err="1"/>
              <a:t>oraciones</a:t>
            </a:r>
            <a:r>
              <a:rPr lang="en-US" dirty="0"/>
              <a:t> y decide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estás</a:t>
            </a:r>
            <a:r>
              <a:rPr lang="en-US" dirty="0"/>
              <a:t> de </a:t>
            </a:r>
            <a:r>
              <a:rPr lang="en-US" dirty="0" err="1"/>
              <a:t>acuerdo</a:t>
            </a:r>
            <a:r>
              <a:rPr lang="en-US" dirty="0"/>
              <a:t> o no. </a:t>
            </a:r>
            <a:r>
              <a:rPr lang="en-US" dirty="0" err="1"/>
              <a:t>Prepara</a:t>
            </a:r>
            <a:r>
              <a:rPr lang="en-US" dirty="0"/>
              <a:t> </a:t>
            </a:r>
            <a:r>
              <a:rPr lang="en-US" dirty="0" err="1"/>
              <a:t>tus</a:t>
            </a:r>
            <a:r>
              <a:rPr lang="en-US" dirty="0"/>
              <a:t> </a:t>
            </a:r>
            <a:r>
              <a:rPr lang="en-US" dirty="0" err="1"/>
              <a:t>explicaciones</a:t>
            </a:r>
            <a:r>
              <a:rPr lang="en-US" dirty="0"/>
              <a:t> por 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sí</a:t>
            </a:r>
            <a:r>
              <a:rPr lang="en-US" dirty="0"/>
              <a:t> o no.</a:t>
            </a:r>
            <a:endParaRPr lang="en-US"/>
          </a:p>
          <a:p>
            <a:pPr marL="38100" indent="0">
              <a:buNone/>
            </a:pPr>
            <a:endParaRPr lang="en-US" dirty="0"/>
          </a:p>
          <a:p>
            <a:pPr indent="-342900"/>
            <a:r>
              <a:rPr lang="en-US" dirty="0"/>
              <a:t>La </a:t>
            </a:r>
            <a:r>
              <a:rPr lang="en-US" dirty="0" err="1"/>
              <a:t>mejor</a:t>
            </a:r>
            <a:r>
              <a:rPr lang="en-US" dirty="0"/>
              <a:t> </a:t>
            </a:r>
            <a:r>
              <a:rPr lang="en-US" dirty="0" err="1"/>
              <a:t>clase</a:t>
            </a:r>
            <a:r>
              <a:rPr lang="en-US" dirty="0"/>
              <a:t> es una sin </a:t>
            </a:r>
            <a:r>
              <a:rPr lang="en-US" dirty="0" err="1"/>
              <a:t>tarea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notas</a:t>
            </a:r>
            <a:r>
              <a:rPr lang="en-US" dirty="0"/>
              <a:t>.</a:t>
            </a:r>
          </a:p>
          <a:p>
            <a:pPr indent="-342900"/>
            <a:r>
              <a:rPr lang="en-US" dirty="0"/>
              <a:t>La </a:t>
            </a:r>
            <a:r>
              <a:rPr lang="en-US" dirty="0" err="1"/>
              <a:t>mejor</a:t>
            </a:r>
            <a:r>
              <a:rPr lang="en-US" dirty="0"/>
              <a:t> </a:t>
            </a:r>
            <a:r>
              <a:rPr lang="en-US" dirty="0" err="1"/>
              <a:t>profesión</a:t>
            </a:r>
            <a:r>
              <a:rPr lang="en-US" dirty="0"/>
              <a:t> es una que no </a:t>
            </a:r>
            <a:r>
              <a:rPr lang="en-US" dirty="0" err="1"/>
              <a:t>ganas</a:t>
            </a:r>
            <a:r>
              <a:rPr lang="en-US" dirty="0"/>
              <a:t> </a:t>
            </a:r>
            <a:r>
              <a:rPr lang="en-US" dirty="0" err="1"/>
              <a:t>mucho</a:t>
            </a:r>
            <a:r>
              <a:rPr lang="en-US" dirty="0"/>
              <a:t> </a:t>
            </a:r>
            <a:r>
              <a:rPr lang="en-US" dirty="0" err="1"/>
              <a:t>dinero</a:t>
            </a:r>
            <a:r>
              <a:rPr lang="en-US" dirty="0"/>
              <a:t>, </a:t>
            </a:r>
            <a:r>
              <a:rPr lang="en-US" dirty="0" err="1"/>
              <a:t>pero</a:t>
            </a:r>
            <a:r>
              <a:rPr lang="en-US" dirty="0"/>
              <a:t> </a:t>
            </a:r>
            <a:r>
              <a:rPr lang="en-US" dirty="0" err="1"/>
              <a:t>ayudas</a:t>
            </a:r>
            <a:r>
              <a:rPr lang="en-US" dirty="0"/>
              <a:t> </a:t>
            </a:r>
            <a:r>
              <a:rPr lang="en-US" dirty="0" err="1"/>
              <a:t>muchas</a:t>
            </a:r>
            <a:r>
              <a:rPr lang="en-US" dirty="0"/>
              <a:t> personas.</a:t>
            </a:r>
          </a:p>
          <a:p>
            <a:pPr indent="-342900"/>
            <a:r>
              <a:rPr lang="en-US" dirty="0"/>
              <a:t>El </a:t>
            </a:r>
            <a:r>
              <a:rPr lang="en-US" dirty="0" err="1"/>
              <a:t>peor</a:t>
            </a:r>
            <a:r>
              <a:rPr lang="en-US" dirty="0"/>
              <a:t> </a:t>
            </a:r>
            <a:r>
              <a:rPr lang="en-US" dirty="0" err="1"/>
              <a:t>viaje</a:t>
            </a:r>
            <a:r>
              <a:rPr lang="en-US" dirty="0"/>
              <a:t> es </a:t>
            </a:r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hace</a:t>
            </a:r>
            <a:r>
              <a:rPr lang="en-US" dirty="0"/>
              <a:t> mal </a:t>
            </a:r>
            <a:r>
              <a:rPr lang="en-US" dirty="0" err="1"/>
              <a:t>tiempo</a:t>
            </a:r>
            <a:r>
              <a:rPr lang="en-US" dirty="0"/>
              <a:t> </a:t>
            </a:r>
            <a:r>
              <a:rPr lang="en-US" dirty="0" err="1"/>
              <a:t>toda</a:t>
            </a:r>
            <a:r>
              <a:rPr lang="en-US" dirty="0"/>
              <a:t> la </a:t>
            </a:r>
            <a:r>
              <a:rPr lang="en-US" dirty="0" err="1"/>
              <a:t>duración</a:t>
            </a:r>
            <a:r>
              <a:rPr lang="en-US" dirty="0"/>
              <a:t>.</a:t>
            </a:r>
          </a:p>
          <a:p>
            <a:pPr indent="-342900"/>
            <a:r>
              <a:rPr lang="en-US" dirty="0"/>
              <a:t>El </a:t>
            </a:r>
            <a:r>
              <a:rPr lang="en-US" dirty="0" err="1"/>
              <a:t>peor</a:t>
            </a:r>
            <a:r>
              <a:rPr lang="en-US" dirty="0"/>
              <a:t> </a:t>
            </a:r>
            <a:r>
              <a:rPr lang="en-US" dirty="0" err="1"/>
              <a:t>restaurante</a:t>
            </a:r>
            <a:r>
              <a:rPr lang="en-US" dirty="0"/>
              <a:t> es </a:t>
            </a:r>
            <a:r>
              <a:rPr lang="en-US" dirty="0" err="1"/>
              <a:t>uno</a:t>
            </a:r>
            <a:r>
              <a:rPr lang="en-US" dirty="0"/>
              <a:t> con mal </a:t>
            </a:r>
            <a:r>
              <a:rPr lang="en-US" dirty="0" err="1"/>
              <a:t>servicio</a:t>
            </a:r>
            <a:r>
              <a:rPr lang="en-US" dirty="0"/>
              <a:t>.</a:t>
            </a:r>
          </a:p>
          <a:p>
            <a:pPr indent="-342900"/>
            <a:r>
              <a:rPr lang="en-US" dirty="0"/>
              <a:t>El </a:t>
            </a:r>
            <a:r>
              <a:rPr lang="en-US" dirty="0" err="1"/>
              <a:t>mejor</a:t>
            </a:r>
            <a:r>
              <a:rPr lang="en-US" dirty="0"/>
              <a:t> </a:t>
            </a:r>
            <a:r>
              <a:rPr lang="en-US" dirty="0" err="1"/>
              <a:t>compañero</a:t>
            </a:r>
            <a:r>
              <a:rPr lang="en-US" dirty="0"/>
              <a:t> de </a:t>
            </a:r>
            <a:r>
              <a:rPr lang="en-US" dirty="0" err="1"/>
              <a:t>cuarto</a:t>
            </a:r>
            <a:r>
              <a:rPr lang="en-US" dirty="0"/>
              <a:t> es </a:t>
            </a:r>
            <a:r>
              <a:rPr lang="en-US" dirty="0" err="1"/>
              <a:t>uno</a:t>
            </a:r>
            <a:r>
              <a:rPr lang="en-US" dirty="0"/>
              <a:t> que no </a:t>
            </a:r>
            <a:r>
              <a:rPr lang="en-US" dirty="0" err="1"/>
              <a:t>paga</a:t>
            </a:r>
            <a:r>
              <a:rPr lang="en-US" dirty="0"/>
              <a:t> el </a:t>
            </a:r>
            <a:r>
              <a:rPr lang="en-US" dirty="0" err="1"/>
              <a:t>alquiler</a:t>
            </a:r>
            <a:r>
              <a:rPr lang="en-US" dirty="0"/>
              <a:t>.</a:t>
            </a:r>
          </a:p>
          <a:p>
            <a:pPr indent="-342900"/>
            <a:endParaRPr lang="en-US" b="1" dirty="0"/>
          </a:p>
          <a:p>
            <a:pPr marL="0" indent="0">
              <a:buNone/>
            </a:pPr>
            <a:r>
              <a:rPr lang="en-US" b="1" dirty="0"/>
              <a:t>Paso 2</a:t>
            </a:r>
            <a:r>
              <a:rPr lang="en-US" dirty="0"/>
              <a:t>: </a:t>
            </a:r>
            <a:r>
              <a:rPr lang="en-US" dirty="0" err="1"/>
              <a:t>Compara</a:t>
            </a:r>
            <a:r>
              <a:rPr lang="en-US" dirty="0"/>
              <a:t> </a:t>
            </a:r>
            <a:r>
              <a:rPr lang="en-US" dirty="0" err="1"/>
              <a:t>tus</a:t>
            </a:r>
            <a:r>
              <a:rPr lang="en-US" dirty="0"/>
              <a:t> </a:t>
            </a:r>
            <a:r>
              <a:rPr lang="en-US" dirty="0" err="1"/>
              <a:t>respuestas</a:t>
            </a:r>
            <a:r>
              <a:rPr lang="en-US" dirty="0"/>
              <a:t> con un </a:t>
            </a:r>
            <a:r>
              <a:rPr lang="en-US" dirty="0" err="1"/>
              <a:t>compañero</a:t>
            </a:r>
            <a:r>
              <a:rPr lang="en-US" dirty="0"/>
              <a:t>. </a:t>
            </a:r>
            <a:r>
              <a:rPr lang="en-US" dirty="0" err="1"/>
              <a:t>Explica</a:t>
            </a:r>
            <a:r>
              <a:rPr lang="en-US" dirty="0"/>
              <a:t> </a:t>
            </a:r>
            <a:r>
              <a:rPr lang="en-US" dirty="0" err="1"/>
              <a:t>tus</a:t>
            </a:r>
            <a:r>
              <a:rPr lang="en-US" dirty="0"/>
              <a:t> </a:t>
            </a:r>
            <a:r>
              <a:rPr lang="en-US" dirty="0" err="1"/>
              <a:t>razones</a:t>
            </a:r>
            <a:r>
              <a:rPr lang="en-US" dirty="0"/>
              <a:t>.</a:t>
            </a:r>
          </a:p>
          <a:p>
            <a:pPr marL="381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879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6170-BEE8-4679-9845-D12666BF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Actividad</a:t>
            </a:r>
            <a:r>
              <a:rPr lang="en-US" dirty="0"/>
              <a:t>: </a:t>
            </a:r>
            <a:r>
              <a:rPr lang="en-US" dirty="0" err="1"/>
              <a:t>Superlativos</a:t>
            </a:r>
            <a:r>
              <a:rPr lang="en-US" dirty="0"/>
              <a:t> de la </a:t>
            </a:r>
            <a:r>
              <a:rPr lang="en-US" dirty="0" err="1"/>
              <a:t>clase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3DD62-E018-41C0-9618-4255DAA5D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100" indent="0">
              <a:buNone/>
            </a:pPr>
            <a:r>
              <a:rPr lang="en-US" dirty="0" err="1"/>
              <a:t>Contesta</a:t>
            </a:r>
            <a:r>
              <a:rPr lang="en-US" dirty="0"/>
              <a:t> las </a:t>
            </a:r>
            <a:r>
              <a:rPr lang="en-US" dirty="0" err="1"/>
              <a:t>preguntas</a:t>
            </a:r>
            <a:r>
              <a:rPr lang="en-US" dirty="0"/>
              <a:t> </a:t>
            </a:r>
            <a:r>
              <a:rPr lang="en-US" dirty="0" err="1"/>
              <a:t>abajo</a:t>
            </a:r>
            <a:r>
              <a:rPr lang="en-US" dirty="0"/>
              <a:t> con una persona de la </a:t>
            </a:r>
            <a:r>
              <a:rPr lang="en-US" dirty="0" err="1"/>
              <a:t>clase</a:t>
            </a:r>
            <a:r>
              <a:rPr lang="en-US" dirty="0"/>
              <a:t> (</a:t>
            </a:r>
            <a:r>
              <a:rPr lang="en-US" dirty="0" err="1"/>
              <a:t>puedes</a:t>
            </a:r>
            <a:r>
              <a:rPr lang="en-US" dirty="0"/>
              <a:t> </a:t>
            </a:r>
            <a:r>
              <a:rPr lang="en-US" dirty="0" err="1"/>
              <a:t>contestar</a:t>
            </a:r>
            <a:r>
              <a:rPr lang="en-US" dirty="0"/>
              <a:t> con </a:t>
            </a:r>
            <a:r>
              <a:rPr lang="en-US" dirty="0" err="1"/>
              <a:t>más</a:t>
            </a:r>
            <a:r>
              <a:rPr lang="en-US" dirty="0"/>
              <a:t> de un </a:t>
            </a:r>
            <a:r>
              <a:rPr lang="en-US" dirty="0" err="1"/>
              <a:t>nombre</a:t>
            </a:r>
            <a:r>
              <a:rPr lang="en-US" dirty="0"/>
              <a:t>). </a:t>
            </a:r>
            <a:r>
              <a:rPr lang="en-US" dirty="0" err="1"/>
              <a:t>Luego</a:t>
            </a:r>
            <a:r>
              <a:rPr lang="en-US" dirty="0"/>
              <a:t>, </a:t>
            </a:r>
            <a:r>
              <a:rPr lang="en-US" dirty="0" err="1"/>
              <a:t>piensa</a:t>
            </a:r>
            <a:r>
              <a:rPr lang="en-US" dirty="0"/>
              <a:t> en dos </a:t>
            </a:r>
            <a:r>
              <a:rPr lang="en-US" dirty="0" err="1"/>
              <a:t>preguntas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. </a:t>
            </a:r>
            <a:r>
              <a:rPr lang="en-US" dirty="0" err="1"/>
              <a:t>Luego</a:t>
            </a:r>
            <a:r>
              <a:rPr lang="en-US" dirty="0"/>
              <a:t>, </a:t>
            </a:r>
            <a:r>
              <a:rPr lang="en-US" dirty="0" err="1"/>
              <a:t>compara</a:t>
            </a:r>
            <a:r>
              <a:rPr lang="en-US" dirty="0"/>
              <a:t> con </a:t>
            </a:r>
            <a:r>
              <a:rPr lang="en-US" dirty="0" err="1"/>
              <a:t>otras</a:t>
            </a:r>
            <a:r>
              <a:rPr lang="en-US" dirty="0"/>
              <a:t> personas en la </a:t>
            </a:r>
            <a:r>
              <a:rPr lang="en-US" dirty="0" err="1"/>
              <a:t>clase</a:t>
            </a:r>
            <a:r>
              <a:rPr lang="en-US" dirty="0"/>
              <a:t> para </a:t>
            </a:r>
            <a:r>
              <a:rPr lang="en-US" dirty="0" err="1"/>
              <a:t>ver</a:t>
            </a:r>
            <a:r>
              <a:rPr lang="en-US" dirty="0"/>
              <a:t> sus </a:t>
            </a:r>
            <a:r>
              <a:rPr lang="en-US" dirty="0" err="1"/>
              <a:t>respuestas</a:t>
            </a:r>
            <a:r>
              <a:rPr lang="en-US" dirty="0"/>
              <a:t>.</a:t>
            </a:r>
            <a:endParaRPr lang="en-US"/>
          </a:p>
          <a:p>
            <a:pPr>
              <a:buNone/>
            </a:pPr>
            <a:endParaRPr lang="en-US" dirty="0"/>
          </a:p>
          <a:p>
            <a:pPr marL="285750" indent="-285750"/>
            <a:r>
              <a:rPr lang="en-US" dirty="0"/>
              <a:t>¿</a:t>
            </a:r>
            <a:r>
              <a:rPr lang="en-US" dirty="0" err="1"/>
              <a:t>Quién</a:t>
            </a:r>
            <a:r>
              <a:rPr lang="en-US" dirty="0"/>
              <a:t> </a:t>
            </a:r>
            <a:r>
              <a:rPr lang="en-US" dirty="0" err="1"/>
              <a:t>tiene</a:t>
            </a:r>
            <a:r>
              <a:rPr lang="en-US" dirty="0"/>
              <a:t> la </a:t>
            </a:r>
            <a:r>
              <a:rPr lang="en-US" dirty="0" err="1"/>
              <a:t>mejor</a:t>
            </a:r>
            <a:r>
              <a:rPr lang="en-US" dirty="0"/>
              <a:t> </a:t>
            </a:r>
            <a:r>
              <a:rPr lang="en-US" dirty="0" err="1"/>
              <a:t>sonrisa</a:t>
            </a:r>
            <a:r>
              <a:rPr lang="en-US" dirty="0"/>
              <a:t> (</a:t>
            </a:r>
            <a:r>
              <a:rPr lang="en-US" i="1" dirty="0"/>
              <a:t>smile</a:t>
            </a:r>
            <a:r>
              <a:rPr lang="en-US" dirty="0"/>
              <a:t>)?</a:t>
            </a:r>
          </a:p>
          <a:p>
            <a:pPr marL="285750" indent="-285750"/>
            <a:r>
              <a:rPr lang="en-US" dirty="0"/>
              <a:t>¿</a:t>
            </a:r>
            <a:r>
              <a:rPr lang="en-US" dirty="0" err="1"/>
              <a:t>Quién</a:t>
            </a:r>
            <a:r>
              <a:rPr lang="en-US" dirty="0"/>
              <a:t> se </a:t>
            </a:r>
            <a:r>
              <a:rPr lang="en-US" dirty="0" err="1"/>
              <a:t>viste</a:t>
            </a:r>
            <a:r>
              <a:rPr lang="en-US" dirty="0"/>
              <a:t> </a:t>
            </a:r>
            <a:r>
              <a:rPr lang="en-US" dirty="0" err="1"/>
              <a:t>mejor</a:t>
            </a:r>
            <a:r>
              <a:rPr lang="en-US" dirty="0"/>
              <a:t>?</a:t>
            </a:r>
          </a:p>
          <a:p>
            <a:pPr marL="285750" indent="-285750"/>
            <a:r>
              <a:rPr lang="en-US" dirty="0"/>
              <a:t>¿</a:t>
            </a:r>
            <a:r>
              <a:rPr lang="en-US" dirty="0" err="1"/>
              <a:t>Quién</a:t>
            </a:r>
            <a:r>
              <a:rPr lang="en-US" dirty="0"/>
              <a:t> es el/la </a:t>
            </a:r>
            <a:r>
              <a:rPr lang="en-US" dirty="0" err="1"/>
              <a:t>mejor</a:t>
            </a:r>
            <a:r>
              <a:rPr lang="en-US" dirty="0"/>
              <a:t> en </a:t>
            </a:r>
            <a:r>
              <a:rPr lang="en-US" dirty="0" err="1"/>
              <a:t>español</a:t>
            </a:r>
            <a:r>
              <a:rPr lang="en-US" dirty="0"/>
              <a:t>?</a:t>
            </a:r>
          </a:p>
          <a:p>
            <a:pPr marL="285750" indent="-285750"/>
            <a:r>
              <a:rPr lang="en-US" dirty="0"/>
              <a:t>¿</a:t>
            </a:r>
            <a:r>
              <a:rPr lang="en-US" dirty="0" err="1"/>
              <a:t>Quién</a:t>
            </a:r>
            <a:r>
              <a:rPr lang="en-US" dirty="0"/>
              <a:t> es el/la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atlético</a:t>
            </a:r>
            <a:r>
              <a:rPr lang="en-US" dirty="0"/>
              <a:t>/a?</a:t>
            </a:r>
          </a:p>
          <a:p>
            <a:pPr marL="285750" indent="-285750"/>
            <a:r>
              <a:rPr lang="en-US" dirty="0"/>
              <a:t>¿</a:t>
            </a:r>
            <a:r>
              <a:rPr lang="en-US" dirty="0" err="1"/>
              <a:t>Quién</a:t>
            </a:r>
            <a:r>
              <a:rPr lang="en-US" dirty="0"/>
              <a:t> </a:t>
            </a:r>
            <a:r>
              <a:rPr lang="en-US" dirty="0" err="1"/>
              <a:t>tiene</a:t>
            </a:r>
            <a:r>
              <a:rPr lang="en-US" dirty="0"/>
              <a:t> el </a:t>
            </a:r>
            <a:r>
              <a:rPr lang="en-US" dirty="0" err="1"/>
              <a:t>pelo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bonito?</a:t>
            </a:r>
          </a:p>
          <a:p>
            <a:pPr marL="285750" indent="-285750"/>
            <a:r>
              <a:rPr lang="en-US" dirty="0"/>
              <a:t>¿</a:t>
            </a:r>
            <a:r>
              <a:rPr lang="en-US" dirty="0" err="1"/>
              <a:t>Quién</a:t>
            </a:r>
            <a:r>
              <a:rPr lang="en-US" dirty="0"/>
              <a:t> </a:t>
            </a:r>
            <a:r>
              <a:rPr lang="en-US" dirty="0" err="1"/>
              <a:t>puede</a:t>
            </a:r>
            <a:r>
              <a:rPr lang="en-US" dirty="0"/>
              <a:t> ser el/la </a:t>
            </a:r>
            <a:r>
              <a:rPr lang="en-US" dirty="0" err="1"/>
              <a:t>mejor</a:t>
            </a:r>
            <a:r>
              <a:rPr lang="en-US" dirty="0"/>
              <a:t> </a:t>
            </a:r>
            <a:r>
              <a:rPr lang="en-US" dirty="0" err="1"/>
              <a:t>presidente</a:t>
            </a:r>
            <a:r>
              <a:rPr lang="en-US" dirty="0"/>
              <a:t> de EEUU?</a:t>
            </a:r>
          </a:p>
          <a:p>
            <a:pPr marL="285750" indent="-285750"/>
            <a:r>
              <a:rPr lang="en-US" dirty="0"/>
              <a:t>¿</a:t>
            </a:r>
            <a:r>
              <a:rPr lang="en-US" dirty="0" err="1"/>
              <a:t>Quién</a:t>
            </a:r>
            <a:r>
              <a:rPr lang="en-US" dirty="0"/>
              <a:t> </a:t>
            </a:r>
            <a:r>
              <a:rPr lang="en-US" dirty="0" err="1"/>
              <a:t>puede</a:t>
            </a:r>
            <a:r>
              <a:rPr lang="en-US" dirty="0"/>
              <a:t> ser el/la </a:t>
            </a:r>
            <a:r>
              <a:rPr lang="en-US" dirty="0" err="1"/>
              <a:t>mejor</a:t>
            </a:r>
            <a:r>
              <a:rPr lang="en-US" dirty="0"/>
              <a:t> </a:t>
            </a:r>
            <a:r>
              <a:rPr lang="en-US" dirty="0" err="1"/>
              <a:t>profesor</a:t>
            </a:r>
            <a:r>
              <a:rPr lang="en-US" dirty="0"/>
              <a:t>/a?</a:t>
            </a:r>
          </a:p>
          <a:p>
            <a:pPr marL="285750" indent="-285750"/>
            <a:r>
              <a:rPr lang="en-US" dirty="0"/>
              <a:t>¿</a:t>
            </a:r>
            <a:r>
              <a:rPr lang="en-US" dirty="0" err="1"/>
              <a:t>Quién</a:t>
            </a:r>
            <a:r>
              <a:rPr lang="en-US" dirty="0"/>
              <a:t> es el </a:t>
            </a:r>
            <a:r>
              <a:rPr lang="en-US" dirty="0" err="1"/>
              <a:t>peor</a:t>
            </a:r>
            <a:r>
              <a:rPr lang="en-US" dirty="0"/>
              <a:t> </a:t>
            </a:r>
            <a:r>
              <a:rPr lang="en-US" dirty="0" err="1"/>
              <a:t>artista</a:t>
            </a:r>
            <a:r>
              <a:rPr lang="en-US" dirty="0"/>
              <a:t>?</a:t>
            </a:r>
          </a:p>
          <a:p>
            <a:pPr marL="285750" indent="-285750"/>
            <a:r>
              <a:rPr lang="en-US" dirty="0"/>
              <a:t>____________________</a:t>
            </a:r>
          </a:p>
          <a:p>
            <a:pPr marL="285750" indent="-28575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268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6170-BEE8-4679-9845-D12666BF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Actividad</a:t>
            </a:r>
            <a:r>
              <a:rPr lang="en-US" dirty="0"/>
              <a:t>: Favoritos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3DD62-E018-41C0-9618-4255DAA5D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Trabaja</a:t>
            </a:r>
            <a:r>
              <a:rPr lang="en-US" dirty="0"/>
              <a:t> con un </a:t>
            </a:r>
            <a:r>
              <a:rPr lang="en-US" dirty="0" err="1"/>
              <a:t>compañero</a:t>
            </a:r>
            <a:r>
              <a:rPr lang="en-US" dirty="0"/>
              <a:t> y </a:t>
            </a:r>
            <a:r>
              <a:rPr lang="en-US" dirty="0" err="1"/>
              <a:t>toma</a:t>
            </a:r>
            <a:r>
              <a:rPr lang="en-US" dirty="0"/>
              <a:t> </a:t>
            </a:r>
            <a:r>
              <a:rPr lang="en-US" dirty="0" err="1"/>
              <a:t>turnos</a:t>
            </a:r>
            <a:r>
              <a:rPr lang="en-US" dirty="0"/>
              <a:t> para </a:t>
            </a:r>
            <a:r>
              <a:rPr lang="en-US" dirty="0" err="1"/>
              <a:t>expresar</a:t>
            </a:r>
            <a:r>
              <a:rPr lang="en-US" dirty="0"/>
              <a:t> </a:t>
            </a:r>
            <a:r>
              <a:rPr lang="en-US" dirty="0" err="1"/>
              <a:t>tus</a:t>
            </a:r>
            <a:r>
              <a:rPr lang="en-US" dirty="0"/>
              <a:t> </a:t>
            </a:r>
            <a:r>
              <a:rPr lang="en-US" dirty="0" err="1"/>
              <a:t>opiniones</a:t>
            </a:r>
            <a:r>
              <a:rPr lang="en-US" dirty="0"/>
              <a:t> </a:t>
            </a:r>
            <a:r>
              <a:rPr lang="en-US" dirty="0" err="1"/>
              <a:t>usando</a:t>
            </a:r>
            <a:r>
              <a:rPr lang="en-US" dirty="0"/>
              <a:t> las palabras </a:t>
            </a:r>
            <a:r>
              <a:rPr lang="en-US" dirty="0" err="1"/>
              <a:t>indicadas</a:t>
            </a:r>
            <a:r>
              <a:rPr lang="en-US" dirty="0"/>
              <a:t> y los </a:t>
            </a:r>
            <a:r>
              <a:rPr lang="en-US" dirty="0" err="1"/>
              <a:t>superlativos</a:t>
            </a:r>
            <a:r>
              <a:rPr lang="en-US" dirty="0"/>
              <a:t>. </a:t>
            </a:r>
            <a:r>
              <a:rPr lang="en-US" b="1" dirty="0"/>
              <a:t>¡OJO!</a:t>
            </a:r>
            <a:r>
              <a:rPr lang="en-US" dirty="0"/>
              <a:t> Los </a:t>
            </a:r>
            <a:r>
              <a:rPr lang="en-US" dirty="0" err="1"/>
              <a:t>superlativos</a:t>
            </a:r>
            <a:r>
              <a:rPr lang="en-US" dirty="0"/>
              <a:t> de “</a:t>
            </a:r>
            <a:r>
              <a:rPr lang="en-US" dirty="0" err="1"/>
              <a:t>bueno</a:t>
            </a:r>
            <a:r>
              <a:rPr lang="en-US" dirty="0"/>
              <a:t>” y “</a:t>
            </a:r>
            <a:r>
              <a:rPr lang="en-US" dirty="0" err="1"/>
              <a:t>malo</a:t>
            </a:r>
            <a:r>
              <a:rPr lang="en-US" dirty="0"/>
              <a:t>” son </a:t>
            </a:r>
            <a:r>
              <a:rPr lang="en-US" dirty="0" err="1"/>
              <a:t>diferentes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285750" indent="-285750"/>
            <a:r>
              <a:rPr lang="en-US" dirty="0" err="1"/>
              <a:t>barato</a:t>
            </a:r>
            <a:r>
              <a:rPr lang="en-US" dirty="0"/>
              <a:t> / </a:t>
            </a:r>
            <a:r>
              <a:rPr lang="en-US" dirty="0" err="1"/>
              <a:t>restaurante</a:t>
            </a:r>
            <a:endParaRPr lang="en-US" dirty="0"/>
          </a:p>
          <a:p>
            <a:pPr marL="285750" indent="-285750"/>
            <a:r>
              <a:rPr lang="en-US" dirty="0" err="1"/>
              <a:t>guapo</a:t>
            </a:r>
            <a:r>
              <a:rPr lang="en-US" dirty="0"/>
              <a:t> / cantante</a:t>
            </a:r>
          </a:p>
          <a:p>
            <a:pPr marL="285750" indent="-285750"/>
            <a:r>
              <a:rPr lang="en-US" dirty="0" err="1"/>
              <a:t>fácil</a:t>
            </a:r>
            <a:r>
              <a:rPr lang="en-US" dirty="0"/>
              <a:t> / </a:t>
            </a:r>
            <a:r>
              <a:rPr lang="en-US" dirty="0" err="1"/>
              <a:t>curso</a:t>
            </a:r>
            <a:endParaRPr lang="en-US" dirty="0"/>
          </a:p>
          <a:p>
            <a:pPr marL="285750" indent="-285750"/>
            <a:r>
              <a:rPr lang="en-US" dirty="0"/>
              <a:t>gracioso / </a:t>
            </a:r>
            <a:r>
              <a:rPr lang="en-US" dirty="0" err="1"/>
              <a:t>programa</a:t>
            </a:r>
            <a:r>
              <a:rPr lang="en-US" dirty="0"/>
              <a:t> de </a:t>
            </a:r>
            <a:r>
              <a:rPr lang="en-US" dirty="0" err="1"/>
              <a:t>televisión</a:t>
            </a:r>
            <a:endParaRPr lang="en-US" dirty="0"/>
          </a:p>
          <a:p>
            <a:pPr marL="285750" indent="-285750"/>
            <a:r>
              <a:rPr lang="en-US" dirty="0" err="1"/>
              <a:t>talentoso</a:t>
            </a:r>
            <a:r>
              <a:rPr lang="en-US" dirty="0"/>
              <a:t> / actor o </a:t>
            </a:r>
            <a:r>
              <a:rPr lang="en-US" dirty="0" err="1"/>
              <a:t>actriz</a:t>
            </a:r>
            <a:endParaRPr lang="en-US" dirty="0"/>
          </a:p>
          <a:p>
            <a:pPr marL="285750" indent="-285750"/>
            <a:r>
              <a:rPr lang="en-US" dirty="0" err="1"/>
              <a:t>malo</a:t>
            </a:r>
            <a:r>
              <a:rPr lang="en-US" dirty="0"/>
              <a:t> / </a:t>
            </a:r>
            <a:r>
              <a:rPr lang="en-US" dirty="0" err="1"/>
              <a:t>película</a:t>
            </a:r>
            <a:endParaRPr lang="en-US" dirty="0"/>
          </a:p>
          <a:p>
            <a:pPr marL="285750" indent="-285750"/>
            <a:r>
              <a:rPr lang="en-US" dirty="0" err="1"/>
              <a:t>bueno</a:t>
            </a:r>
            <a:r>
              <a:rPr lang="en-US" dirty="0"/>
              <a:t> / </a:t>
            </a:r>
            <a:r>
              <a:rPr lang="en-US" dirty="0" err="1"/>
              <a:t>equipo</a:t>
            </a:r>
            <a:r>
              <a:rPr lang="en-US" dirty="0"/>
              <a:t> de </a:t>
            </a:r>
            <a:r>
              <a:rPr lang="en-US" dirty="0" err="1"/>
              <a:t>deportes</a:t>
            </a:r>
          </a:p>
          <a:p>
            <a:pPr marL="381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765233"/>
      </p:ext>
    </p:extLst>
  </p:cSld>
  <p:clrMapOvr>
    <a:masterClrMapping/>
  </p:clrMapOvr>
</p:sld>
</file>

<file path=ppt/theme/theme1.xml><?xml version="1.0" encoding="utf-8"?>
<a:theme xmlns:a="http://schemas.openxmlformats.org/drawingml/2006/main" name="spanish">
  <a:themeElements>
    <a:clrScheme name="Blue Warm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anish" id="{1211721C-2912-9942-B203-62AA24E29B9A}" vid="{75A8EDD8-37AC-6A4E-9A4A-D71419DCD5A3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spanish</Template>
  <TotalTime>0</TotalTime>
  <Words>765</Words>
  <Application>Microsoft Macintosh PowerPoint</Application>
  <PresentationFormat>Widescreen</PresentationFormat>
  <Paragraphs>89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Century Gothic</vt:lpstr>
      <vt:lpstr>spanish</vt:lpstr>
      <vt:lpstr>Introductory Spanish</vt:lpstr>
      <vt:lpstr>Los cocineros tienen el mejor trabajo</vt:lpstr>
      <vt:lpstr>Learning Outcomes: Los cocineros tienen el mejor trabajo</vt:lpstr>
      <vt:lpstr>Gramática: El superlativo</vt:lpstr>
      <vt:lpstr>Gramática: El superlativo</vt:lpstr>
      <vt:lpstr>Ejercicios</vt:lpstr>
      <vt:lpstr>Actividad: Opiniones</vt:lpstr>
      <vt:lpstr>Actividad: Superlativos de la clase</vt:lpstr>
      <vt:lpstr>Actividad: Favoritos</vt:lpstr>
      <vt:lpstr>Practice Question 1</vt:lpstr>
      <vt:lpstr>Practice Question 2</vt:lpstr>
      <vt:lpstr>Quick 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1: The  Role of Business</dc:title>
  <dc:creator>Sarah Liebman</dc:creator>
  <cp:lastModifiedBy>Spencer De Vries</cp:lastModifiedBy>
  <cp:revision>211</cp:revision>
  <dcterms:modified xsi:type="dcterms:W3CDTF">2020-07-05T00:28:34Z</dcterms:modified>
</cp:coreProperties>
</file>