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4" r:id="rId1"/>
  </p:sldMasterIdLst>
  <p:notesMasterIdLst>
    <p:notesMasterId r:id="rId17"/>
  </p:notesMasterIdLst>
  <p:sldIdLst>
    <p:sldId id="256" r:id="rId2"/>
    <p:sldId id="292" r:id="rId3"/>
    <p:sldId id="299" r:id="rId4"/>
    <p:sldId id="347" r:id="rId5"/>
    <p:sldId id="348" r:id="rId6"/>
    <p:sldId id="349" r:id="rId7"/>
    <p:sldId id="350" r:id="rId8"/>
    <p:sldId id="336" r:id="rId9"/>
    <p:sldId id="351" r:id="rId10"/>
    <p:sldId id="339" r:id="rId11"/>
    <p:sldId id="352" r:id="rId12"/>
    <p:sldId id="353" r:id="rId13"/>
    <p:sldId id="311" r:id="rId14"/>
    <p:sldId id="346" r:id="rId15"/>
    <p:sldId id="274" r:id="rId1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7A4D7E-35FF-4969-8D28-D357C561470E}" v="2" dt="2019-08-21T22:21:50.420"/>
    <p1510:client id="{819C097F-32CE-4FC0-AF92-6F5F93809BC0}" v="6" dt="2019-08-12T20:14:20.835"/>
    <p1510:client id="{9CBEFFB2-8D7D-415B-889C-159320853CF0}" v="729" dt="2020-02-27T04:49:44.258"/>
    <p1510:client id="{A8FE0BC0-860E-48C2-BC44-F6D80E5828CF}" v="104" dt="2020-02-01T20:25:19.009"/>
    <p1510:client id="{FCC009FE-AD93-40A4-AF70-772EFB6F2CD6}" v="13" dt="2019-08-12T16:59:24.8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71"/>
  </p:normalViewPr>
  <p:slideViewPr>
    <p:cSldViewPr snapToGrid="0">
      <p:cViewPr varScale="1">
        <p:scale>
          <a:sx n="104" d="100"/>
          <a:sy n="104" d="100"/>
        </p:scale>
        <p:origin x="896" y="200"/>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e38cf5fff1ccbbef" providerId="Windows Live" clId="Web-{6DD811F6-0AAC-4193-8150-532F8CCCBC0A}"/>
    <pc:docChg chg="modSld">
      <pc:chgData name="Guest User" userId="e38cf5fff1ccbbef" providerId="Windows Live" clId="Web-{6DD811F6-0AAC-4193-8150-532F8CCCBC0A}" dt="2019-08-22T20:43:47.869" v="274"/>
      <pc:docMkLst>
        <pc:docMk/>
      </pc:docMkLst>
      <pc:sldChg chg="modNotes">
        <pc:chgData name="Guest User" userId="e38cf5fff1ccbbef" providerId="Windows Live" clId="Web-{6DD811F6-0AAC-4193-8150-532F8CCCBC0A}" dt="2019-08-22T20:38:52.246" v="41"/>
        <pc:sldMkLst>
          <pc:docMk/>
          <pc:sldMk cId="4097320238" sldId="332"/>
        </pc:sldMkLst>
      </pc:sldChg>
      <pc:sldChg chg="modNotes">
        <pc:chgData name="Guest User" userId="e38cf5fff1ccbbef" providerId="Windows Live" clId="Web-{6DD811F6-0AAC-4193-8150-532F8CCCBC0A}" dt="2019-08-22T20:43:07.510" v="232"/>
        <pc:sldMkLst>
          <pc:docMk/>
          <pc:sldMk cId="318780012" sldId="338"/>
        </pc:sldMkLst>
      </pc:sldChg>
      <pc:sldChg chg="modNotes">
        <pc:chgData name="Guest User" userId="e38cf5fff1ccbbef" providerId="Windows Live" clId="Web-{6DD811F6-0AAC-4193-8150-532F8CCCBC0A}" dt="2019-08-22T20:39:34.855" v="70"/>
        <pc:sldMkLst>
          <pc:docMk/>
          <pc:sldMk cId="3685413596" sldId="340"/>
        </pc:sldMkLst>
      </pc:sldChg>
      <pc:sldChg chg="modNotes">
        <pc:chgData name="Guest User" userId="e38cf5fff1ccbbef" providerId="Windows Live" clId="Web-{6DD811F6-0AAC-4193-8150-532F8CCCBC0A}" dt="2019-08-22T20:43:47.869" v="274"/>
        <pc:sldMkLst>
          <pc:docMk/>
          <pc:sldMk cId="2823414821" sldId="341"/>
        </pc:sldMkLst>
      </pc:sldChg>
    </pc:docChg>
  </pc:docChgLst>
  <pc:docChgLst>
    <pc:chgData name="Guest User" userId="e38cf5fff1ccbbef" providerId="Windows Live" clId="Web-{819C097F-32CE-4FC0-AF92-6F5F93809BC0}"/>
    <pc:docChg chg="modSld">
      <pc:chgData name="Guest User" userId="e38cf5fff1ccbbef" providerId="Windows Live" clId="Web-{819C097F-32CE-4FC0-AF92-6F5F93809BC0}" dt="2019-08-12T20:14:20.835" v="5" actId="20577"/>
      <pc:docMkLst>
        <pc:docMk/>
      </pc:docMkLst>
      <pc:sldChg chg="modSp">
        <pc:chgData name="Guest User" userId="e38cf5fff1ccbbef" providerId="Windows Live" clId="Web-{819C097F-32CE-4FC0-AF92-6F5F93809BC0}" dt="2019-08-12T20:08:55.289" v="2" actId="20577"/>
        <pc:sldMkLst>
          <pc:docMk/>
          <pc:sldMk cId="0" sldId="256"/>
        </pc:sldMkLst>
        <pc:spChg chg="mod">
          <ac:chgData name="Guest User" userId="e38cf5fff1ccbbef" providerId="Windows Live" clId="Web-{819C097F-32CE-4FC0-AF92-6F5F93809BC0}" dt="2019-08-12T20:08:55.289" v="2" actId="20577"/>
          <ac:spMkLst>
            <pc:docMk/>
            <pc:sldMk cId="0" sldId="256"/>
            <ac:spMk id="6" creationId="{7766042E-BEC4-904E-9FCA-2079983A42E9}"/>
          </ac:spMkLst>
        </pc:spChg>
      </pc:sldChg>
      <pc:sldChg chg="modSp">
        <pc:chgData name="Guest User" userId="e38cf5fff1ccbbef" providerId="Windows Live" clId="Web-{819C097F-32CE-4FC0-AF92-6F5F93809BC0}" dt="2019-08-12T20:14:20.835" v="5" actId="20577"/>
        <pc:sldMkLst>
          <pc:docMk/>
          <pc:sldMk cId="3005863671" sldId="307"/>
        </pc:sldMkLst>
        <pc:spChg chg="mod">
          <ac:chgData name="Guest User" userId="e38cf5fff1ccbbef" providerId="Windows Live" clId="Web-{819C097F-32CE-4FC0-AF92-6F5F93809BC0}" dt="2019-08-12T20:14:20.835" v="5" actId="20577"/>
          <ac:spMkLst>
            <pc:docMk/>
            <pc:sldMk cId="3005863671" sldId="307"/>
            <ac:spMk id="4" creationId="{DA67CFDE-E5A7-C84A-9B10-D2A33B362978}"/>
          </ac:spMkLst>
        </pc:spChg>
      </pc:sldChg>
    </pc:docChg>
  </pc:docChgLst>
  <pc:docChgLst>
    <pc:chgData name="Guest User" userId="e38cf5fff1ccbbef" providerId="Windows Live" clId="Web-{31D3A5C1-D8EB-4AC8-A4A0-415AF2B75AC7}"/>
    <pc:docChg chg="modSld">
      <pc:chgData name="Guest User" userId="e38cf5fff1ccbbef" providerId="Windows Live" clId="Web-{31D3A5C1-D8EB-4AC8-A4A0-415AF2B75AC7}" dt="2019-08-22T21:19:05.015" v="4" actId="20577"/>
      <pc:docMkLst>
        <pc:docMk/>
      </pc:docMkLst>
      <pc:sldChg chg="modSp">
        <pc:chgData name="Guest User" userId="e38cf5fff1ccbbef" providerId="Windows Live" clId="Web-{31D3A5C1-D8EB-4AC8-A4A0-415AF2B75AC7}" dt="2019-08-22T21:19:05.015" v="4" actId="20577"/>
        <pc:sldMkLst>
          <pc:docMk/>
          <pc:sldMk cId="0" sldId="331"/>
        </pc:sldMkLst>
        <pc:spChg chg="mod">
          <ac:chgData name="Guest User" userId="e38cf5fff1ccbbef" providerId="Windows Live" clId="Web-{31D3A5C1-D8EB-4AC8-A4A0-415AF2B75AC7}" dt="2019-08-22T21:19:05.015" v="4" actId="20577"/>
          <ac:spMkLst>
            <pc:docMk/>
            <pc:sldMk cId="0" sldId="331"/>
            <ac:spMk id="2" creationId="{00000000-0000-0000-0000-000000000000}"/>
          </ac:spMkLst>
        </pc:spChg>
      </pc:sldChg>
      <pc:sldChg chg="modSp">
        <pc:chgData name="Guest User" userId="e38cf5fff1ccbbef" providerId="Windows Live" clId="Web-{31D3A5C1-D8EB-4AC8-A4A0-415AF2B75AC7}" dt="2019-08-22T21:18:58.030" v="1" actId="20577"/>
        <pc:sldMkLst>
          <pc:docMk/>
          <pc:sldMk cId="3813879265" sldId="339"/>
        </pc:sldMkLst>
        <pc:spChg chg="mod">
          <ac:chgData name="Guest User" userId="e38cf5fff1ccbbef" providerId="Windows Live" clId="Web-{31D3A5C1-D8EB-4AC8-A4A0-415AF2B75AC7}" dt="2019-08-22T21:18:58.030" v="1" actId="20577"/>
          <ac:spMkLst>
            <pc:docMk/>
            <pc:sldMk cId="3813879265" sldId="339"/>
            <ac:spMk id="2" creationId="{00066170-BEE8-4679-9845-D12666BF1833}"/>
          </ac:spMkLst>
        </pc:spChg>
      </pc:sldChg>
    </pc:docChg>
  </pc:docChgLst>
  <pc:docChgLst>
    <pc:chgData name="Guest User" userId="e38cf5fff1ccbbef" providerId="Windows Live" clId="Web-{46AA7075-060D-4371-9CC8-E516CA3F3DA4}"/>
    <pc:docChg chg="addSld modSld">
      <pc:chgData name="Guest User" userId="e38cf5fff1ccbbef" providerId="Windows Live" clId="Web-{46AA7075-060D-4371-9CC8-E516CA3F3DA4}" dt="2019-08-23T18:32:57.683" v="33" actId="20577"/>
      <pc:docMkLst>
        <pc:docMk/>
      </pc:docMkLst>
      <pc:sldChg chg="modSp new">
        <pc:chgData name="Guest User" userId="e38cf5fff1ccbbef" providerId="Windows Live" clId="Web-{46AA7075-060D-4371-9CC8-E516CA3F3DA4}" dt="2019-08-23T18:32:57.683" v="33" actId="20577"/>
        <pc:sldMkLst>
          <pc:docMk/>
          <pc:sldMk cId="2094117202" sldId="345"/>
        </pc:sldMkLst>
        <pc:spChg chg="mod">
          <ac:chgData name="Guest User" userId="e38cf5fff1ccbbef" providerId="Windows Live" clId="Web-{46AA7075-060D-4371-9CC8-E516CA3F3DA4}" dt="2019-08-23T18:31:24.637" v="24" actId="20577"/>
          <ac:spMkLst>
            <pc:docMk/>
            <pc:sldMk cId="2094117202" sldId="345"/>
            <ac:spMk id="2" creationId="{2AF33A63-B4D7-4CC6-A805-1807F37AA4D9}"/>
          </ac:spMkLst>
        </pc:spChg>
        <pc:spChg chg="mod">
          <ac:chgData name="Guest User" userId="e38cf5fff1ccbbef" providerId="Windows Live" clId="Web-{46AA7075-060D-4371-9CC8-E516CA3F3DA4}" dt="2019-08-23T18:32:57.683" v="33" actId="20577"/>
          <ac:spMkLst>
            <pc:docMk/>
            <pc:sldMk cId="2094117202" sldId="345"/>
            <ac:spMk id="3" creationId="{825D01C3-6DF9-43AD-86EA-295337FBF9AC}"/>
          </ac:spMkLst>
        </pc:spChg>
      </pc:sldChg>
    </pc:docChg>
  </pc:docChgLst>
  <pc:docChgLst>
    <pc:chgData name="Guest User" userId="e38cf5fff1ccbbef" providerId="Windows Live" clId="Web-{0E28E49C-4332-49C8-8760-C9B9A764E33B}"/>
    <pc:docChg chg="delSld modSld">
      <pc:chgData name="Guest User" userId="e38cf5fff1ccbbef" providerId="Windows Live" clId="Web-{0E28E49C-4332-49C8-8760-C9B9A764E33B}" dt="2019-08-13T16:25:15.219" v="11" actId="20577"/>
      <pc:docMkLst>
        <pc:docMk/>
      </pc:docMkLst>
      <pc:sldChg chg="del">
        <pc:chgData name="Guest User" userId="e38cf5fff1ccbbef" providerId="Windows Live" clId="Web-{0E28E49C-4332-49C8-8760-C9B9A764E33B}" dt="2019-08-13T16:24:18.750" v="0"/>
        <pc:sldMkLst>
          <pc:docMk/>
          <pc:sldMk cId="3005863671" sldId="307"/>
        </pc:sldMkLst>
      </pc:sldChg>
      <pc:sldChg chg="modSp">
        <pc:chgData name="Guest User" userId="e38cf5fff1ccbbef" providerId="Windows Live" clId="Web-{0E28E49C-4332-49C8-8760-C9B9A764E33B}" dt="2019-08-13T16:25:15.219" v="11" actId="20577"/>
        <pc:sldMkLst>
          <pc:docMk/>
          <pc:sldMk cId="2289254147" sldId="336"/>
        </pc:sldMkLst>
        <pc:spChg chg="mod">
          <ac:chgData name="Guest User" userId="e38cf5fff1ccbbef" providerId="Windows Live" clId="Web-{0E28E49C-4332-49C8-8760-C9B9A764E33B}" dt="2019-08-13T16:25:15.219" v="11" actId="20577"/>
          <ac:spMkLst>
            <pc:docMk/>
            <pc:sldMk cId="2289254147" sldId="336"/>
            <ac:spMk id="3" creationId="{A2DFA820-1700-448D-99CA-451110C5B9CA}"/>
          </ac:spMkLst>
        </pc:spChg>
      </pc:sldChg>
    </pc:docChg>
  </pc:docChgLst>
  <pc:docChgLst>
    <pc:chgData name="Guest User" userId="e38cf5fff1ccbbef" providerId="Windows Live" clId="Web-{9CBEFFB2-8D7D-415B-889C-159320853CF0}"/>
    <pc:docChg chg="addSld delSld modSld">
      <pc:chgData name="Guest User" userId="e38cf5fff1ccbbef" providerId="Windows Live" clId="Web-{9CBEFFB2-8D7D-415B-889C-159320853CF0}" dt="2020-02-27T04:49:44.258" v="740" actId="20577"/>
      <pc:docMkLst>
        <pc:docMk/>
      </pc:docMkLst>
      <pc:sldChg chg="modSp">
        <pc:chgData name="Guest User" userId="e38cf5fff1ccbbef" providerId="Windows Live" clId="Web-{9CBEFFB2-8D7D-415B-889C-159320853CF0}" dt="2020-02-26T05:18:01.211" v="16" actId="20577"/>
        <pc:sldMkLst>
          <pc:docMk/>
          <pc:sldMk cId="0" sldId="256"/>
        </pc:sldMkLst>
        <pc:spChg chg="mod">
          <ac:chgData name="Guest User" userId="e38cf5fff1ccbbef" providerId="Windows Live" clId="Web-{9CBEFFB2-8D7D-415B-889C-159320853CF0}" dt="2020-02-26T05:18:01.211" v="16" actId="20577"/>
          <ac:spMkLst>
            <pc:docMk/>
            <pc:sldMk cId="0" sldId="256"/>
            <ac:spMk id="6" creationId="{7766042E-BEC4-904E-9FCA-2079983A42E9}"/>
          </ac:spMkLst>
        </pc:spChg>
      </pc:sldChg>
      <pc:sldChg chg="modSp">
        <pc:chgData name="Guest User" userId="e38cf5fff1ccbbef" providerId="Windows Live" clId="Web-{9CBEFFB2-8D7D-415B-889C-159320853CF0}" dt="2020-02-27T04:49:44.258" v="740" actId="20577"/>
        <pc:sldMkLst>
          <pc:docMk/>
          <pc:sldMk cId="0" sldId="274"/>
        </pc:sldMkLst>
        <pc:spChg chg="mod">
          <ac:chgData name="Guest User" userId="e38cf5fff1ccbbef" providerId="Windows Live" clId="Web-{9CBEFFB2-8D7D-415B-889C-159320853CF0}" dt="2020-02-27T04:49:44.258" v="740" actId="20577"/>
          <ac:spMkLst>
            <pc:docMk/>
            <pc:sldMk cId="0" sldId="274"/>
            <ac:spMk id="3" creationId="{825DF835-CFA2-0B45-9273-6EEA176391B8}"/>
          </ac:spMkLst>
        </pc:spChg>
      </pc:sldChg>
      <pc:sldChg chg="modSp">
        <pc:chgData name="Guest User" userId="e38cf5fff1ccbbef" providerId="Windows Live" clId="Web-{9CBEFFB2-8D7D-415B-889C-159320853CF0}" dt="2020-02-26T05:17:44.805" v="3" actId="20577"/>
        <pc:sldMkLst>
          <pc:docMk/>
          <pc:sldMk cId="3177937676" sldId="292"/>
        </pc:sldMkLst>
        <pc:spChg chg="mod">
          <ac:chgData name="Guest User" userId="e38cf5fff1ccbbef" providerId="Windows Live" clId="Web-{9CBEFFB2-8D7D-415B-889C-159320853CF0}" dt="2020-02-26T05:17:44.805" v="3" actId="20577"/>
          <ac:spMkLst>
            <pc:docMk/>
            <pc:sldMk cId="3177937676" sldId="292"/>
            <ac:spMk id="2" creationId="{B3CA7CCB-CF56-244B-9034-AE11AC11B77C}"/>
          </ac:spMkLst>
        </pc:spChg>
      </pc:sldChg>
      <pc:sldChg chg="modSp">
        <pc:chgData name="Guest User" userId="e38cf5fff1ccbbef" providerId="Windows Live" clId="Web-{9CBEFFB2-8D7D-415B-889C-159320853CF0}" dt="2020-02-27T04:19:22.734" v="32" actId="20577"/>
        <pc:sldMkLst>
          <pc:docMk/>
          <pc:sldMk cId="2929006727" sldId="299"/>
        </pc:sldMkLst>
        <pc:spChg chg="mod">
          <ac:chgData name="Guest User" userId="e38cf5fff1ccbbef" providerId="Windows Live" clId="Web-{9CBEFFB2-8D7D-415B-889C-159320853CF0}" dt="2020-02-26T05:17:48.086" v="5" actId="20577"/>
          <ac:spMkLst>
            <pc:docMk/>
            <pc:sldMk cId="2929006727" sldId="299"/>
            <ac:spMk id="3" creationId="{A4477EF2-C265-934A-B975-3E5D4088780C}"/>
          </ac:spMkLst>
        </pc:spChg>
        <pc:spChg chg="mod">
          <ac:chgData name="Guest User" userId="e38cf5fff1ccbbef" providerId="Windows Live" clId="Web-{9CBEFFB2-8D7D-415B-889C-159320853CF0}" dt="2020-02-27T04:19:22.734" v="32" actId="20577"/>
          <ac:spMkLst>
            <pc:docMk/>
            <pc:sldMk cId="2929006727" sldId="299"/>
            <ac:spMk id="4" creationId="{93D99F56-4DB3-D14F-AA13-0FA8FD7AE0C7}"/>
          </ac:spMkLst>
        </pc:spChg>
      </pc:sldChg>
      <pc:sldChg chg="modSp modNotes">
        <pc:chgData name="Guest User" userId="e38cf5fff1ccbbef" providerId="Windows Live" clId="Web-{9CBEFFB2-8D7D-415B-889C-159320853CF0}" dt="2020-02-27T04:46:16.011" v="632"/>
        <pc:sldMkLst>
          <pc:docMk/>
          <pc:sldMk cId="4253396331" sldId="311"/>
        </pc:sldMkLst>
        <pc:spChg chg="mod">
          <ac:chgData name="Guest User" userId="e38cf5fff1ccbbef" providerId="Windows Live" clId="Web-{9CBEFFB2-8D7D-415B-889C-159320853CF0}" dt="2020-02-27T04:45:59.277" v="631" actId="20577"/>
          <ac:spMkLst>
            <pc:docMk/>
            <pc:sldMk cId="4253396331" sldId="311"/>
            <ac:spMk id="3" creationId="{1B39FA87-F59D-844F-B1A9-8A5ED869DC58}"/>
          </ac:spMkLst>
        </pc:spChg>
      </pc:sldChg>
      <pc:sldChg chg="modSp">
        <pc:chgData name="Guest User" userId="e38cf5fff1ccbbef" providerId="Windows Live" clId="Web-{9CBEFFB2-8D7D-415B-889C-159320853CF0}" dt="2020-02-27T04:29:56.398" v="302" actId="20577"/>
        <pc:sldMkLst>
          <pc:docMk/>
          <pc:sldMk cId="2289254147" sldId="336"/>
        </pc:sldMkLst>
        <pc:spChg chg="mod">
          <ac:chgData name="Guest User" userId="e38cf5fff1ccbbef" providerId="Windows Live" clId="Web-{9CBEFFB2-8D7D-415B-889C-159320853CF0}" dt="2020-02-27T04:29:56.398" v="302" actId="20577"/>
          <ac:spMkLst>
            <pc:docMk/>
            <pc:sldMk cId="2289254147" sldId="336"/>
            <ac:spMk id="3" creationId="{A2DFA820-1700-448D-99CA-451110C5B9CA}"/>
          </ac:spMkLst>
        </pc:spChg>
      </pc:sldChg>
      <pc:sldChg chg="addSp modSp modNotes">
        <pc:chgData name="Guest User" userId="e38cf5fff1ccbbef" providerId="Windows Live" clId="Web-{9CBEFFB2-8D7D-415B-889C-159320853CF0}" dt="2020-02-27T04:37:07.408" v="382"/>
        <pc:sldMkLst>
          <pc:docMk/>
          <pc:sldMk cId="3813879265" sldId="339"/>
        </pc:sldMkLst>
        <pc:spChg chg="mod">
          <ac:chgData name="Guest User" userId="e38cf5fff1ccbbef" providerId="Windows Live" clId="Web-{9CBEFFB2-8D7D-415B-889C-159320853CF0}" dt="2020-02-27T04:35:08.551" v="369" actId="20577"/>
          <ac:spMkLst>
            <pc:docMk/>
            <pc:sldMk cId="3813879265" sldId="339"/>
            <ac:spMk id="2" creationId="{00066170-BEE8-4679-9845-D12666BF1833}"/>
          </ac:spMkLst>
        </pc:spChg>
        <pc:spChg chg="mod">
          <ac:chgData name="Guest User" userId="e38cf5fff1ccbbef" providerId="Windows Live" clId="Web-{9CBEFFB2-8D7D-415B-889C-159320853CF0}" dt="2020-02-27T04:35:43.816" v="375" actId="20577"/>
          <ac:spMkLst>
            <pc:docMk/>
            <pc:sldMk cId="3813879265" sldId="339"/>
            <ac:spMk id="3" creationId="{5623DD62-E018-41C0-9618-4255DAA5DB5D}"/>
          </ac:spMkLst>
        </pc:spChg>
        <pc:picChg chg="add mod">
          <ac:chgData name="Guest User" userId="e38cf5fff1ccbbef" providerId="Windows Live" clId="Web-{9CBEFFB2-8D7D-415B-889C-159320853CF0}" dt="2020-02-27T04:36:31.878" v="380" actId="1076"/>
          <ac:picMkLst>
            <pc:docMk/>
            <pc:sldMk cId="3813879265" sldId="339"/>
            <ac:picMk id="4" creationId="{44728857-348B-4693-88A5-622866737737}"/>
          </ac:picMkLst>
        </pc:picChg>
      </pc:sldChg>
      <pc:sldChg chg="modSp del">
        <pc:chgData name="Guest User" userId="e38cf5fff1ccbbef" providerId="Windows Live" clId="Web-{9CBEFFB2-8D7D-415B-889C-159320853CF0}" dt="2020-02-27T04:19:24.906" v="33"/>
        <pc:sldMkLst>
          <pc:docMk/>
          <pc:sldMk cId="2094117202" sldId="345"/>
        </pc:sldMkLst>
        <pc:spChg chg="mod">
          <ac:chgData name="Guest User" userId="e38cf5fff1ccbbef" providerId="Windows Live" clId="Web-{9CBEFFB2-8D7D-415B-889C-159320853CF0}" dt="2020-02-26T05:17:50.867" v="7" actId="20577"/>
          <ac:spMkLst>
            <pc:docMk/>
            <pc:sldMk cId="2094117202" sldId="345"/>
            <ac:spMk id="2" creationId="{2AF33A63-B4D7-4CC6-A805-1807F37AA4D9}"/>
          </ac:spMkLst>
        </pc:spChg>
      </pc:sldChg>
      <pc:sldChg chg="modSp modNotes">
        <pc:chgData name="Guest User" userId="e38cf5fff1ccbbef" providerId="Windows Live" clId="Web-{9CBEFFB2-8D7D-415B-889C-159320853CF0}" dt="2020-02-27T04:47:55.041" v="651"/>
        <pc:sldMkLst>
          <pc:docMk/>
          <pc:sldMk cId="1584528486" sldId="346"/>
        </pc:sldMkLst>
        <pc:spChg chg="mod">
          <ac:chgData name="Guest User" userId="e38cf5fff1ccbbef" providerId="Windows Live" clId="Web-{9CBEFFB2-8D7D-415B-889C-159320853CF0}" dt="2020-02-27T04:47:52.478" v="650" actId="20577"/>
          <ac:spMkLst>
            <pc:docMk/>
            <pc:sldMk cId="1584528486" sldId="346"/>
            <ac:spMk id="3" creationId="{1B39FA87-F59D-844F-B1A9-8A5ED869DC58}"/>
          </ac:spMkLst>
        </pc:spChg>
      </pc:sldChg>
      <pc:sldChg chg="modSp new">
        <pc:chgData name="Guest User" userId="e38cf5fff1ccbbef" providerId="Windows Live" clId="Web-{9CBEFFB2-8D7D-415B-889C-159320853CF0}" dt="2020-02-27T04:24:50.277" v="162" actId="20577"/>
        <pc:sldMkLst>
          <pc:docMk/>
          <pc:sldMk cId="2246282630" sldId="347"/>
        </pc:sldMkLst>
        <pc:spChg chg="mod">
          <ac:chgData name="Guest User" userId="e38cf5fff1ccbbef" providerId="Windows Live" clId="Web-{9CBEFFB2-8D7D-415B-889C-159320853CF0}" dt="2020-02-27T04:24:50.277" v="162" actId="20577"/>
          <ac:spMkLst>
            <pc:docMk/>
            <pc:sldMk cId="2246282630" sldId="347"/>
            <ac:spMk id="2" creationId="{DE51328D-8E0D-41A3-8AB4-F9C8EFE7D9BB}"/>
          </ac:spMkLst>
        </pc:spChg>
        <pc:spChg chg="mod">
          <ac:chgData name="Guest User" userId="e38cf5fff1ccbbef" providerId="Windows Live" clId="Web-{9CBEFFB2-8D7D-415B-889C-159320853CF0}" dt="2020-02-27T04:20:49.749" v="66" actId="20577"/>
          <ac:spMkLst>
            <pc:docMk/>
            <pc:sldMk cId="2246282630" sldId="347"/>
            <ac:spMk id="3" creationId="{9BF9705D-F411-443A-82CE-B6A98F3C244C}"/>
          </ac:spMkLst>
        </pc:spChg>
      </pc:sldChg>
      <pc:sldChg chg="addSp modSp new">
        <pc:chgData name="Guest User" userId="e38cf5fff1ccbbef" providerId="Windows Live" clId="Web-{9CBEFFB2-8D7D-415B-889C-159320853CF0}" dt="2020-02-27T04:23:25.778" v="146" actId="1076"/>
        <pc:sldMkLst>
          <pc:docMk/>
          <pc:sldMk cId="642699556" sldId="348"/>
        </pc:sldMkLst>
        <pc:spChg chg="mod">
          <ac:chgData name="Guest User" userId="e38cf5fff1ccbbef" providerId="Windows Live" clId="Web-{9CBEFFB2-8D7D-415B-889C-159320853CF0}" dt="2020-02-27T04:22:06.529" v="89" actId="20577"/>
          <ac:spMkLst>
            <pc:docMk/>
            <pc:sldMk cId="642699556" sldId="348"/>
            <ac:spMk id="2" creationId="{0581C46C-EE42-4055-953E-9E534285F6AA}"/>
          </ac:spMkLst>
        </pc:spChg>
        <pc:spChg chg="mod">
          <ac:chgData name="Guest User" userId="e38cf5fff1ccbbef" providerId="Windows Live" clId="Web-{9CBEFFB2-8D7D-415B-889C-159320853CF0}" dt="2020-02-27T04:23:21.591" v="145" actId="1076"/>
          <ac:spMkLst>
            <pc:docMk/>
            <pc:sldMk cId="642699556" sldId="348"/>
            <ac:spMk id="3" creationId="{A92FC485-DD8D-4A91-A9E4-C317E11B610E}"/>
          </ac:spMkLst>
        </pc:spChg>
        <pc:graphicFrameChg chg="add mod modGraphic">
          <ac:chgData name="Guest User" userId="e38cf5fff1ccbbef" providerId="Windows Live" clId="Web-{9CBEFFB2-8D7D-415B-889C-159320853CF0}" dt="2020-02-27T04:23:25.778" v="146" actId="1076"/>
          <ac:graphicFrameMkLst>
            <pc:docMk/>
            <pc:sldMk cId="642699556" sldId="348"/>
            <ac:graphicFrameMk id="5" creationId="{38BA8D50-0E68-4D02-9090-F85DE1957A5B}"/>
          </ac:graphicFrameMkLst>
        </pc:graphicFrameChg>
      </pc:sldChg>
      <pc:sldChg chg="delSp modSp add replId">
        <pc:chgData name="Guest User" userId="e38cf5fff1ccbbef" providerId="Windows Live" clId="Web-{9CBEFFB2-8D7D-415B-889C-159320853CF0}" dt="2020-02-27T04:26:00.745" v="171" actId="20577"/>
        <pc:sldMkLst>
          <pc:docMk/>
          <pc:sldMk cId="213527834" sldId="349"/>
        </pc:sldMkLst>
        <pc:spChg chg="mod">
          <ac:chgData name="Guest User" userId="e38cf5fff1ccbbef" providerId="Windows Live" clId="Web-{9CBEFFB2-8D7D-415B-889C-159320853CF0}" dt="2020-02-27T04:26:00.745" v="171" actId="20577"/>
          <ac:spMkLst>
            <pc:docMk/>
            <pc:sldMk cId="213527834" sldId="349"/>
            <ac:spMk id="3" creationId="{A92FC485-DD8D-4A91-A9E4-C317E11B610E}"/>
          </ac:spMkLst>
        </pc:spChg>
        <pc:graphicFrameChg chg="del">
          <ac:chgData name="Guest User" userId="e38cf5fff1ccbbef" providerId="Windows Live" clId="Web-{9CBEFFB2-8D7D-415B-889C-159320853CF0}" dt="2020-02-27T04:25:24.574" v="166"/>
          <ac:graphicFrameMkLst>
            <pc:docMk/>
            <pc:sldMk cId="213527834" sldId="349"/>
            <ac:graphicFrameMk id="5" creationId="{38BA8D50-0E68-4D02-9090-F85DE1957A5B}"/>
          </ac:graphicFrameMkLst>
        </pc:graphicFrameChg>
      </pc:sldChg>
      <pc:sldChg chg="addSp delSp modSp add replId">
        <pc:chgData name="Guest User" userId="e38cf5fff1ccbbef" providerId="Windows Live" clId="Web-{9CBEFFB2-8D7D-415B-889C-159320853CF0}" dt="2020-02-27T04:27:05.135" v="254" actId="1076"/>
        <pc:sldMkLst>
          <pc:docMk/>
          <pc:sldMk cId="737332596" sldId="350"/>
        </pc:sldMkLst>
        <pc:spChg chg="mod">
          <ac:chgData name="Guest User" userId="e38cf5fff1ccbbef" providerId="Windows Live" clId="Web-{9CBEFFB2-8D7D-415B-889C-159320853CF0}" dt="2020-02-27T04:26:37.510" v="183" actId="20577"/>
          <ac:spMkLst>
            <pc:docMk/>
            <pc:sldMk cId="737332596" sldId="350"/>
            <ac:spMk id="3" creationId="{A92FC485-DD8D-4A91-A9E4-C317E11B610E}"/>
          </ac:spMkLst>
        </pc:spChg>
        <pc:spChg chg="add del mod">
          <ac:chgData name="Guest User" userId="e38cf5fff1ccbbef" providerId="Windows Live" clId="Web-{9CBEFFB2-8D7D-415B-889C-159320853CF0}" dt="2020-02-27T04:26:34.463" v="181"/>
          <ac:spMkLst>
            <pc:docMk/>
            <pc:sldMk cId="737332596" sldId="350"/>
            <ac:spMk id="6" creationId="{410260BB-AC84-430E-998D-B59FCB83CC8B}"/>
          </ac:spMkLst>
        </pc:spChg>
        <pc:graphicFrameChg chg="add mod modGraphic">
          <ac:chgData name="Guest User" userId="e38cf5fff1ccbbef" providerId="Windows Live" clId="Web-{9CBEFFB2-8D7D-415B-889C-159320853CF0}" dt="2020-02-27T04:27:05.135" v="254" actId="1076"/>
          <ac:graphicFrameMkLst>
            <pc:docMk/>
            <pc:sldMk cId="737332596" sldId="350"/>
            <ac:graphicFrameMk id="5" creationId="{2A28E249-5E61-40AD-BE47-420C4310D251}"/>
          </ac:graphicFrameMkLst>
        </pc:graphicFrameChg>
      </pc:sldChg>
      <pc:sldChg chg="modSp add replId">
        <pc:chgData name="Guest User" userId="e38cf5fff1ccbbef" providerId="Windows Live" clId="Web-{9CBEFFB2-8D7D-415B-889C-159320853CF0}" dt="2020-02-27T04:31:40.163" v="345" actId="14100"/>
        <pc:sldMkLst>
          <pc:docMk/>
          <pc:sldMk cId="4254431630" sldId="351"/>
        </pc:sldMkLst>
        <pc:spChg chg="mod">
          <ac:chgData name="Guest User" userId="e38cf5fff1ccbbef" providerId="Windows Live" clId="Web-{9CBEFFB2-8D7D-415B-889C-159320853CF0}" dt="2020-02-27T04:31:40.163" v="345" actId="14100"/>
          <ac:spMkLst>
            <pc:docMk/>
            <pc:sldMk cId="4254431630" sldId="351"/>
            <ac:spMk id="3" creationId="{A2DFA820-1700-448D-99CA-451110C5B9CA}"/>
          </ac:spMkLst>
        </pc:spChg>
      </pc:sldChg>
      <pc:sldChg chg="addSp delSp modSp add replId">
        <pc:chgData name="Guest User" userId="e38cf5fff1ccbbef" providerId="Windows Live" clId="Web-{9CBEFFB2-8D7D-415B-889C-159320853CF0}" dt="2020-02-27T04:42:18.983" v="481" actId="1076"/>
        <pc:sldMkLst>
          <pc:docMk/>
          <pc:sldMk cId="3437203071" sldId="352"/>
        </pc:sldMkLst>
        <pc:spChg chg="mod">
          <ac:chgData name="Guest User" userId="e38cf5fff1ccbbef" providerId="Windows Live" clId="Web-{9CBEFFB2-8D7D-415B-889C-159320853CF0}" dt="2020-02-27T04:37:41.877" v="386" actId="20577"/>
          <ac:spMkLst>
            <pc:docMk/>
            <pc:sldMk cId="3437203071" sldId="352"/>
            <ac:spMk id="2" creationId="{00066170-BEE8-4679-9845-D12666BF1833}"/>
          </ac:spMkLst>
        </pc:spChg>
        <pc:spChg chg="mod">
          <ac:chgData name="Guest User" userId="e38cf5fff1ccbbef" providerId="Windows Live" clId="Web-{9CBEFFB2-8D7D-415B-889C-159320853CF0}" dt="2020-02-27T04:40:34.406" v="461" actId="20577"/>
          <ac:spMkLst>
            <pc:docMk/>
            <pc:sldMk cId="3437203071" sldId="352"/>
            <ac:spMk id="3" creationId="{5623DD62-E018-41C0-9618-4255DAA5DB5D}"/>
          </ac:spMkLst>
        </pc:spChg>
        <pc:spChg chg="add del mod">
          <ac:chgData name="Guest User" userId="e38cf5fff1ccbbef" providerId="Windows Live" clId="Web-{9CBEFFB2-8D7D-415B-889C-159320853CF0}" dt="2020-02-27T04:41:20.561" v="469"/>
          <ac:spMkLst>
            <pc:docMk/>
            <pc:sldMk cId="3437203071" sldId="352"/>
            <ac:spMk id="6" creationId="{4418E3EE-3298-464E-9A15-B5762971C373}"/>
          </ac:spMkLst>
        </pc:spChg>
        <pc:spChg chg="add mod">
          <ac:chgData name="Guest User" userId="e38cf5fff1ccbbef" providerId="Windows Live" clId="Web-{9CBEFFB2-8D7D-415B-889C-159320853CF0}" dt="2020-02-27T04:42:18.983" v="481" actId="1076"/>
          <ac:spMkLst>
            <pc:docMk/>
            <pc:sldMk cId="3437203071" sldId="352"/>
            <ac:spMk id="8" creationId="{7BEE9B52-8CD6-4DC9-8442-E947E8A63D30}"/>
          </ac:spMkLst>
        </pc:spChg>
        <pc:graphicFrameChg chg="add del mod modGraphic">
          <ac:chgData name="Guest User" userId="e38cf5fff1ccbbef" providerId="Windows Live" clId="Web-{9CBEFFB2-8D7D-415B-889C-159320853CF0}" dt="2020-02-27T04:40:05.016" v="443"/>
          <ac:graphicFrameMkLst>
            <pc:docMk/>
            <pc:sldMk cId="3437203071" sldId="352"/>
            <ac:graphicFrameMk id="5" creationId="{A7C5F115-C61F-4782-A8DB-6C77F5ED8D37}"/>
          </ac:graphicFrameMkLst>
        </pc:graphicFrameChg>
      </pc:sldChg>
      <pc:sldChg chg="addSp modSp add replId">
        <pc:chgData name="Guest User" userId="e38cf5fff1ccbbef" providerId="Windows Live" clId="Web-{9CBEFFB2-8D7D-415B-889C-159320853CF0}" dt="2020-02-27T04:44:57.559" v="605" actId="20577"/>
        <pc:sldMkLst>
          <pc:docMk/>
          <pc:sldMk cId="4106810572" sldId="353"/>
        </pc:sldMkLst>
        <pc:spChg chg="mod">
          <ac:chgData name="Guest User" userId="e38cf5fff1ccbbef" providerId="Windows Live" clId="Web-{9CBEFFB2-8D7D-415B-889C-159320853CF0}" dt="2020-02-27T04:44:57.559" v="605" actId="20577"/>
          <ac:spMkLst>
            <pc:docMk/>
            <pc:sldMk cId="4106810572" sldId="353"/>
            <ac:spMk id="2" creationId="{00066170-BEE8-4679-9845-D12666BF1833}"/>
          </ac:spMkLst>
        </pc:spChg>
        <pc:spChg chg="mod">
          <ac:chgData name="Guest User" userId="e38cf5fff1ccbbef" providerId="Windows Live" clId="Web-{9CBEFFB2-8D7D-415B-889C-159320853CF0}" dt="2020-02-27T04:44:38.153" v="600" actId="20577"/>
          <ac:spMkLst>
            <pc:docMk/>
            <pc:sldMk cId="4106810572" sldId="353"/>
            <ac:spMk id="3" creationId="{5623DD62-E018-41C0-9618-4255DAA5DB5D}"/>
          </ac:spMkLst>
        </pc:spChg>
        <pc:graphicFrameChg chg="add mod modGraphic">
          <ac:chgData name="Guest User" userId="e38cf5fff1ccbbef" providerId="Windows Live" clId="Web-{9CBEFFB2-8D7D-415B-889C-159320853CF0}" dt="2020-02-27T04:44:44.481" v="601" actId="1076"/>
          <ac:graphicFrameMkLst>
            <pc:docMk/>
            <pc:sldMk cId="4106810572" sldId="353"/>
            <ac:graphicFrameMk id="5" creationId="{9CDA9DBF-685D-4935-97D4-96AFC6F2C815}"/>
          </ac:graphicFrameMkLst>
        </pc:graphicFrameChg>
      </pc:sldChg>
    </pc:docChg>
  </pc:docChgLst>
  <pc:docChgLst>
    <pc:chgData name="Guest User" userId="e38cf5fff1ccbbef" providerId="Windows Live" clId="Web-{497A4D7E-35FF-4969-8D28-D357C561470E}"/>
    <pc:docChg chg="modSld">
      <pc:chgData name="Guest User" userId="e38cf5fff1ccbbef" providerId="Windows Live" clId="Web-{497A4D7E-35FF-4969-8D28-D357C561470E}" dt="2019-08-21T22:21:50.420" v="1" actId="20577"/>
      <pc:docMkLst>
        <pc:docMk/>
      </pc:docMkLst>
      <pc:sldChg chg="modSp">
        <pc:chgData name="Guest User" userId="e38cf5fff1ccbbef" providerId="Windows Live" clId="Web-{497A4D7E-35FF-4969-8D28-D357C561470E}" dt="2019-08-21T22:21:50.420" v="1" actId="20577"/>
        <pc:sldMkLst>
          <pc:docMk/>
          <pc:sldMk cId="1593680850" sldId="334"/>
        </pc:sldMkLst>
        <pc:spChg chg="mod">
          <ac:chgData name="Guest User" userId="e38cf5fff1ccbbef" providerId="Windows Live" clId="Web-{497A4D7E-35FF-4969-8D28-D357C561470E}" dt="2019-08-21T22:21:50.420" v="1" actId="20577"/>
          <ac:spMkLst>
            <pc:docMk/>
            <pc:sldMk cId="1593680850" sldId="334"/>
            <ac:spMk id="4" creationId="{93D99F56-4DB3-D14F-AA13-0FA8FD7AE0C7}"/>
          </ac:spMkLst>
        </pc:spChg>
      </pc:sldChg>
    </pc:docChg>
  </pc:docChgLst>
  <pc:docChgLst>
    <pc:chgData name="Guest User" userId="e38cf5fff1ccbbef" providerId="Windows Live" clId="Web-{FCC009FE-AD93-40A4-AF70-772EFB6F2CD6}"/>
    <pc:docChg chg="addSld modSld">
      <pc:chgData name="Guest User" userId="e38cf5fff1ccbbef" providerId="Windows Live" clId="Web-{FCC009FE-AD93-40A4-AF70-772EFB6F2CD6}" dt="2019-08-12T18:19:38.368" v="2098" actId="1076"/>
      <pc:docMkLst>
        <pc:docMk/>
      </pc:docMkLst>
      <pc:sldChg chg="modSp">
        <pc:chgData name="Guest User" userId="e38cf5fff1ccbbef" providerId="Windows Live" clId="Web-{FCC009FE-AD93-40A4-AF70-772EFB6F2CD6}" dt="2019-08-09T18:23:45.963" v="65" actId="20577"/>
        <pc:sldMkLst>
          <pc:docMk/>
          <pc:sldMk cId="0" sldId="256"/>
        </pc:sldMkLst>
        <pc:spChg chg="mod">
          <ac:chgData name="Guest User" userId="e38cf5fff1ccbbef" providerId="Windows Live" clId="Web-{FCC009FE-AD93-40A4-AF70-772EFB6F2CD6}" dt="2019-08-09T17:13:17.003" v="6" actId="20577"/>
          <ac:spMkLst>
            <pc:docMk/>
            <pc:sldMk cId="0" sldId="256"/>
            <ac:spMk id="4" creationId="{98CDC929-56E2-1842-B96F-EEEFC78FBE5A}"/>
          </ac:spMkLst>
        </pc:spChg>
        <pc:spChg chg="mod">
          <ac:chgData name="Guest User" userId="e38cf5fff1ccbbef" providerId="Windows Live" clId="Web-{FCC009FE-AD93-40A4-AF70-772EFB6F2CD6}" dt="2019-08-09T18:23:45.963" v="65" actId="20577"/>
          <ac:spMkLst>
            <pc:docMk/>
            <pc:sldMk cId="0" sldId="256"/>
            <ac:spMk id="6" creationId="{7766042E-BEC4-904E-9FCA-2079983A42E9}"/>
          </ac:spMkLst>
        </pc:spChg>
      </pc:sldChg>
      <pc:sldChg chg="modSp">
        <pc:chgData name="Guest User" userId="e38cf5fff1ccbbef" providerId="Windows Live" clId="Web-{FCC009FE-AD93-40A4-AF70-772EFB6F2CD6}" dt="2019-08-12T18:03:42.350" v="2049" actId="20577"/>
        <pc:sldMkLst>
          <pc:docMk/>
          <pc:sldMk cId="0" sldId="274"/>
        </pc:sldMkLst>
        <pc:spChg chg="mod">
          <ac:chgData name="Guest User" userId="e38cf5fff1ccbbef" providerId="Windows Live" clId="Web-{FCC009FE-AD93-40A4-AF70-772EFB6F2CD6}" dt="2019-08-12T18:03:42.350" v="2049" actId="20577"/>
          <ac:spMkLst>
            <pc:docMk/>
            <pc:sldMk cId="0" sldId="274"/>
            <ac:spMk id="3" creationId="{825DF835-CFA2-0B45-9273-6EEA176391B8}"/>
          </ac:spMkLst>
        </pc:spChg>
      </pc:sldChg>
      <pc:sldChg chg="modSp">
        <pc:chgData name="Guest User" userId="e38cf5fff1ccbbef" providerId="Windows Live" clId="Web-{FCC009FE-AD93-40A4-AF70-772EFB6F2CD6}" dt="2019-08-09T18:59:49.637" v="94" actId="20577"/>
        <pc:sldMkLst>
          <pc:docMk/>
          <pc:sldMk cId="3177937676" sldId="292"/>
        </pc:sldMkLst>
        <pc:spChg chg="mod">
          <ac:chgData name="Guest User" userId="e38cf5fff1ccbbef" providerId="Windows Live" clId="Web-{FCC009FE-AD93-40A4-AF70-772EFB6F2CD6}" dt="2019-08-09T18:59:49.637" v="94" actId="20577"/>
          <ac:spMkLst>
            <pc:docMk/>
            <pc:sldMk cId="3177937676" sldId="292"/>
            <ac:spMk id="2" creationId="{B3CA7CCB-CF56-244B-9034-AE11AC11B77C}"/>
          </ac:spMkLst>
        </pc:spChg>
      </pc:sldChg>
      <pc:sldChg chg="modSp">
        <pc:chgData name="Guest User" userId="e38cf5fff1ccbbef" providerId="Windows Live" clId="Web-{FCC009FE-AD93-40A4-AF70-772EFB6F2CD6}" dt="2019-08-12T17:42:39.878" v="1432" actId="20577"/>
        <pc:sldMkLst>
          <pc:docMk/>
          <pc:sldMk cId="2929006727" sldId="299"/>
        </pc:sldMkLst>
        <pc:spChg chg="mod">
          <ac:chgData name="Guest User" userId="e38cf5fff1ccbbef" providerId="Windows Live" clId="Web-{FCC009FE-AD93-40A4-AF70-772EFB6F2CD6}" dt="2019-08-09T18:59:58.309" v="99" actId="20577"/>
          <ac:spMkLst>
            <pc:docMk/>
            <pc:sldMk cId="2929006727" sldId="299"/>
            <ac:spMk id="3" creationId="{A4477EF2-C265-934A-B975-3E5D4088780C}"/>
          </ac:spMkLst>
        </pc:spChg>
        <pc:spChg chg="mod">
          <ac:chgData name="Guest User" userId="e38cf5fff1ccbbef" providerId="Windows Live" clId="Web-{FCC009FE-AD93-40A4-AF70-772EFB6F2CD6}" dt="2019-08-12T17:42:39.878" v="1432" actId="20577"/>
          <ac:spMkLst>
            <pc:docMk/>
            <pc:sldMk cId="2929006727" sldId="299"/>
            <ac:spMk id="4" creationId="{93D99F56-4DB3-D14F-AA13-0FA8FD7AE0C7}"/>
          </ac:spMkLst>
        </pc:spChg>
      </pc:sldChg>
      <pc:sldChg chg="modSp">
        <pc:chgData name="Guest User" userId="e38cf5fff1ccbbef" providerId="Windows Live" clId="Web-{FCC009FE-AD93-40A4-AF70-772EFB6F2CD6}" dt="2019-08-09T17:54:26.605" v="43" actId="20577"/>
        <pc:sldMkLst>
          <pc:docMk/>
          <pc:sldMk cId="3005863671" sldId="307"/>
        </pc:sldMkLst>
        <pc:spChg chg="mod">
          <ac:chgData name="Guest User" userId="e38cf5fff1ccbbef" providerId="Windows Live" clId="Web-{FCC009FE-AD93-40A4-AF70-772EFB6F2CD6}" dt="2019-08-09T17:54:26.605" v="43" actId="20577"/>
          <ac:spMkLst>
            <pc:docMk/>
            <pc:sldMk cId="3005863671" sldId="307"/>
            <ac:spMk id="4" creationId="{DA67CFDE-E5A7-C84A-9B10-D2A33B362978}"/>
          </ac:spMkLst>
        </pc:spChg>
      </pc:sldChg>
      <pc:sldChg chg="modSp">
        <pc:chgData name="Guest User" userId="e38cf5fff1ccbbef" providerId="Windows Live" clId="Web-{FCC009FE-AD93-40A4-AF70-772EFB6F2CD6}" dt="2019-08-12T18:04:19.475" v="2059" actId="20577"/>
        <pc:sldMkLst>
          <pc:docMk/>
          <pc:sldMk cId="0" sldId="331"/>
        </pc:sldMkLst>
        <pc:spChg chg="mod">
          <ac:chgData name="Guest User" userId="e38cf5fff1ccbbef" providerId="Windows Live" clId="Web-{FCC009FE-AD93-40A4-AF70-772EFB6F2CD6}" dt="2019-08-12T17:58:39.443" v="1881" actId="20577"/>
          <ac:spMkLst>
            <pc:docMk/>
            <pc:sldMk cId="0" sldId="331"/>
            <ac:spMk id="2" creationId="{00000000-0000-0000-0000-000000000000}"/>
          </ac:spMkLst>
        </pc:spChg>
        <pc:spChg chg="mod">
          <ac:chgData name="Guest User" userId="e38cf5fff1ccbbef" providerId="Windows Live" clId="Web-{FCC009FE-AD93-40A4-AF70-772EFB6F2CD6}" dt="2019-08-12T18:04:19.475" v="2059" actId="20577"/>
          <ac:spMkLst>
            <pc:docMk/>
            <pc:sldMk cId="0" sldId="331"/>
            <ac:spMk id="5" creationId="{3238DD02-3D01-0D40-AAA7-F081619299A6}"/>
          </ac:spMkLst>
        </pc:spChg>
      </pc:sldChg>
      <pc:sldChg chg="addSp modSp modNotes">
        <pc:chgData name="Guest User" userId="e38cf5fff1ccbbef" providerId="Windows Live" clId="Web-{FCC009FE-AD93-40A4-AF70-772EFB6F2CD6}" dt="2019-08-09T19:43:12.567" v="262" actId="20577"/>
        <pc:sldMkLst>
          <pc:docMk/>
          <pc:sldMk cId="4097320238" sldId="332"/>
        </pc:sldMkLst>
        <pc:spChg chg="mod">
          <ac:chgData name="Guest User" userId="e38cf5fff1ccbbef" providerId="Windows Live" clId="Web-{FCC009FE-AD93-40A4-AF70-772EFB6F2CD6}" dt="2019-08-09T19:37:33.858" v="167" actId="20577"/>
          <ac:spMkLst>
            <pc:docMk/>
            <pc:sldMk cId="4097320238" sldId="332"/>
            <ac:spMk id="2" creationId="{F2F44CEC-CA48-7B4F-BDE6-8B49F24F27D4}"/>
          </ac:spMkLst>
        </pc:spChg>
        <pc:spChg chg="mod">
          <ac:chgData name="Guest User" userId="e38cf5fff1ccbbef" providerId="Windows Live" clId="Web-{FCC009FE-AD93-40A4-AF70-772EFB6F2CD6}" dt="2019-08-09T19:43:12.567" v="262" actId="20577"/>
          <ac:spMkLst>
            <pc:docMk/>
            <pc:sldMk cId="4097320238" sldId="332"/>
            <ac:spMk id="3" creationId="{BD0EFB65-E843-A24B-9843-5728E4ED0DAC}"/>
          </ac:spMkLst>
        </pc:spChg>
        <pc:picChg chg="add mod">
          <ac:chgData name="Guest User" userId="e38cf5fff1ccbbef" providerId="Windows Live" clId="Web-{FCC009FE-AD93-40A4-AF70-772EFB6F2CD6}" dt="2019-08-09T19:40:56.300" v="216" actId="1076"/>
          <ac:picMkLst>
            <pc:docMk/>
            <pc:sldMk cId="4097320238" sldId="332"/>
            <ac:picMk id="4" creationId="{C1736142-0B33-42EE-8C88-BFCF8C049BCE}"/>
          </ac:picMkLst>
        </pc:picChg>
      </pc:sldChg>
      <pc:sldChg chg="addSp delSp modSp">
        <pc:chgData name="Guest User" userId="e38cf5fff1ccbbef" providerId="Windows Live" clId="Web-{FCC009FE-AD93-40A4-AF70-772EFB6F2CD6}" dt="2019-08-12T18:06:30.381" v="2072"/>
        <pc:sldMkLst>
          <pc:docMk/>
          <pc:sldMk cId="1581574247" sldId="333"/>
        </pc:sldMkLst>
        <pc:spChg chg="mod">
          <ac:chgData name="Guest User" userId="e38cf5fff1ccbbef" providerId="Windows Live" clId="Web-{FCC009FE-AD93-40A4-AF70-772EFB6F2CD6}" dt="2019-08-12T17:42:09.893" v="1431" actId="20577"/>
          <ac:spMkLst>
            <pc:docMk/>
            <pc:sldMk cId="1581574247" sldId="333"/>
            <ac:spMk id="2" creationId="{B3CA7CCB-CF56-244B-9034-AE11AC11B77C}"/>
          </ac:spMkLst>
        </pc:spChg>
        <pc:picChg chg="add del mod ord">
          <ac:chgData name="Guest User" userId="e38cf5fff1ccbbef" providerId="Windows Live" clId="Web-{FCC009FE-AD93-40A4-AF70-772EFB6F2CD6}" dt="2019-08-12T18:06:30.381" v="2072"/>
          <ac:picMkLst>
            <pc:docMk/>
            <pc:sldMk cId="1581574247" sldId="333"/>
            <ac:picMk id="3" creationId="{38A516C0-F8C5-44BF-80D1-DC87DF044B4F}"/>
          </ac:picMkLst>
        </pc:picChg>
      </pc:sldChg>
      <pc:sldChg chg="modSp">
        <pc:chgData name="Guest User" userId="e38cf5fff1ccbbef" providerId="Windows Live" clId="Web-{FCC009FE-AD93-40A4-AF70-772EFB6F2CD6}" dt="2019-08-12T17:43:03.315" v="1436" actId="20577"/>
        <pc:sldMkLst>
          <pc:docMk/>
          <pc:sldMk cId="1593680850" sldId="334"/>
        </pc:sldMkLst>
        <pc:spChg chg="mod">
          <ac:chgData name="Guest User" userId="e38cf5fff1ccbbef" providerId="Windows Live" clId="Web-{FCC009FE-AD93-40A4-AF70-772EFB6F2CD6}" dt="2019-08-12T17:43:03.315" v="1436" actId="20577"/>
          <ac:spMkLst>
            <pc:docMk/>
            <pc:sldMk cId="1593680850" sldId="334"/>
            <ac:spMk id="4" creationId="{93D99F56-4DB3-D14F-AA13-0FA8FD7AE0C7}"/>
          </ac:spMkLst>
        </pc:spChg>
      </pc:sldChg>
      <pc:sldChg chg="addSp delSp modSp new">
        <pc:chgData name="Guest User" userId="e38cf5fff1ccbbef" providerId="Windows Live" clId="Web-{FCC009FE-AD93-40A4-AF70-772EFB6F2CD6}" dt="2019-08-12T17:40:59.596" v="1427" actId="20577"/>
        <pc:sldMkLst>
          <pc:docMk/>
          <pc:sldMk cId="2039925233" sldId="335"/>
        </pc:sldMkLst>
        <pc:spChg chg="mod">
          <ac:chgData name="Guest User" userId="e38cf5fff1ccbbef" providerId="Windows Live" clId="Web-{FCC009FE-AD93-40A4-AF70-772EFB6F2CD6}" dt="2019-08-09T21:02:16.993" v="538" actId="20577"/>
          <ac:spMkLst>
            <pc:docMk/>
            <pc:sldMk cId="2039925233" sldId="335"/>
            <ac:spMk id="2" creationId="{64822D6A-DF2F-40EF-9D53-83DE5ECA9EEC}"/>
          </ac:spMkLst>
        </pc:spChg>
        <pc:spChg chg="mod">
          <ac:chgData name="Guest User" userId="e38cf5fff1ccbbef" providerId="Windows Live" clId="Web-{FCC009FE-AD93-40A4-AF70-772EFB6F2CD6}" dt="2019-08-12T17:40:59.596" v="1427" actId="20577"/>
          <ac:spMkLst>
            <pc:docMk/>
            <pc:sldMk cId="2039925233" sldId="335"/>
            <ac:spMk id="3" creationId="{775CAD25-AC27-43DC-8450-596CE68F3A39}"/>
          </ac:spMkLst>
        </pc:spChg>
        <pc:spChg chg="add mod">
          <ac:chgData name="Guest User" userId="e38cf5fff1ccbbef" providerId="Windows Live" clId="Web-{FCC009FE-AD93-40A4-AF70-772EFB6F2CD6}" dt="2019-08-12T17:40:49.705" v="1422" actId="20577"/>
          <ac:spMkLst>
            <pc:docMk/>
            <pc:sldMk cId="2039925233" sldId="335"/>
            <ac:spMk id="4" creationId="{2C91FA52-5EE9-4A3E-996A-42631631A68E}"/>
          </ac:spMkLst>
        </pc:spChg>
        <pc:spChg chg="add del mod">
          <ac:chgData name="Guest User" userId="e38cf5fff1ccbbef" providerId="Windows Live" clId="Web-{FCC009FE-AD93-40A4-AF70-772EFB6F2CD6}" dt="2019-08-09T21:08:52.340" v="786"/>
          <ac:spMkLst>
            <pc:docMk/>
            <pc:sldMk cId="2039925233" sldId="335"/>
            <ac:spMk id="4" creationId="{7B05F6E5-C4B7-4E1C-A518-8C2DC235DC9D}"/>
          </ac:spMkLst>
        </pc:spChg>
      </pc:sldChg>
      <pc:sldChg chg="modSp new">
        <pc:chgData name="Guest User" userId="e38cf5fff1ccbbef" providerId="Windows Live" clId="Web-{FCC009FE-AD93-40A4-AF70-772EFB6F2CD6}" dt="2019-08-12T17:28:12.922" v="1124" actId="20577"/>
        <pc:sldMkLst>
          <pc:docMk/>
          <pc:sldMk cId="2289254147" sldId="336"/>
        </pc:sldMkLst>
        <pc:spChg chg="mod">
          <ac:chgData name="Guest User" userId="e38cf5fff1ccbbef" providerId="Windows Live" clId="Web-{FCC009FE-AD93-40A4-AF70-772EFB6F2CD6}" dt="2019-08-09T20:13:05.800" v="386" actId="20577"/>
          <ac:spMkLst>
            <pc:docMk/>
            <pc:sldMk cId="2289254147" sldId="336"/>
            <ac:spMk id="2" creationId="{97E960A7-7227-4C28-9F92-59C78A5CC62E}"/>
          </ac:spMkLst>
        </pc:spChg>
        <pc:spChg chg="mod">
          <ac:chgData name="Guest User" userId="e38cf5fff1ccbbef" providerId="Windows Live" clId="Web-{FCC009FE-AD93-40A4-AF70-772EFB6F2CD6}" dt="2019-08-12T17:28:12.922" v="1124" actId="20577"/>
          <ac:spMkLst>
            <pc:docMk/>
            <pc:sldMk cId="2289254147" sldId="336"/>
            <ac:spMk id="3" creationId="{A2DFA820-1700-448D-99CA-451110C5B9CA}"/>
          </ac:spMkLst>
        </pc:spChg>
      </pc:sldChg>
      <pc:sldChg chg="modSp add replId">
        <pc:chgData name="Guest User" userId="e38cf5fff1ccbbef" providerId="Windows Live" clId="Web-{FCC009FE-AD93-40A4-AF70-772EFB6F2CD6}" dt="2019-08-12T17:28:06.313" v="1120" actId="20577"/>
        <pc:sldMkLst>
          <pc:docMk/>
          <pc:sldMk cId="3845030432" sldId="337"/>
        </pc:sldMkLst>
        <pc:spChg chg="mod">
          <ac:chgData name="Guest User" userId="e38cf5fff1ccbbef" providerId="Windows Live" clId="Web-{FCC009FE-AD93-40A4-AF70-772EFB6F2CD6}" dt="2019-08-12T17:28:06.313" v="1120" actId="20577"/>
          <ac:spMkLst>
            <pc:docMk/>
            <pc:sldMk cId="3845030432" sldId="337"/>
            <ac:spMk id="3" creationId="{A2DFA820-1700-448D-99CA-451110C5B9CA}"/>
          </ac:spMkLst>
        </pc:spChg>
      </pc:sldChg>
      <pc:sldChg chg="addSp delSp modSp new modNotes">
        <pc:chgData name="Guest User" userId="e38cf5fff1ccbbef" providerId="Windows Live" clId="Web-{FCC009FE-AD93-40A4-AF70-772EFB6F2CD6}" dt="2019-08-12T18:19:38.368" v="2098" actId="1076"/>
        <pc:sldMkLst>
          <pc:docMk/>
          <pc:sldMk cId="318780012" sldId="338"/>
        </pc:sldMkLst>
        <pc:spChg chg="mod">
          <ac:chgData name="Guest User" userId="e38cf5fff1ccbbef" providerId="Windows Live" clId="Web-{FCC009FE-AD93-40A4-AF70-772EFB6F2CD6}" dt="2019-08-09T21:01:18.836" v="526" actId="20577"/>
          <ac:spMkLst>
            <pc:docMk/>
            <pc:sldMk cId="318780012" sldId="338"/>
            <ac:spMk id="2" creationId="{00066170-BEE8-4679-9845-D12666BF1833}"/>
          </ac:spMkLst>
        </pc:spChg>
        <pc:spChg chg="mod">
          <ac:chgData name="Guest User" userId="e38cf5fff1ccbbef" providerId="Windows Live" clId="Web-{FCC009FE-AD93-40A4-AF70-772EFB6F2CD6}" dt="2019-08-09T20:53:55.224" v="478" actId="20577"/>
          <ac:spMkLst>
            <pc:docMk/>
            <pc:sldMk cId="318780012" sldId="338"/>
            <ac:spMk id="3" creationId="{5623DD62-E018-41C0-9618-4255DAA5DB5D}"/>
          </ac:spMkLst>
        </pc:spChg>
        <pc:picChg chg="add mod">
          <ac:chgData name="Guest User" userId="e38cf5fff1ccbbef" providerId="Windows Live" clId="Web-{FCC009FE-AD93-40A4-AF70-772EFB6F2CD6}" dt="2019-08-12T18:15:33.070" v="2086" actId="1076"/>
          <ac:picMkLst>
            <pc:docMk/>
            <pc:sldMk cId="318780012" sldId="338"/>
            <ac:picMk id="4" creationId="{01AA2F61-2141-4D29-BB95-1597D5DD58C2}"/>
          </ac:picMkLst>
        </pc:picChg>
        <pc:picChg chg="add del mod">
          <ac:chgData name="Guest User" userId="e38cf5fff1ccbbef" providerId="Windows Live" clId="Web-{FCC009FE-AD93-40A4-AF70-772EFB6F2CD6}" dt="2019-08-12T18:17:54.821" v="2091"/>
          <ac:picMkLst>
            <pc:docMk/>
            <pc:sldMk cId="318780012" sldId="338"/>
            <ac:picMk id="6" creationId="{2DDB7E31-E30E-4F0F-87EC-AE319122FFF6}"/>
          </ac:picMkLst>
        </pc:picChg>
        <pc:picChg chg="add del mod">
          <ac:chgData name="Guest User" userId="e38cf5fff1ccbbef" providerId="Windows Live" clId="Web-{FCC009FE-AD93-40A4-AF70-772EFB6F2CD6}" dt="2019-08-12T18:19:26.524" v="2094"/>
          <ac:picMkLst>
            <pc:docMk/>
            <pc:sldMk cId="318780012" sldId="338"/>
            <ac:picMk id="8" creationId="{1441EE06-81CF-4946-8037-E9E6988717A5}"/>
          </ac:picMkLst>
        </pc:picChg>
        <pc:picChg chg="add mod">
          <ac:chgData name="Guest User" userId="e38cf5fff1ccbbef" providerId="Windows Live" clId="Web-{FCC009FE-AD93-40A4-AF70-772EFB6F2CD6}" dt="2019-08-12T18:19:38.368" v="2098" actId="1076"/>
          <ac:picMkLst>
            <pc:docMk/>
            <pc:sldMk cId="318780012" sldId="338"/>
            <ac:picMk id="10" creationId="{9A33EB91-539A-4DEC-8F0D-CF89D8485FCF}"/>
          </ac:picMkLst>
        </pc:picChg>
        <pc:picChg chg="add mod">
          <ac:chgData name="Guest User" userId="e38cf5fff1ccbbef" providerId="Windows Live" clId="Web-{FCC009FE-AD93-40A4-AF70-772EFB6F2CD6}" dt="2019-08-12T18:19:31.743" v="2096" actId="14100"/>
          <ac:picMkLst>
            <pc:docMk/>
            <pc:sldMk cId="318780012" sldId="338"/>
            <ac:picMk id="12" creationId="{4ED70328-F373-4DA4-8929-52D067BAD47E}"/>
          </ac:picMkLst>
        </pc:picChg>
      </pc:sldChg>
      <pc:sldChg chg="modSp add replId">
        <pc:chgData name="Guest User" userId="e38cf5fff1ccbbef" providerId="Windows Live" clId="Web-{FCC009FE-AD93-40A4-AF70-772EFB6F2CD6}" dt="2019-08-09T21:01:05.555" v="506" actId="20577"/>
        <pc:sldMkLst>
          <pc:docMk/>
          <pc:sldMk cId="3813879265" sldId="339"/>
        </pc:sldMkLst>
        <pc:spChg chg="mod">
          <ac:chgData name="Guest User" userId="e38cf5fff1ccbbef" providerId="Windows Live" clId="Web-{FCC009FE-AD93-40A4-AF70-772EFB6F2CD6}" dt="2019-08-09T21:01:05.555" v="506" actId="20577"/>
          <ac:spMkLst>
            <pc:docMk/>
            <pc:sldMk cId="3813879265" sldId="339"/>
            <ac:spMk id="2" creationId="{00066170-BEE8-4679-9845-D12666BF1833}"/>
          </ac:spMkLst>
        </pc:spChg>
        <pc:spChg chg="mod">
          <ac:chgData name="Guest User" userId="e38cf5fff1ccbbef" providerId="Windows Live" clId="Web-{FCC009FE-AD93-40A4-AF70-772EFB6F2CD6}" dt="2019-08-09T20:54:00.052" v="479" actId="20577"/>
          <ac:spMkLst>
            <pc:docMk/>
            <pc:sldMk cId="3813879265" sldId="339"/>
            <ac:spMk id="3" creationId="{5623DD62-E018-41C0-9618-4255DAA5DB5D}"/>
          </ac:spMkLst>
        </pc:spChg>
      </pc:sldChg>
      <pc:sldChg chg="addSp delSp modSp add replId modNotes">
        <pc:chgData name="Guest User" userId="e38cf5fff1ccbbef" providerId="Windows Live" clId="Web-{FCC009FE-AD93-40A4-AF70-772EFB6F2CD6}" dt="2019-08-12T17:25:42.312" v="1093" actId="1076"/>
        <pc:sldMkLst>
          <pc:docMk/>
          <pc:sldMk cId="3685413596" sldId="340"/>
        </pc:sldMkLst>
        <pc:spChg chg="mod">
          <ac:chgData name="Guest User" userId="e38cf5fff1ccbbef" providerId="Windows Live" clId="Web-{FCC009FE-AD93-40A4-AF70-772EFB6F2CD6}" dt="2019-08-12T17:14:16.295" v="1000" actId="20577"/>
          <ac:spMkLst>
            <pc:docMk/>
            <pc:sldMk cId="3685413596" sldId="340"/>
            <ac:spMk id="2" creationId="{F2F44CEC-CA48-7B4F-BDE6-8B49F24F27D4}"/>
          </ac:spMkLst>
        </pc:spChg>
        <pc:spChg chg="mod">
          <ac:chgData name="Guest User" userId="e38cf5fff1ccbbef" providerId="Windows Live" clId="Web-{FCC009FE-AD93-40A4-AF70-772EFB6F2CD6}" dt="2019-08-12T17:25:30.969" v="1090" actId="14100"/>
          <ac:spMkLst>
            <pc:docMk/>
            <pc:sldMk cId="3685413596" sldId="340"/>
            <ac:spMk id="3" creationId="{BD0EFB65-E843-A24B-9843-5728E4ED0DAC}"/>
          </ac:spMkLst>
        </pc:spChg>
        <pc:picChg chg="del">
          <ac:chgData name="Guest User" userId="e38cf5fff1ccbbef" providerId="Windows Live" clId="Web-{FCC009FE-AD93-40A4-AF70-772EFB6F2CD6}" dt="2019-08-12T17:12:34.467" v="963"/>
          <ac:picMkLst>
            <pc:docMk/>
            <pc:sldMk cId="3685413596" sldId="340"/>
            <ac:picMk id="4" creationId="{C1736142-0B33-42EE-8C88-BFCF8C049BCE}"/>
          </ac:picMkLst>
        </pc:picChg>
        <pc:picChg chg="add mod">
          <ac:chgData name="Guest User" userId="e38cf5fff1ccbbef" providerId="Windows Live" clId="Web-{FCC009FE-AD93-40A4-AF70-772EFB6F2CD6}" dt="2019-08-12T17:25:42.312" v="1093" actId="1076"/>
          <ac:picMkLst>
            <pc:docMk/>
            <pc:sldMk cId="3685413596" sldId="340"/>
            <ac:picMk id="5" creationId="{3BAABA68-E977-4438-8553-6CA9634DD38C}"/>
          </ac:picMkLst>
        </pc:picChg>
      </pc:sldChg>
      <pc:sldChg chg="addSp modSp new modNotes">
        <pc:chgData name="Guest User" userId="e38cf5fff1ccbbef" providerId="Windows Live" clId="Web-{FCC009FE-AD93-40A4-AF70-772EFB6F2CD6}" dt="2019-08-12T18:04:48.725" v="2065" actId="1076"/>
        <pc:sldMkLst>
          <pc:docMk/>
          <pc:sldMk cId="2823414821" sldId="341"/>
        </pc:sldMkLst>
        <pc:spChg chg="mod">
          <ac:chgData name="Guest User" userId="e38cf5fff1ccbbef" providerId="Windows Live" clId="Web-{FCC009FE-AD93-40A4-AF70-772EFB6F2CD6}" dt="2019-08-12T17:43:32.753" v="1444" actId="20577"/>
          <ac:spMkLst>
            <pc:docMk/>
            <pc:sldMk cId="2823414821" sldId="341"/>
            <ac:spMk id="2" creationId="{4B8635F3-488A-4579-946D-874F22857B19}"/>
          </ac:spMkLst>
        </pc:spChg>
        <pc:spChg chg="mod">
          <ac:chgData name="Guest User" userId="e38cf5fff1ccbbef" providerId="Windows Live" clId="Web-{FCC009FE-AD93-40A4-AF70-772EFB6F2CD6}" dt="2019-08-12T17:50:27.473" v="1604" actId="20577"/>
          <ac:spMkLst>
            <pc:docMk/>
            <pc:sldMk cId="2823414821" sldId="341"/>
            <ac:spMk id="3" creationId="{9AAFC176-053D-488C-8C70-88BFDBA93085}"/>
          </ac:spMkLst>
        </pc:spChg>
        <pc:spChg chg="add mod">
          <ac:chgData name="Guest User" userId="e38cf5fff1ccbbef" providerId="Windows Live" clId="Web-{FCC009FE-AD93-40A4-AF70-772EFB6F2CD6}" dt="2019-08-12T17:51:23.582" v="1714" actId="20577"/>
          <ac:spMkLst>
            <pc:docMk/>
            <pc:sldMk cId="2823414821" sldId="341"/>
            <ac:spMk id="4" creationId="{20BEBDF5-AFA3-4087-984A-22C050694AA7}"/>
          </ac:spMkLst>
        </pc:spChg>
        <pc:spChg chg="add mod">
          <ac:chgData name="Guest User" userId="e38cf5fff1ccbbef" providerId="Windows Live" clId="Web-{FCC009FE-AD93-40A4-AF70-772EFB6F2CD6}" dt="2019-08-12T17:52:14.973" v="1845" actId="20577"/>
          <ac:spMkLst>
            <pc:docMk/>
            <pc:sldMk cId="2823414821" sldId="341"/>
            <ac:spMk id="5" creationId="{CD8009C7-3898-42FE-BAFA-F787EE4F3F3C}"/>
          </ac:spMkLst>
        </pc:spChg>
        <pc:picChg chg="add mod">
          <ac:chgData name="Guest User" userId="e38cf5fff1ccbbef" providerId="Windows Live" clId="Web-{FCC009FE-AD93-40A4-AF70-772EFB6F2CD6}" dt="2019-08-12T18:04:48.725" v="2065" actId="1076"/>
          <ac:picMkLst>
            <pc:docMk/>
            <pc:sldMk cId="2823414821" sldId="341"/>
            <ac:picMk id="6" creationId="{DEDC47DC-6EAF-498D-B5B4-6878FA018AD9}"/>
          </ac:picMkLst>
        </pc:picChg>
      </pc:sldChg>
    </pc:docChg>
  </pc:docChgLst>
  <pc:docChgLst>
    <pc:chgData name="Guest User" userId="e38cf5fff1ccbbef" providerId="Windows Live" clId="Web-{0D0EF517-CACE-4339-A123-06C0E18108A0}"/>
    <pc:docChg chg="modSld">
      <pc:chgData name="Guest User" userId="e38cf5fff1ccbbef" providerId="Windows Live" clId="Web-{0D0EF517-CACE-4339-A123-06C0E18108A0}" dt="2019-08-22T20:51:27.700" v="5"/>
      <pc:docMkLst>
        <pc:docMk/>
      </pc:docMkLst>
      <pc:sldChg chg="modSp">
        <pc:chgData name="Guest User" userId="e38cf5fff1ccbbef" providerId="Windows Live" clId="Web-{0D0EF517-CACE-4339-A123-06C0E18108A0}" dt="2019-08-22T20:50:24.512" v="0"/>
        <pc:sldMkLst>
          <pc:docMk/>
          <pc:sldMk cId="4097320238" sldId="332"/>
        </pc:sldMkLst>
        <pc:picChg chg="mod">
          <ac:chgData name="Guest User" userId="e38cf5fff1ccbbef" providerId="Windows Live" clId="Web-{0D0EF517-CACE-4339-A123-06C0E18108A0}" dt="2019-08-22T20:50:24.512" v="0"/>
          <ac:picMkLst>
            <pc:docMk/>
            <pc:sldMk cId="4097320238" sldId="332"/>
            <ac:picMk id="5" creationId="{24D0529B-7963-4BB2-8224-0FD6A00877E6}"/>
          </ac:picMkLst>
        </pc:picChg>
      </pc:sldChg>
      <pc:sldChg chg="modSp">
        <pc:chgData name="Guest User" userId="e38cf5fff1ccbbef" providerId="Windows Live" clId="Web-{0D0EF517-CACE-4339-A123-06C0E18108A0}" dt="2019-08-22T20:51:20.778" v="4"/>
        <pc:sldMkLst>
          <pc:docMk/>
          <pc:sldMk cId="318780012" sldId="338"/>
        </pc:sldMkLst>
        <pc:picChg chg="mod">
          <ac:chgData name="Guest User" userId="e38cf5fff1ccbbef" providerId="Windows Live" clId="Web-{0D0EF517-CACE-4339-A123-06C0E18108A0}" dt="2019-08-22T20:50:53.934" v="2"/>
          <ac:picMkLst>
            <pc:docMk/>
            <pc:sldMk cId="318780012" sldId="338"/>
            <ac:picMk id="4" creationId="{01AA2F61-2141-4D29-BB95-1597D5DD58C2}"/>
          </ac:picMkLst>
        </pc:picChg>
        <pc:picChg chg="mod">
          <ac:chgData name="Guest User" userId="e38cf5fff1ccbbef" providerId="Windows Live" clId="Web-{0D0EF517-CACE-4339-A123-06C0E18108A0}" dt="2019-08-22T20:51:20.778" v="4"/>
          <ac:picMkLst>
            <pc:docMk/>
            <pc:sldMk cId="318780012" sldId="338"/>
            <ac:picMk id="10" creationId="{9A33EB91-539A-4DEC-8F0D-CF89D8485FCF}"/>
          </ac:picMkLst>
        </pc:picChg>
        <pc:picChg chg="mod">
          <ac:chgData name="Guest User" userId="e38cf5fff1ccbbef" providerId="Windows Live" clId="Web-{0D0EF517-CACE-4339-A123-06C0E18108A0}" dt="2019-08-22T20:51:05.450" v="3"/>
          <ac:picMkLst>
            <pc:docMk/>
            <pc:sldMk cId="318780012" sldId="338"/>
            <ac:picMk id="12" creationId="{4ED70328-F373-4DA4-8929-52D067BAD47E}"/>
          </ac:picMkLst>
        </pc:picChg>
      </pc:sldChg>
      <pc:sldChg chg="modSp">
        <pc:chgData name="Guest User" userId="e38cf5fff1ccbbef" providerId="Windows Live" clId="Web-{0D0EF517-CACE-4339-A123-06C0E18108A0}" dt="2019-08-22T20:50:33.966" v="1"/>
        <pc:sldMkLst>
          <pc:docMk/>
          <pc:sldMk cId="3685413596" sldId="340"/>
        </pc:sldMkLst>
        <pc:picChg chg="mod">
          <ac:chgData name="Guest User" userId="e38cf5fff1ccbbef" providerId="Windows Live" clId="Web-{0D0EF517-CACE-4339-A123-06C0E18108A0}" dt="2019-08-22T20:50:33.966" v="1"/>
          <ac:picMkLst>
            <pc:docMk/>
            <pc:sldMk cId="3685413596" sldId="340"/>
            <ac:picMk id="5" creationId="{3BAABA68-E977-4438-8553-6CA9634DD38C}"/>
          </ac:picMkLst>
        </pc:picChg>
      </pc:sldChg>
      <pc:sldChg chg="modSp">
        <pc:chgData name="Guest User" userId="e38cf5fff1ccbbef" providerId="Windows Live" clId="Web-{0D0EF517-CACE-4339-A123-06C0E18108A0}" dt="2019-08-22T20:51:27.700" v="5"/>
        <pc:sldMkLst>
          <pc:docMk/>
          <pc:sldMk cId="2823414821" sldId="341"/>
        </pc:sldMkLst>
        <pc:picChg chg="mod">
          <ac:chgData name="Guest User" userId="e38cf5fff1ccbbef" providerId="Windows Live" clId="Web-{0D0EF517-CACE-4339-A123-06C0E18108A0}" dt="2019-08-22T20:51:27.700" v="5"/>
          <ac:picMkLst>
            <pc:docMk/>
            <pc:sldMk cId="2823414821" sldId="341"/>
            <ac:picMk id="6" creationId="{DEDC47DC-6EAF-498D-B5B4-6878FA018AD9}"/>
          </ac:picMkLst>
        </pc:picChg>
      </pc:sldChg>
    </pc:docChg>
  </pc:docChgLst>
  <pc:docChgLst>
    <pc:chgData name="Guest User" userId="e38cf5fff1ccbbef" providerId="Windows Live" clId="Web-{A8FE0BC0-860E-48C2-BC44-F6D80E5828CF}"/>
    <pc:docChg chg="addSld delSld modSld">
      <pc:chgData name="Guest User" userId="e38cf5fff1ccbbef" providerId="Windows Live" clId="Web-{A8FE0BC0-860E-48C2-BC44-F6D80E5828CF}" dt="2020-02-01T20:25:19.009" v="93" actId="20577"/>
      <pc:docMkLst>
        <pc:docMk/>
      </pc:docMkLst>
      <pc:sldChg chg="modSp">
        <pc:chgData name="Guest User" userId="e38cf5fff1ccbbef" providerId="Windows Live" clId="Web-{A8FE0BC0-860E-48C2-BC44-F6D80E5828CF}" dt="2020-02-01T20:23:02.430" v="14" actId="20577"/>
        <pc:sldMkLst>
          <pc:docMk/>
          <pc:sldMk cId="0" sldId="256"/>
        </pc:sldMkLst>
        <pc:spChg chg="mod">
          <ac:chgData name="Guest User" userId="e38cf5fff1ccbbef" providerId="Windows Live" clId="Web-{A8FE0BC0-860E-48C2-BC44-F6D80E5828CF}" dt="2020-02-01T20:19:29.392" v="8" actId="20577"/>
          <ac:spMkLst>
            <pc:docMk/>
            <pc:sldMk cId="0" sldId="256"/>
            <ac:spMk id="4" creationId="{98CDC929-56E2-1842-B96F-EEEFC78FBE5A}"/>
          </ac:spMkLst>
        </pc:spChg>
        <pc:spChg chg="mod">
          <ac:chgData name="Guest User" userId="e38cf5fff1ccbbef" providerId="Windows Live" clId="Web-{A8FE0BC0-860E-48C2-BC44-F6D80E5828CF}" dt="2020-02-01T20:23:02.430" v="14" actId="20577"/>
          <ac:spMkLst>
            <pc:docMk/>
            <pc:sldMk cId="0" sldId="256"/>
            <ac:spMk id="6" creationId="{7766042E-BEC4-904E-9FCA-2079983A42E9}"/>
          </ac:spMkLst>
        </pc:spChg>
      </pc:sldChg>
      <pc:sldChg chg="modSp">
        <pc:chgData name="Guest User" userId="e38cf5fff1ccbbef" providerId="Windows Live" clId="Web-{A8FE0BC0-860E-48C2-BC44-F6D80E5828CF}" dt="2020-02-01T20:25:19.009" v="93" actId="20577"/>
        <pc:sldMkLst>
          <pc:docMk/>
          <pc:sldMk cId="0" sldId="274"/>
        </pc:sldMkLst>
        <pc:spChg chg="mod">
          <ac:chgData name="Guest User" userId="e38cf5fff1ccbbef" providerId="Windows Live" clId="Web-{A8FE0BC0-860E-48C2-BC44-F6D80E5828CF}" dt="2020-02-01T20:25:19.009" v="93" actId="20577"/>
          <ac:spMkLst>
            <pc:docMk/>
            <pc:sldMk cId="0" sldId="274"/>
            <ac:spMk id="3" creationId="{825DF835-CFA2-0B45-9273-6EEA176391B8}"/>
          </ac:spMkLst>
        </pc:spChg>
      </pc:sldChg>
      <pc:sldChg chg="modSp">
        <pc:chgData name="Guest User" userId="e38cf5fff1ccbbef" providerId="Windows Live" clId="Web-{A8FE0BC0-860E-48C2-BC44-F6D80E5828CF}" dt="2020-02-01T20:23:19.431" v="19" actId="20577"/>
        <pc:sldMkLst>
          <pc:docMk/>
          <pc:sldMk cId="3177937676" sldId="292"/>
        </pc:sldMkLst>
        <pc:spChg chg="mod">
          <ac:chgData name="Guest User" userId="e38cf5fff1ccbbef" providerId="Windows Live" clId="Web-{A8FE0BC0-860E-48C2-BC44-F6D80E5828CF}" dt="2020-02-01T20:23:19.431" v="19" actId="20577"/>
          <ac:spMkLst>
            <pc:docMk/>
            <pc:sldMk cId="3177937676" sldId="292"/>
            <ac:spMk id="2" creationId="{B3CA7CCB-CF56-244B-9034-AE11AC11B77C}"/>
          </ac:spMkLst>
        </pc:spChg>
      </pc:sldChg>
      <pc:sldChg chg="modSp">
        <pc:chgData name="Guest User" userId="e38cf5fff1ccbbef" providerId="Windows Live" clId="Web-{A8FE0BC0-860E-48C2-BC44-F6D80E5828CF}" dt="2020-02-01T20:23:37.712" v="34" actId="20577"/>
        <pc:sldMkLst>
          <pc:docMk/>
          <pc:sldMk cId="2929006727" sldId="299"/>
        </pc:sldMkLst>
        <pc:spChg chg="mod">
          <ac:chgData name="Guest User" userId="e38cf5fff1ccbbef" providerId="Windows Live" clId="Web-{A8FE0BC0-860E-48C2-BC44-F6D80E5828CF}" dt="2020-02-01T20:23:22.884" v="25" actId="20577"/>
          <ac:spMkLst>
            <pc:docMk/>
            <pc:sldMk cId="2929006727" sldId="299"/>
            <ac:spMk id="3" creationId="{A4477EF2-C265-934A-B975-3E5D4088780C}"/>
          </ac:spMkLst>
        </pc:spChg>
        <pc:spChg chg="mod">
          <ac:chgData name="Guest User" userId="e38cf5fff1ccbbef" providerId="Windows Live" clId="Web-{A8FE0BC0-860E-48C2-BC44-F6D80E5828CF}" dt="2020-02-01T20:23:37.712" v="34" actId="20577"/>
          <ac:spMkLst>
            <pc:docMk/>
            <pc:sldMk cId="2929006727" sldId="299"/>
            <ac:spMk id="4" creationId="{93D99F56-4DB3-D14F-AA13-0FA8FD7AE0C7}"/>
          </ac:spMkLst>
        </pc:spChg>
      </pc:sldChg>
      <pc:sldChg chg="modSp modNotes">
        <pc:chgData name="Guest User" userId="e38cf5fff1ccbbef" providerId="Windows Live" clId="Web-{A8FE0BC0-860E-48C2-BC44-F6D80E5828CF}" dt="2020-02-01T20:25:07.681" v="87" actId="20577"/>
        <pc:sldMkLst>
          <pc:docMk/>
          <pc:sldMk cId="4253396331" sldId="311"/>
        </pc:sldMkLst>
        <pc:spChg chg="mod">
          <ac:chgData name="Guest User" userId="e38cf5fff1ccbbef" providerId="Windows Live" clId="Web-{A8FE0BC0-860E-48C2-BC44-F6D80E5828CF}" dt="2020-02-01T20:25:07.681" v="87" actId="20577"/>
          <ac:spMkLst>
            <pc:docMk/>
            <pc:sldMk cId="4253396331" sldId="311"/>
            <ac:spMk id="3" creationId="{1B39FA87-F59D-844F-B1A9-8A5ED869DC58}"/>
          </ac:spMkLst>
        </pc:spChg>
      </pc:sldChg>
      <pc:sldChg chg="del">
        <pc:chgData name="Guest User" userId="e38cf5fff1ccbbef" providerId="Windows Live" clId="Web-{A8FE0BC0-860E-48C2-BC44-F6D80E5828CF}" dt="2020-02-01T20:24:38.962" v="62"/>
        <pc:sldMkLst>
          <pc:docMk/>
          <pc:sldMk cId="0" sldId="331"/>
        </pc:sldMkLst>
      </pc:sldChg>
      <pc:sldChg chg="del">
        <pc:chgData name="Guest User" userId="e38cf5fff1ccbbef" providerId="Windows Live" clId="Web-{A8FE0BC0-860E-48C2-BC44-F6D80E5828CF}" dt="2020-02-01T20:23:48.712" v="43"/>
        <pc:sldMkLst>
          <pc:docMk/>
          <pc:sldMk cId="4097320238" sldId="332"/>
        </pc:sldMkLst>
      </pc:sldChg>
      <pc:sldChg chg="del">
        <pc:chgData name="Guest User" userId="e38cf5fff1ccbbef" providerId="Windows Live" clId="Web-{A8FE0BC0-860E-48C2-BC44-F6D80E5828CF}" dt="2020-02-01T20:24:38.978" v="65"/>
        <pc:sldMkLst>
          <pc:docMk/>
          <pc:sldMk cId="1581574247" sldId="333"/>
        </pc:sldMkLst>
      </pc:sldChg>
      <pc:sldChg chg="del">
        <pc:chgData name="Guest User" userId="e38cf5fff1ccbbef" providerId="Windows Live" clId="Web-{A8FE0BC0-860E-48C2-BC44-F6D80E5828CF}" dt="2020-02-01T20:24:38.978" v="64"/>
        <pc:sldMkLst>
          <pc:docMk/>
          <pc:sldMk cId="1593680850" sldId="334"/>
        </pc:sldMkLst>
      </pc:sldChg>
      <pc:sldChg chg="del">
        <pc:chgData name="Guest User" userId="e38cf5fff1ccbbef" providerId="Windows Live" clId="Web-{A8FE0BC0-860E-48C2-BC44-F6D80E5828CF}" dt="2020-02-01T20:24:16.165" v="44"/>
        <pc:sldMkLst>
          <pc:docMk/>
          <pc:sldMk cId="2039925233" sldId="335"/>
        </pc:sldMkLst>
      </pc:sldChg>
      <pc:sldChg chg="modSp">
        <pc:chgData name="Guest User" userId="e38cf5fff1ccbbef" providerId="Windows Live" clId="Web-{A8FE0BC0-860E-48C2-BC44-F6D80E5828CF}" dt="2020-02-01T20:24:18.947" v="46" actId="20577"/>
        <pc:sldMkLst>
          <pc:docMk/>
          <pc:sldMk cId="2289254147" sldId="336"/>
        </pc:sldMkLst>
        <pc:spChg chg="mod">
          <ac:chgData name="Guest User" userId="e38cf5fff1ccbbef" providerId="Windows Live" clId="Web-{A8FE0BC0-860E-48C2-BC44-F6D80E5828CF}" dt="2020-02-01T20:24:18.947" v="46" actId="20577"/>
          <ac:spMkLst>
            <pc:docMk/>
            <pc:sldMk cId="2289254147" sldId="336"/>
            <ac:spMk id="3" creationId="{A2DFA820-1700-448D-99CA-451110C5B9CA}"/>
          </ac:spMkLst>
        </pc:spChg>
      </pc:sldChg>
      <pc:sldChg chg="del">
        <pc:chgData name="Guest User" userId="e38cf5fff1ccbbef" providerId="Windows Live" clId="Web-{A8FE0BC0-860E-48C2-BC44-F6D80E5828CF}" dt="2020-02-01T20:24:21.197" v="47"/>
        <pc:sldMkLst>
          <pc:docMk/>
          <pc:sldMk cId="3845030432" sldId="337"/>
        </pc:sldMkLst>
      </pc:sldChg>
      <pc:sldChg chg="del">
        <pc:chgData name="Guest User" userId="e38cf5fff1ccbbef" providerId="Windows Live" clId="Web-{A8FE0BC0-860E-48C2-BC44-F6D80E5828CF}" dt="2020-02-01T20:24:25.290" v="48"/>
        <pc:sldMkLst>
          <pc:docMk/>
          <pc:sldMk cId="318780012" sldId="338"/>
        </pc:sldMkLst>
      </pc:sldChg>
      <pc:sldChg chg="modSp">
        <pc:chgData name="Guest User" userId="e38cf5fff1ccbbef" providerId="Windows Live" clId="Web-{A8FE0BC0-860E-48C2-BC44-F6D80E5828CF}" dt="2020-02-01T20:24:34.056" v="61" actId="20577"/>
        <pc:sldMkLst>
          <pc:docMk/>
          <pc:sldMk cId="3813879265" sldId="339"/>
        </pc:sldMkLst>
        <pc:spChg chg="mod">
          <ac:chgData name="Guest User" userId="e38cf5fff1ccbbef" providerId="Windows Live" clId="Web-{A8FE0BC0-860E-48C2-BC44-F6D80E5828CF}" dt="2020-02-01T20:24:34.056" v="61" actId="20577"/>
          <ac:spMkLst>
            <pc:docMk/>
            <pc:sldMk cId="3813879265" sldId="339"/>
            <ac:spMk id="2" creationId="{00066170-BEE8-4679-9845-D12666BF1833}"/>
          </ac:spMkLst>
        </pc:spChg>
        <pc:spChg chg="mod">
          <ac:chgData name="Guest User" userId="e38cf5fff1ccbbef" providerId="Windows Live" clId="Web-{A8FE0BC0-860E-48C2-BC44-F6D80E5828CF}" dt="2020-02-01T20:24:27.681" v="49" actId="20577"/>
          <ac:spMkLst>
            <pc:docMk/>
            <pc:sldMk cId="3813879265" sldId="339"/>
            <ac:spMk id="3" creationId="{5623DD62-E018-41C0-9618-4255DAA5DB5D}"/>
          </ac:spMkLst>
        </pc:spChg>
      </pc:sldChg>
      <pc:sldChg chg="del">
        <pc:chgData name="Guest User" userId="e38cf5fff1ccbbef" providerId="Windows Live" clId="Web-{A8FE0BC0-860E-48C2-BC44-F6D80E5828CF}" dt="2020-02-01T20:24:16.165" v="45"/>
        <pc:sldMkLst>
          <pc:docMk/>
          <pc:sldMk cId="3685413596" sldId="340"/>
        </pc:sldMkLst>
      </pc:sldChg>
      <pc:sldChg chg="del">
        <pc:chgData name="Guest User" userId="e38cf5fff1ccbbef" providerId="Windows Live" clId="Web-{A8FE0BC0-860E-48C2-BC44-F6D80E5828CF}" dt="2020-02-01T20:24:38.978" v="63"/>
        <pc:sldMkLst>
          <pc:docMk/>
          <pc:sldMk cId="2823414821" sldId="341"/>
        </pc:sldMkLst>
      </pc:sldChg>
      <pc:sldChg chg="del">
        <pc:chgData name="Guest User" userId="e38cf5fff1ccbbef" providerId="Windows Live" clId="Web-{A8FE0BC0-860E-48C2-BC44-F6D80E5828CF}" dt="2020-02-01T20:25:16.478" v="92"/>
        <pc:sldMkLst>
          <pc:docMk/>
          <pc:sldMk cId="3957957532" sldId="342"/>
        </pc:sldMkLst>
      </pc:sldChg>
      <pc:sldChg chg="del">
        <pc:chgData name="Guest User" userId="e38cf5fff1ccbbef" providerId="Windows Live" clId="Web-{A8FE0BC0-860E-48C2-BC44-F6D80E5828CF}" dt="2020-02-01T20:25:16.478" v="91"/>
        <pc:sldMkLst>
          <pc:docMk/>
          <pc:sldMk cId="1944992741" sldId="343"/>
        </pc:sldMkLst>
      </pc:sldChg>
      <pc:sldChg chg="del">
        <pc:chgData name="Guest User" userId="e38cf5fff1ccbbef" providerId="Windows Live" clId="Web-{A8FE0BC0-860E-48C2-BC44-F6D80E5828CF}" dt="2020-02-01T20:25:16.478" v="90"/>
        <pc:sldMkLst>
          <pc:docMk/>
          <pc:sldMk cId="2718716916" sldId="344"/>
        </pc:sldMkLst>
      </pc:sldChg>
      <pc:sldChg chg="modSp">
        <pc:chgData name="Guest User" userId="e38cf5fff1ccbbef" providerId="Windows Live" clId="Web-{A8FE0BC0-860E-48C2-BC44-F6D80E5828CF}" dt="2020-02-01T20:23:44.868" v="42" actId="20577"/>
        <pc:sldMkLst>
          <pc:docMk/>
          <pc:sldMk cId="2094117202" sldId="345"/>
        </pc:sldMkLst>
        <pc:spChg chg="mod">
          <ac:chgData name="Guest User" userId="e38cf5fff1ccbbef" providerId="Windows Live" clId="Web-{A8FE0BC0-860E-48C2-BC44-F6D80E5828CF}" dt="2020-02-01T20:23:42.040" v="40" actId="20577"/>
          <ac:spMkLst>
            <pc:docMk/>
            <pc:sldMk cId="2094117202" sldId="345"/>
            <ac:spMk id="2" creationId="{2AF33A63-B4D7-4CC6-A805-1807F37AA4D9}"/>
          </ac:spMkLst>
        </pc:spChg>
        <pc:spChg chg="mod">
          <ac:chgData name="Guest User" userId="e38cf5fff1ccbbef" providerId="Windows Live" clId="Web-{A8FE0BC0-860E-48C2-BC44-F6D80E5828CF}" dt="2020-02-01T20:23:44.868" v="42" actId="20577"/>
          <ac:spMkLst>
            <pc:docMk/>
            <pc:sldMk cId="2094117202" sldId="345"/>
            <ac:spMk id="3" creationId="{825D01C3-6DF9-43AD-86EA-295337FBF9AC}"/>
          </ac:spMkLst>
        </pc:spChg>
      </pc:sldChg>
      <pc:sldChg chg="modSp add replId">
        <pc:chgData name="Guest User" userId="e38cf5fff1ccbbef" providerId="Windows Live" clId="Web-{A8FE0BC0-860E-48C2-BC44-F6D80E5828CF}" dt="2020-02-01T20:25:13.713" v="89" actId="20577"/>
        <pc:sldMkLst>
          <pc:docMk/>
          <pc:sldMk cId="1584528486" sldId="346"/>
        </pc:sldMkLst>
        <pc:spChg chg="mod">
          <ac:chgData name="Guest User" userId="e38cf5fff1ccbbef" providerId="Windows Live" clId="Web-{A8FE0BC0-860E-48C2-BC44-F6D80E5828CF}" dt="2020-02-01T20:25:13.713" v="89" actId="20577"/>
          <ac:spMkLst>
            <pc:docMk/>
            <pc:sldMk cId="1584528486" sldId="346"/>
            <ac:spMk id="2" creationId="{BC1D05DE-DB03-DA41-8335-4E880F4F4E3A}"/>
          </ac:spMkLst>
        </pc:spChg>
      </pc:sldChg>
    </pc:docChg>
  </pc:docChgLst>
  <pc:docChgLst>
    <pc:chgData name="Guest User" userId="e38cf5fff1ccbbef" providerId="Windows Live" clId="Web-{2830B3F5-47E4-4661-9935-2AAC9BCFCAB6}"/>
    <pc:docChg chg="addSld delSld modSld sldOrd">
      <pc:chgData name="Guest User" userId="e38cf5fff1ccbbef" providerId="Windows Live" clId="Web-{2830B3F5-47E4-4661-9935-2AAC9BCFCAB6}" dt="2019-08-21T18:36:52.571" v="525"/>
      <pc:docMkLst>
        <pc:docMk/>
      </pc:docMkLst>
      <pc:sldChg chg="modNotes">
        <pc:chgData name="Guest User" userId="e38cf5fff1ccbbef" providerId="Windows Live" clId="Web-{2830B3F5-47E4-4661-9935-2AAC9BCFCAB6}" dt="2019-08-21T18:36:52.571" v="525"/>
        <pc:sldMkLst>
          <pc:docMk/>
          <pc:sldMk cId="0" sldId="256"/>
        </pc:sldMkLst>
      </pc:sldChg>
      <pc:sldChg chg="modSp ord">
        <pc:chgData name="Guest User" userId="e38cf5fff1ccbbef" providerId="Windows Live" clId="Web-{2830B3F5-47E4-4661-9935-2AAC9BCFCAB6}" dt="2019-08-21T18:10:31.382" v="322" actId="20577"/>
        <pc:sldMkLst>
          <pc:docMk/>
          <pc:sldMk cId="4253396331" sldId="311"/>
        </pc:sldMkLst>
        <pc:spChg chg="mod">
          <ac:chgData name="Guest User" userId="e38cf5fff1ccbbef" providerId="Windows Live" clId="Web-{2830B3F5-47E4-4661-9935-2AAC9BCFCAB6}" dt="2019-08-21T18:10:31.382" v="322" actId="20577"/>
          <ac:spMkLst>
            <pc:docMk/>
            <pc:sldMk cId="4253396331" sldId="311"/>
            <ac:spMk id="3" creationId="{1B39FA87-F59D-844F-B1A9-8A5ED869DC58}"/>
          </ac:spMkLst>
        </pc:spChg>
      </pc:sldChg>
      <pc:sldChg chg="addSp delSp modSp">
        <pc:chgData name="Guest User" userId="e38cf5fff1ccbbef" providerId="Windows Live" clId="Web-{2830B3F5-47E4-4661-9935-2AAC9BCFCAB6}" dt="2019-08-21T18:28:50.368" v="521" actId="1076"/>
        <pc:sldMkLst>
          <pc:docMk/>
          <pc:sldMk cId="4097320238" sldId="332"/>
        </pc:sldMkLst>
        <pc:picChg chg="del">
          <ac:chgData name="Guest User" userId="e38cf5fff1ccbbef" providerId="Windows Live" clId="Web-{2830B3F5-47E4-4661-9935-2AAC9BCFCAB6}" dt="2019-08-21T18:28:41.805" v="519"/>
          <ac:picMkLst>
            <pc:docMk/>
            <pc:sldMk cId="4097320238" sldId="332"/>
            <ac:picMk id="4" creationId="{C1736142-0B33-42EE-8C88-BFCF8C049BCE}"/>
          </ac:picMkLst>
        </pc:picChg>
        <pc:picChg chg="add mod">
          <ac:chgData name="Guest User" userId="e38cf5fff1ccbbef" providerId="Windows Live" clId="Web-{2830B3F5-47E4-4661-9935-2AAC9BCFCAB6}" dt="2019-08-21T18:28:50.368" v="521" actId="1076"/>
          <ac:picMkLst>
            <pc:docMk/>
            <pc:sldMk cId="4097320238" sldId="332"/>
            <ac:picMk id="5" creationId="{24D0529B-7963-4BB2-8224-0FD6A00877E6}"/>
          </ac:picMkLst>
        </pc:picChg>
      </pc:sldChg>
      <pc:sldChg chg="modSp">
        <pc:chgData name="Guest User" userId="e38cf5fff1ccbbef" providerId="Windows Live" clId="Web-{2830B3F5-47E4-4661-9935-2AAC9BCFCAB6}" dt="2019-08-21T18:19:29.086" v="413" actId="20577"/>
        <pc:sldMkLst>
          <pc:docMk/>
          <pc:sldMk cId="1593680850" sldId="334"/>
        </pc:sldMkLst>
        <pc:spChg chg="mod">
          <ac:chgData name="Guest User" userId="e38cf5fff1ccbbef" providerId="Windows Live" clId="Web-{2830B3F5-47E4-4661-9935-2AAC9BCFCAB6}" dt="2019-08-21T18:19:29.086" v="413" actId="20577"/>
          <ac:spMkLst>
            <pc:docMk/>
            <pc:sldMk cId="1593680850" sldId="334"/>
            <ac:spMk id="3" creationId="{A4477EF2-C265-934A-B975-3E5D4088780C}"/>
          </ac:spMkLst>
        </pc:spChg>
        <pc:spChg chg="mod">
          <ac:chgData name="Guest User" userId="e38cf5fff1ccbbef" providerId="Windows Live" clId="Web-{2830B3F5-47E4-4661-9935-2AAC9BCFCAB6}" dt="2019-08-21T18:19:25.398" v="408" actId="20577"/>
          <ac:spMkLst>
            <pc:docMk/>
            <pc:sldMk cId="1593680850" sldId="334"/>
            <ac:spMk id="4" creationId="{93D99F56-4DB3-D14F-AA13-0FA8FD7AE0C7}"/>
          </ac:spMkLst>
        </pc:spChg>
      </pc:sldChg>
      <pc:sldChg chg="modSp">
        <pc:chgData name="Guest User" userId="e38cf5fff1ccbbef" providerId="Windows Live" clId="Web-{2830B3F5-47E4-4661-9935-2AAC9BCFCAB6}" dt="2019-08-21T17:57:22.695" v="2" actId="20577"/>
        <pc:sldMkLst>
          <pc:docMk/>
          <pc:sldMk cId="2039925233" sldId="335"/>
        </pc:sldMkLst>
        <pc:spChg chg="mod">
          <ac:chgData name="Guest User" userId="e38cf5fff1ccbbef" providerId="Windows Live" clId="Web-{2830B3F5-47E4-4661-9935-2AAC9BCFCAB6}" dt="2019-08-21T17:57:22.695" v="2" actId="20577"/>
          <ac:spMkLst>
            <pc:docMk/>
            <pc:sldMk cId="2039925233" sldId="335"/>
            <ac:spMk id="3" creationId="{775CAD25-AC27-43DC-8450-596CE68F3A39}"/>
          </ac:spMkLst>
        </pc:spChg>
      </pc:sldChg>
      <pc:sldChg chg="modSp">
        <pc:chgData name="Guest User" userId="e38cf5fff1ccbbef" providerId="Windows Live" clId="Web-{2830B3F5-47E4-4661-9935-2AAC9BCFCAB6}" dt="2019-08-21T17:57:55.132" v="11" actId="1076"/>
        <pc:sldMkLst>
          <pc:docMk/>
          <pc:sldMk cId="2289254147" sldId="336"/>
        </pc:sldMkLst>
        <pc:spChg chg="mod">
          <ac:chgData name="Guest User" userId="e38cf5fff1ccbbef" providerId="Windows Live" clId="Web-{2830B3F5-47E4-4661-9935-2AAC9BCFCAB6}" dt="2019-08-21T17:57:55.132" v="11" actId="1076"/>
          <ac:spMkLst>
            <pc:docMk/>
            <pc:sldMk cId="2289254147" sldId="336"/>
            <ac:spMk id="3" creationId="{A2DFA820-1700-448D-99CA-451110C5B9CA}"/>
          </ac:spMkLst>
        </pc:spChg>
      </pc:sldChg>
      <pc:sldChg chg="modSp">
        <pc:chgData name="Guest User" userId="e38cf5fff1ccbbef" providerId="Windows Live" clId="Web-{2830B3F5-47E4-4661-9935-2AAC9BCFCAB6}" dt="2019-08-21T17:58:10.101" v="13" actId="14100"/>
        <pc:sldMkLst>
          <pc:docMk/>
          <pc:sldMk cId="3845030432" sldId="337"/>
        </pc:sldMkLst>
        <pc:spChg chg="mod">
          <ac:chgData name="Guest User" userId="e38cf5fff1ccbbef" providerId="Windows Live" clId="Web-{2830B3F5-47E4-4661-9935-2AAC9BCFCAB6}" dt="2019-08-21T17:58:10.101" v="13" actId="14100"/>
          <ac:spMkLst>
            <pc:docMk/>
            <pc:sldMk cId="3845030432" sldId="337"/>
            <ac:spMk id="3" creationId="{A2DFA820-1700-448D-99CA-451110C5B9CA}"/>
          </ac:spMkLst>
        </pc:spChg>
      </pc:sldChg>
      <pc:sldChg chg="modSp">
        <pc:chgData name="Guest User" userId="e38cf5fff1ccbbef" providerId="Windows Live" clId="Web-{2830B3F5-47E4-4661-9935-2AAC9BCFCAB6}" dt="2019-08-21T17:57:31.757" v="10" actId="20577"/>
        <pc:sldMkLst>
          <pc:docMk/>
          <pc:sldMk cId="3685413596" sldId="340"/>
        </pc:sldMkLst>
        <pc:spChg chg="mod">
          <ac:chgData name="Guest User" userId="e38cf5fff1ccbbef" providerId="Windows Live" clId="Web-{2830B3F5-47E4-4661-9935-2AAC9BCFCAB6}" dt="2019-08-21T17:57:31.757" v="10" actId="20577"/>
          <ac:spMkLst>
            <pc:docMk/>
            <pc:sldMk cId="3685413596" sldId="340"/>
            <ac:spMk id="3" creationId="{BD0EFB65-E843-A24B-9843-5728E4ED0DAC}"/>
          </ac:spMkLst>
        </pc:spChg>
      </pc:sldChg>
      <pc:sldChg chg="modSp add ord replId modNotes">
        <pc:chgData name="Guest User" userId="e38cf5fff1ccbbef" providerId="Windows Live" clId="Web-{2830B3F5-47E4-4661-9935-2AAC9BCFCAB6}" dt="2019-08-21T18:07:59.554" v="202"/>
        <pc:sldMkLst>
          <pc:docMk/>
          <pc:sldMk cId="3957957532" sldId="342"/>
        </pc:sldMkLst>
        <pc:spChg chg="mod">
          <ac:chgData name="Guest User" userId="e38cf5fff1ccbbef" providerId="Windows Live" clId="Web-{2830B3F5-47E4-4661-9935-2AAC9BCFCAB6}" dt="2019-08-21T18:02:04.851" v="66" actId="20577"/>
          <ac:spMkLst>
            <pc:docMk/>
            <pc:sldMk cId="3957957532" sldId="342"/>
            <ac:spMk id="2" creationId="{BC1D05DE-DB03-DA41-8335-4E880F4F4E3A}"/>
          </ac:spMkLst>
        </pc:spChg>
        <pc:spChg chg="mod">
          <ac:chgData name="Guest User" userId="e38cf5fff1ccbbef" providerId="Windows Live" clId="Web-{2830B3F5-47E4-4661-9935-2AAC9BCFCAB6}" dt="2019-08-21T18:07:57.226" v="201" actId="20577"/>
          <ac:spMkLst>
            <pc:docMk/>
            <pc:sldMk cId="3957957532" sldId="342"/>
            <ac:spMk id="3" creationId="{1B39FA87-F59D-844F-B1A9-8A5ED869DC58}"/>
          </ac:spMkLst>
        </pc:spChg>
      </pc:sldChg>
      <pc:sldChg chg="modSp add ord replId modNotes">
        <pc:chgData name="Guest User" userId="e38cf5fff1ccbbef" providerId="Windows Live" clId="Web-{2830B3F5-47E4-4661-9935-2AAC9BCFCAB6}" dt="2019-08-21T18:11:24.617" v="389"/>
        <pc:sldMkLst>
          <pc:docMk/>
          <pc:sldMk cId="1944992741" sldId="343"/>
        </pc:sldMkLst>
        <pc:spChg chg="mod">
          <ac:chgData name="Guest User" userId="e38cf5fff1ccbbef" providerId="Windows Live" clId="Web-{2830B3F5-47E4-4661-9935-2AAC9BCFCAB6}" dt="2019-08-21T18:02:08.335" v="67" actId="20577"/>
          <ac:spMkLst>
            <pc:docMk/>
            <pc:sldMk cId="1944992741" sldId="343"/>
            <ac:spMk id="2" creationId="{BC1D05DE-DB03-DA41-8335-4E880F4F4E3A}"/>
          </ac:spMkLst>
        </pc:spChg>
        <pc:spChg chg="mod">
          <ac:chgData name="Guest User" userId="e38cf5fff1ccbbef" providerId="Windows Live" clId="Web-{2830B3F5-47E4-4661-9935-2AAC9BCFCAB6}" dt="2019-08-21T18:11:22.586" v="388" actId="20577"/>
          <ac:spMkLst>
            <pc:docMk/>
            <pc:sldMk cId="1944992741" sldId="343"/>
            <ac:spMk id="3" creationId="{1B39FA87-F59D-844F-B1A9-8A5ED869DC58}"/>
          </ac:spMkLst>
        </pc:spChg>
      </pc:sldChg>
      <pc:sldChg chg="modSp add replId modNotes">
        <pc:chgData name="Guest User" userId="e38cf5fff1ccbbef" providerId="Windows Live" clId="Web-{2830B3F5-47E4-4661-9935-2AAC9BCFCAB6}" dt="2019-08-21T18:27:59.977" v="514" actId="20577"/>
        <pc:sldMkLst>
          <pc:docMk/>
          <pc:sldMk cId="2718716916" sldId="344"/>
        </pc:sldMkLst>
        <pc:spChg chg="mod">
          <ac:chgData name="Guest User" userId="e38cf5fff1ccbbef" providerId="Windows Live" clId="Web-{2830B3F5-47E4-4661-9935-2AAC9BCFCAB6}" dt="2019-08-21T18:25:22.664" v="452" actId="20577"/>
          <ac:spMkLst>
            <pc:docMk/>
            <pc:sldMk cId="2718716916" sldId="344"/>
            <ac:spMk id="2" creationId="{BC1D05DE-DB03-DA41-8335-4E880F4F4E3A}"/>
          </ac:spMkLst>
        </pc:spChg>
        <pc:spChg chg="mod">
          <ac:chgData name="Guest User" userId="e38cf5fff1ccbbef" providerId="Windows Live" clId="Web-{2830B3F5-47E4-4661-9935-2AAC9BCFCAB6}" dt="2019-08-21T18:27:59.977" v="514" actId="20577"/>
          <ac:spMkLst>
            <pc:docMk/>
            <pc:sldMk cId="2718716916" sldId="344"/>
            <ac:spMk id="3" creationId="{1B39FA87-F59D-844F-B1A9-8A5ED869DC58}"/>
          </ac:spMkLst>
        </pc:spChg>
      </pc:sldChg>
      <pc:sldChg chg="modSp add del replId">
        <pc:chgData name="Guest User" userId="e38cf5fff1ccbbef" providerId="Windows Live" clId="Web-{2830B3F5-47E4-4661-9935-2AAC9BCFCAB6}" dt="2019-08-21T18:25:18.539" v="450"/>
        <pc:sldMkLst>
          <pc:docMk/>
          <pc:sldMk cId="3888652646" sldId="345"/>
        </pc:sldMkLst>
        <pc:spChg chg="mod">
          <ac:chgData name="Guest User" userId="e38cf5fff1ccbbef" providerId="Windows Live" clId="Web-{2830B3F5-47E4-4661-9935-2AAC9BCFCAB6}" dt="2019-08-21T18:02:13.695" v="69" actId="20577"/>
          <ac:spMkLst>
            <pc:docMk/>
            <pc:sldMk cId="3888652646" sldId="345"/>
            <ac:spMk id="2" creationId="{BC1D05DE-DB03-DA41-8335-4E880F4F4E3A}"/>
          </ac:spMkLst>
        </pc:spChg>
      </pc:sldChg>
      <pc:sldChg chg="modSp add del replId">
        <pc:chgData name="Guest User" userId="e38cf5fff1ccbbef" providerId="Windows Live" clId="Web-{2830B3F5-47E4-4661-9935-2AAC9BCFCAB6}" dt="2019-08-21T18:25:18.539" v="451"/>
        <pc:sldMkLst>
          <pc:docMk/>
          <pc:sldMk cId="1989948546" sldId="346"/>
        </pc:sldMkLst>
        <pc:spChg chg="mod">
          <ac:chgData name="Guest User" userId="e38cf5fff1ccbbef" providerId="Windows Live" clId="Web-{2830B3F5-47E4-4661-9935-2AAC9BCFCAB6}" dt="2019-08-21T18:02:10.913" v="68" actId="20577"/>
          <ac:spMkLst>
            <pc:docMk/>
            <pc:sldMk cId="1989948546" sldId="346"/>
            <ac:spMk id="2" creationId="{BC1D05DE-DB03-DA41-8335-4E880F4F4E3A}"/>
          </ac:spMkLst>
        </pc:spChg>
        <pc:spChg chg="mod">
          <ac:chgData name="Guest User" userId="e38cf5fff1ccbbef" providerId="Windows Live" clId="Web-{2830B3F5-47E4-4661-9935-2AAC9BCFCAB6}" dt="2019-08-21T18:25:18.039" v="449" actId="20577"/>
          <ac:spMkLst>
            <pc:docMk/>
            <pc:sldMk cId="1989948546" sldId="346"/>
            <ac:spMk id="3" creationId="{1B39FA87-F59D-844F-B1A9-8A5ED869DC58}"/>
          </ac:spMkLst>
        </pc:spChg>
      </pc:sldChg>
      <pc:sldChg chg="modSp add del ord replId">
        <pc:chgData name="Guest User" userId="e38cf5fff1ccbbef" providerId="Windows Live" clId="Web-{2830B3F5-47E4-4661-9935-2AAC9BCFCAB6}" dt="2019-08-21T18:18:52.961" v="400"/>
        <pc:sldMkLst>
          <pc:docMk/>
          <pc:sldMk cId="841353035" sldId="347"/>
        </pc:sldMkLst>
        <pc:spChg chg="mod">
          <ac:chgData name="Guest User" userId="e38cf5fff1ccbbef" providerId="Windows Live" clId="Web-{2830B3F5-47E4-4661-9935-2AAC9BCFCAB6}" dt="2019-08-21T18:18:41.476" v="395" actId="20577"/>
          <ac:spMkLst>
            <pc:docMk/>
            <pc:sldMk cId="841353035" sldId="347"/>
            <ac:spMk id="3" creationId="{A4477EF2-C265-934A-B975-3E5D4088780C}"/>
          </ac:spMkLst>
        </pc:spChg>
        <pc:spChg chg="mod">
          <ac:chgData name="Guest User" userId="e38cf5fff1ccbbef" providerId="Windows Live" clId="Web-{2830B3F5-47E4-4661-9935-2AAC9BCFCAB6}" dt="2019-08-21T18:18:52.539" v="399" actId="20577"/>
          <ac:spMkLst>
            <pc:docMk/>
            <pc:sldMk cId="841353035" sldId="347"/>
            <ac:spMk id="4" creationId="{93D99F56-4DB3-D14F-AA13-0FA8FD7AE0C7}"/>
          </ac:spMkLst>
        </pc:spChg>
      </pc:sldChg>
    </pc:docChg>
  </pc:docChgLst>
  <pc:docChgLst>
    <pc:chgData name="Guest User" userId="e38cf5fff1ccbbef" providerId="Windows Live" clId="Web-{3F84D753-8A36-4DFC-9FD4-CFF79C75548A}"/>
    <pc:docChg chg="modSld">
      <pc:chgData name="Guest User" userId="e38cf5fff1ccbbef" providerId="Windows Live" clId="Web-{3F84D753-8A36-4DFC-9FD4-CFF79C75548A}" dt="2019-08-21T22:08:59.534" v="3" actId="20577"/>
      <pc:docMkLst>
        <pc:docMk/>
      </pc:docMkLst>
      <pc:sldChg chg="modSp">
        <pc:chgData name="Guest User" userId="e38cf5fff1ccbbef" providerId="Windows Live" clId="Web-{3F84D753-8A36-4DFC-9FD4-CFF79C75548A}" dt="2019-08-21T22:08:59.534" v="3" actId="20577"/>
        <pc:sldMkLst>
          <pc:docMk/>
          <pc:sldMk cId="2929006727" sldId="299"/>
        </pc:sldMkLst>
        <pc:spChg chg="mod">
          <ac:chgData name="Guest User" userId="e38cf5fff1ccbbef" providerId="Windows Live" clId="Web-{3F84D753-8A36-4DFC-9FD4-CFF79C75548A}" dt="2019-08-21T22:08:59.534" v="3" actId="20577"/>
          <ac:spMkLst>
            <pc:docMk/>
            <pc:sldMk cId="2929006727" sldId="299"/>
            <ac:spMk id="4" creationId="{93D99F56-4DB3-D14F-AA13-0FA8FD7AE0C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200" b="0" i="0" u="none" strike="noStrike" cap="none">
                <a:solidFill>
                  <a:schemeClr val="dk1"/>
                </a:solidFill>
                <a:latin typeface="Calibri"/>
                <a:ea typeface="Calibri"/>
                <a:cs typeface="Calibri"/>
                <a:sym typeface="Calibri"/>
              </a:defRPr>
            </a:lvl2pPr>
            <a:lvl3pPr marL="914400" marR="0" lvl="2" indent="0" algn="l" rtl="0">
              <a:spcBef>
                <a:spcPts val="0"/>
              </a:spcBef>
              <a:buNone/>
              <a:defRPr sz="1200" b="0" i="0" u="none" strike="noStrike" cap="none">
                <a:solidFill>
                  <a:schemeClr val="dk1"/>
                </a:solidFill>
                <a:latin typeface="Calibri"/>
                <a:ea typeface="Calibri"/>
                <a:cs typeface="Calibri"/>
                <a:sym typeface="Calibri"/>
              </a:defRPr>
            </a:lvl3pPr>
            <a:lvl4pPr marL="1371600" marR="0" lvl="3" indent="0" algn="l" rtl="0">
              <a:spcBef>
                <a:spcPts val="0"/>
              </a:spcBef>
              <a:buNone/>
              <a:defRPr sz="1200" b="0" i="0" u="none" strike="noStrike" cap="none">
                <a:solidFill>
                  <a:schemeClr val="dk1"/>
                </a:solidFill>
                <a:latin typeface="Calibri"/>
                <a:ea typeface="Calibri"/>
                <a:cs typeface="Calibri"/>
                <a:sym typeface="Calibri"/>
              </a:defRPr>
            </a:lvl4pPr>
            <a:lvl5pPr marL="1828800" marR="0" lvl="4" indent="0" algn="l" rtl="0">
              <a:spcBef>
                <a:spcPts val="0"/>
              </a:spcBef>
              <a:buNone/>
              <a:defRPr sz="1200" b="0" i="0" u="none" strike="noStrike" cap="none">
                <a:solidFill>
                  <a:schemeClr val="dk1"/>
                </a:solidFill>
                <a:latin typeface="Calibri"/>
                <a:ea typeface="Calibri"/>
                <a:cs typeface="Calibri"/>
                <a:sym typeface="Calibri"/>
              </a:defRPr>
            </a:lvl5pPr>
            <a:lvl6pPr marL="2286000" marR="0" lvl="5" indent="0" algn="l" rtl="0">
              <a:spcBef>
                <a:spcPts val="0"/>
              </a:spcBef>
              <a:buNone/>
              <a:defRPr sz="1200" b="0" i="0" u="none" strike="noStrike" cap="none">
                <a:solidFill>
                  <a:schemeClr val="dk1"/>
                </a:solidFill>
                <a:latin typeface="Calibri"/>
                <a:ea typeface="Calibri"/>
                <a:cs typeface="Calibri"/>
                <a:sym typeface="Calibri"/>
              </a:defRPr>
            </a:lvl6pPr>
            <a:lvl7pPr marL="2743200" marR="0" lvl="6" indent="0" algn="l" rtl="0">
              <a:spcBef>
                <a:spcPts val="0"/>
              </a:spcBef>
              <a:buNone/>
              <a:defRPr sz="1200" b="0" i="0" u="none" strike="noStrike" cap="none">
                <a:solidFill>
                  <a:schemeClr val="dk1"/>
                </a:solidFill>
                <a:latin typeface="Calibri"/>
                <a:ea typeface="Calibri"/>
                <a:cs typeface="Calibri"/>
                <a:sym typeface="Calibri"/>
              </a:defRPr>
            </a:lvl7pPr>
            <a:lvl8pPr marL="3200400" marR="0" lvl="7" indent="0" algn="l" rtl="0">
              <a:spcBef>
                <a:spcPts val="0"/>
              </a:spcBef>
              <a:buNone/>
              <a:defRPr sz="1200" b="0" i="0" u="none" strike="noStrike" cap="none">
                <a:solidFill>
                  <a:schemeClr val="dk1"/>
                </a:solidFill>
                <a:latin typeface="Calibri"/>
                <a:ea typeface="Calibri"/>
                <a:cs typeface="Calibri"/>
                <a:sym typeface="Calibri"/>
              </a:defRPr>
            </a:lvl8pPr>
            <a:lvl9pPr marL="3657600" marR="0" lvl="8" indent="0" algn="l" rtl="0">
              <a:spcBef>
                <a:spcPts val="0"/>
              </a:spcBef>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8394029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courses.lumenlearning.com/wm-spanish1/"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flickr.com/photos/woohoopics/3933360616/in/photolist-6Zzv5m-pdt2xc-qa3Emk-q7WxYu-pdt1Tr-4nCKsi-6ck2xF-dAok4z-85BESS-szasUk-cp4c1Q-tenQVs-ttDFMj-tw5ss6-tewKi8-teoBMm-ttE6Fm-Sa6WCP-ttDnd5-7Viwv-7YJMJr-njbEJ-XkdPvp-uhz6AK-XkdNDe-pSEErQ-7UZW31-tZLpXb-tZYyak-ueYAM7-8Q6wMS-tvGasE-tep68L-tvFVDC-syYzYJ-sza5Pt-tw57Se-tw4Qt2-RYa5xc-Sa6Yag-tkehLy-uhtvfa-uhsF3Z-FLMyb-ugSwmu-uhq8h8-ueZwDq-tZCsqo-8Q3pic-5iW85v"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creativecommons.org/licenses/by/4.0/"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86" name="Shape 8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kern="1200" cap="none">
                <a:solidFill>
                  <a:schemeClr val="tx1"/>
                </a:solidFill>
                <a:effectLst/>
                <a:latin typeface="Calibri"/>
                <a:ea typeface="Calibri"/>
                <a:cs typeface="Calibri"/>
                <a:sym typeface="Calibri"/>
              </a:rPr>
              <a:t>All text in these slides is taken from</a:t>
            </a:r>
            <a:r>
              <a:rPr lang="en-US">
                <a:solidFill>
                  <a:schemeClr val="tx1"/>
                </a:solidFill>
              </a:rPr>
              <a:t> </a:t>
            </a:r>
            <a:r>
              <a:rPr lang="en-US">
                <a:hlinkClick r:id="rId3"/>
              </a:rPr>
              <a:t>https://courses.lumenlearning.com/wm-spanish1/</a:t>
            </a:r>
            <a:r>
              <a:rPr lang="en-US">
                <a:solidFill>
                  <a:schemeClr val="tx1"/>
                </a:solidFill>
              </a:rPr>
              <a:t> </a:t>
            </a:r>
            <a:r>
              <a:rPr lang="en-US" sz="1200" b="0" i="0" u="none" strike="noStrike" kern="1200" cap="none">
                <a:solidFill>
                  <a:schemeClr val="tx1"/>
                </a:solidFill>
                <a:effectLst/>
                <a:latin typeface="Calibri"/>
                <a:ea typeface="Calibri"/>
                <a:cs typeface="Calibri"/>
                <a:sym typeface="Calibri"/>
              </a:rPr>
              <a:t>where it is published under one or more open licenses.</a:t>
            </a:r>
            <a:endParaRPr lang="en-US"/>
          </a:p>
          <a:p>
            <a:r>
              <a:rPr lang="en-US" sz="1200" b="0" i="0" u="none" strike="noStrike" kern="1200" cap="none">
                <a:solidFill>
                  <a:schemeClr val="tx1"/>
                </a:solidFill>
                <a:effectLst/>
                <a:latin typeface="Calibri"/>
                <a:ea typeface="Calibri"/>
                <a:cs typeface="Calibri"/>
                <a:sym typeface="Calibri"/>
              </a:rPr>
              <a:t>All images in these slides are attributed in the notes of the slide on which they appear and licensed as indicated. </a:t>
            </a:r>
          </a:p>
        </p:txBody>
      </p:sp>
      <p:sp>
        <p:nvSpPr>
          <p:cNvPr id="87" name="Shape 8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1</a:t>
            </a:fld>
            <a:endParaRPr lang="en-US"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Teenagers. </a:t>
            </a:r>
            <a:r>
              <a:rPr lang="en-US" b="1"/>
              <a:t>Authored by</a:t>
            </a:r>
            <a:r>
              <a:rPr lang="en-US"/>
              <a:t>: Wilmena Kane. </a:t>
            </a:r>
            <a:r>
              <a:rPr lang="en-US" b="1"/>
              <a:t>Located at</a:t>
            </a:r>
            <a:r>
              <a:rPr lang="en-US"/>
              <a:t>: </a:t>
            </a:r>
            <a:r>
              <a:rPr lang="en-US" b="1" u="sng" dirty="0">
                <a:hlinkClick r:id="rId3"/>
              </a:rPr>
              <a:t>https://www.flickr.com/photos/woohoopics/3933360616/in/photolist-6Zzv5m-pdt2xc-qa3Emk-q7WxYu-pdt1Tr-4nCKsi-6ck2xF-dAok4z-85BESS-szasUk-cp4c1Q-tenQVs-ttDFMj-tw5ss6-tewKi8-teoBMm-ttE6Fm-Sa6WCP-ttDnd5-7Viwv-7YJMJr-njbEJ-XkdPvp-uhz6AK-XkdNDe-pSEErQ-7UZW31-tZLpXb-tZYyak-ueYAM7-8Q6wMS-tvGasE-tep68L-tvFVDC-syYzYJ-sza5Pt-tw57Se-tw4Qt2-RYa5xc-Sa6Yag-tkehLy-uhtvfa-uhsF3Z-FLMyb-ugSwmu-uhq8h8-ueZwDq-tZCsqo-8Q3pic-5iW85v</a:t>
            </a:r>
            <a:r>
              <a:rPr lang="en-US"/>
              <a:t>. </a:t>
            </a:r>
            <a:r>
              <a:rPr lang="en-US" b="1"/>
              <a:t>License</a:t>
            </a:r>
            <a:r>
              <a:rPr lang="en-US"/>
              <a:t>: </a:t>
            </a:r>
            <a:r>
              <a:rPr lang="en-US" b="1" i="1" u="sng" dirty="0">
                <a:hlinkClick r:id="rId4"/>
              </a:rPr>
              <a:t>CC BY: Attribution</a:t>
            </a:r>
            <a:endParaRPr lang="en-US"/>
          </a:p>
        </p:txBody>
      </p:sp>
      <p:sp>
        <p:nvSpPr>
          <p:cNvPr id="4" name="Slide Number Placeholder 3"/>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10</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674987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Answer</a:t>
            </a:r>
            <a:r>
              <a:rPr lang="en-US" baseline="0"/>
              <a:t> is </a:t>
            </a:r>
            <a:r>
              <a:rPr lang="en-US"/>
              <a:t>C</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pPr marL="0" marR="0" lvl="0" indent="0" algn="r" rtl="0">
                <a:spcBef>
                  <a:spcPts val="0"/>
                </a:spcBef>
                <a:buSzPct val="25000"/>
                <a:buNone/>
              </a:pPr>
              <a:t>13</a:t>
            </a:fld>
            <a:endParaRPr lang="en-US"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Answer</a:t>
            </a:r>
            <a:r>
              <a:rPr lang="en-US" baseline="0"/>
              <a:t> is </a:t>
            </a:r>
            <a:r>
              <a:rPr lang="en-US"/>
              <a:t>B</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pPr marL="0" marR="0" lvl="0" indent="0" algn="r" rtl="0">
                <a:spcBef>
                  <a:spcPts val="0"/>
                </a:spcBef>
                <a:buSzPct val="25000"/>
                <a:buNone/>
              </a:pPr>
              <a:t>14</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1702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Shape 32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23" name="Shape 3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blipFill dpi="0" rotWithShape="1">
          <a:blip r:embed="rId2">
            <a:lum/>
          </a:blip>
          <a:srcRect/>
          <a:stretch>
            <a:fillRect t="-61000" b="-61000"/>
          </a:stretch>
        </a:blipFill>
        <a:effectLst/>
      </p:bgPr>
    </p:bg>
    <p:spTree>
      <p:nvGrpSpPr>
        <p:cNvPr id="1" name="Shape 9"/>
        <p:cNvGrpSpPr/>
        <p:nvPr/>
      </p:nvGrpSpPr>
      <p:grpSpPr>
        <a:xfrm>
          <a:off x="0" y="0"/>
          <a:ext cx="0" cy="0"/>
          <a:chOff x="0" y="0"/>
          <a:chExt cx="0" cy="0"/>
        </a:xfrm>
      </p:grpSpPr>
      <p:sp>
        <p:nvSpPr>
          <p:cNvPr id="5" name="Google Shape;14;p3">
            <a:extLst>
              <a:ext uri="{FF2B5EF4-FFF2-40B4-BE49-F238E27FC236}">
                <a16:creationId xmlns:a16="http://schemas.microsoft.com/office/drawing/2014/main" id="{DB391CD0-B0FF-7C47-AEC7-712743E719D1}"/>
              </a:ext>
            </a:extLst>
          </p:cNvPr>
          <p:cNvSpPr/>
          <p:nvPr/>
        </p:nvSpPr>
        <p:spPr>
          <a:xfrm>
            <a:off x="0" y="552196"/>
            <a:ext cx="12207240" cy="268833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
        <p:nvSpPr>
          <p:cNvPr id="11" name="Google Shape;11;p2"/>
          <p:cNvSpPr txBox="1">
            <a:spLocks noGrp="1"/>
          </p:cNvSpPr>
          <p:nvPr>
            <p:ph type="ctrTitle" hasCustomPrompt="1"/>
          </p:nvPr>
        </p:nvSpPr>
        <p:spPr>
          <a:xfrm>
            <a:off x="1519519" y="0"/>
            <a:ext cx="9144000" cy="2387600"/>
          </a:xfrm>
          <a:prstGeom prst="rect">
            <a:avLst/>
          </a:prstGeom>
          <a:noFill/>
          <a:ln>
            <a:noFill/>
          </a:ln>
        </p:spPr>
        <p:txBody>
          <a:bodyPr spcFirstLastPara="1" wrap="square" lIns="91425" tIns="45700" rIns="91425" bIns="45700" anchor="b" anchorCtr="0"/>
          <a:lstStyle>
            <a:lvl1pPr marR="0" lvl="0" algn="ctr" rtl="0">
              <a:lnSpc>
                <a:spcPct val="90000"/>
              </a:lnSpc>
              <a:spcBef>
                <a:spcPts val="0"/>
              </a:spcBef>
              <a:spcAft>
                <a:spcPts val="0"/>
              </a:spcAft>
              <a:buClr>
                <a:srgbClr val="F1F7FB"/>
              </a:buClr>
              <a:buSzPts val="5500"/>
              <a:buFont typeface="Century Gothic"/>
              <a:buNone/>
              <a:defRPr sz="4125" b="0" i="0" u="none" strike="noStrike" cap="none">
                <a:solidFill>
                  <a:srgbClr val="F1F7FB"/>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dirty="0"/>
              <a:t>Course Title</a:t>
            </a:r>
            <a:endParaRPr dirty="0"/>
          </a:p>
        </p:txBody>
      </p:sp>
      <p:sp>
        <p:nvSpPr>
          <p:cNvPr id="12" name="Google Shape;12;p2"/>
          <p:cNvSpPr txBox="1">
            <a:spLocks noGrp="1"/>
          </p:cNvSpPr>
          <p:nvPr>
            <p:ph type="subTitle" idx="1" hasCustomPrompt="1"/>
          </p:nvPr>
        </p:nvSpPr>
        <p:spPr>
          <a:xfrm>
            <a:off x="0" y="2661428"/>
            <a:ext cx="12192000" cy="1655762"/>
          </a:xfrm>
          <a:prstGeom prst="rect">
            <a:avLst/>
          </a:prstGeom>
          <a:noFill/>
          <a:ln>
            <a:noFill/>
          </a:ln>
        </p:spPr>
        <p:txBody>
          <a:bodyPr spcFirstLastPara="1" wrap="square" lIns="91425" tIns="45700" rIns="91425" bIns="45700" anchor="t" anchorCtr="0"/>
          <a:lstStyle>
            <a:lvl1pPr marR="0" lvl="0" algn="ctr" rtl="0">
              <a:lnSpc>
                <a:spcPct val="90000"/>
              </a:lnSpc>
              <a:spcBef>
                <a:spcPts val="750"/>
              </a:spcBef>
              <a:spcAft>
                <a:spcPts val="0"/>
              </a:spcAft>
              <a:buClr>
                <a:srgbClr val="F1F7FB"/>
              </a:buClr>
              <a:buSzPts val="2400"/>
              <a:buFont typeface="Arial"/>
              <a:buNone/>
              <a:defRPr sz="1800" b="0" i="0" u="none" strike="noStrike" cap="none">
                <a:solidFill>
                  <a:srgbClr val="F1F7FB"/>
                </a:solidFill>
                <a:latin typeface="Century Gothic"/>
                <a:ea typeface="Century Gothic"/>
                <a:cs typeface="Century Gothic"/>
                <a:sym typeface="Century Gothic"/>
              </a:defRPr>
            </a:lvl1pPr>
            <a:lvl2pPr marR="0" lvl="1" algn="ctr" rtl="0">
              <a:lnSpc>
                <a:spcPct val="90000"/>
              </a:lnSpc>
              <a:spcBef>
                <a:spcPts val="375"/>
              </a:spcBef>
              <a:spcAft>
                <a:spcPts val="0"/>
              </a:spcAft>
              <a:buClr>
                <a:schemeClr val="dk1"/>
              </a:buClr>
              <a:buSzPts val="2000"/>
              <a:buFont typeface="Arial"/>
              <a:buNone/>
              <a:defRPr sz="1500" b="0" i="0" u="none" strike="noStrike" cap="none">
                <a:solidFill>
                  <a:schemeClr val="dk1"/>
                </a:solidFill>
                <a:latin typeface="Century Gothic"/>
                <a:ea typeface="Century Gothic"/>
                <a:cs typeface="Century Gothic"/>
                <a:sym typeface="Century Gothic"/>
              </a:defRPr>
            </a:lvl2pPr>
            <a:lvl3pPr marR="0" lvl="2" algn="ctr" rtl="0">
              <a:lnSpc>
                <a:spcPct val="90000"/>
              </a:lnSpc>
              <a:spcBef>
                <a:spcPts val="375"/>
              </a:spcBef>
              <a:spcAft>
                <a:spcPts val="0"/>
              </a:spcAft>
              <a:buClr>
                <a:schemeClr val="dk1"/>
              </a:buClr>
              <a:buSzPts val="1800"/>
              <a:buFont typeface="Arial"/>
              <a:buNone/>
              <a:defRPr sz="1350" b="0" i="0" u="none" strike="noStrike" cap="none">
                <a:solidFill>
                  <a:schemeClr val="dk1"/>
                </a:solidFill>
                <a:latin typeface="Century Gothic"/>
                <a:ea typeface="Century Gothic"/>
                <a:cs typeface="Century Gothic"/>
                <a:sym typeface="Century Gothic"/>
              </a:defRPr>
            </a:lvl3pPr>
            <a:lvl4pPr marR="0" lvl="3"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4pPr>
            <a:lvl5pPr marR="0" lvl="4"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5pPr>
            <a:lvl6pPr marR="0" lvl="5"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6pPr>
            <a:lvl7pPr marR="0" lvl="6"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7pPr>
            <a:lvl8pPr marR="0" lvl="7"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8pPr>
            <a:lvl9pPr marR="0" lvl="8"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9pPr>
          </a:lstStyle>
          <a:p>
            <a:r>
              <a:rPr lang="en-US" dirty="0"/>
              <a:t>Module: </a:t>
            </a:r>
            <a:endParaRPr dirty="0"/>
          </a:p>
        </p:txBody>
      </p:sp>
    </p:spTree>
    <p:extLst>
      <p:ext uri="{BB962C8B-B14F-4D97-AF65-F5344CB8AC3E}">
        <p14:creationId xmlns:p14="http://schemas.microsoft.com/office/powerpoint/2010/main" val="3474951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preserve="1">
  <p:cSld name="Section Header">
    <p:spTree>
      <p:nvGrpSpPr>
        <p:cNvPr id="1" name="Shape 13"/>
        <p:cNvGrpSpPr/>
        <p:nvPr/>
      </p:nvGrpSpPr>
      <p:grpSpPr>
        <a:xfrm>
          <a:off x="0" y="0"/>
          <a:ext cx="0" cy="0"/>
          <a:chOff x="0" y="0"/>
          <a:chExt cx="0" cy="0"/>
        </a:xfrm>
      </p:grpSpPr>
      <p:sp>
        <p:nvSpPr>
          <p:cNvPr id="14" name="Google Shape;14;p3"/>
          <p:cNvSpPr/>
          <p:nvPr/>
        </p:nvSpPr>
        <p:spPr>
          <a:xfrm>
            <a:off x="0" y="537882"/>
            <a:ext cx="12192000" cy="2689412"/>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
        <p:nvSpPr>
          <p:cNvPr id="15" name="Google Shape;15;p3"/>
          <p:cNvSpPr txBox="1">
            <a:spLocks noGrp="1"/>
          </p:cNvSpPr>
          <p:nvPr>
            <p:ph type="title"/>
          </p:nvPr>
        </p:nvSpPr>
        <p:spPr>
          <a:xfrm>
            <a:off x="838200" y="537883"/>
            <a:ext cx="10515600" cy="2689412"/>
          </a:xfrm>
          <a:prstGeom prst="rect">
            <a:avLst/>
          </a:prstGeom>
          <a:noFill/>
          <a:ln>
            <a:noFill/>
          </a:ln>
        </p:spPr>
        <p:txBody>
          <a:bodyPr spcFirstLastPara="1" wrap="square" lIns="91425" tIns="45700" rIns="91425" bIns="45700" anchor="ctr" anchorCtr="0"/>
          <a:lstStyle>
            <a:lvl1pPr marR="0" lvl="0" algn="ctr" rtl="0">
              <a:lnSpc>
                <a:spcPct val="90000"/>
              </a:lnSpc>
              <a:spcBef>
                <a:spcPts val="0"/>
              </a:spcBef>
              <a:spcAft>
                <a:spcPts val="0"/>
              </a:spcAft>
              <a:buClr>
                <a:schemeClr val="dk1"/>
              </a:buClr>
              <a:buSzPts val="5000"/>
              <a:buFont typeface="Century Gothic"/>
              <a:buNone/>
              <a:defRPr sz="3750" b="0" i="0" u="none" strike="noStrike" cap="none">
                <a:solidFill>
                  <a:schemeClr val="bg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dirty="0"/>
          </a:p>
        </p:txBody>
      </p:sp>
    </p:spTree>
    <p:extLst>
      <p:ext uri="{BB962C8B-B14F-4D97-AF65-F5344CB8AC3E}">
        <p14:creationId xmlns:p14="http://schemas.microsoft.com/office/powerpoint/2010/main" val="2689874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reserve="1">
  <p:cSld name="Title and Content">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18" name="Google Shape;18;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19" name="Google Shape;19;p4"/>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6" name="Google Shape;20;p4">
            <a:extLst>
              <a:ext uri="{FF2B5EF4-FFF2-40B4-BE49-F238E27FC236}">
                <a16:creationId xmlns:a16="http://schemas.microsoft.com/office/drawing/2014/main" id="{AAE7BF4A-9551-9C45-B7D9-6E6531C8E0A8}"/>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1948470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9"/>
        <p:cNvGrpSpPr/>
        <p:nvPr/>
      </p:nvGrpSpPr>
      <p:grpSpPr>
        <a:xfrm>
          <a:off x="0" y="0"/>
          <a:ext cx="0" cy="0"/>
          <a:chOff x="0" y="0"/>
          <a:chExt cx="0" cy="0"/>
        </a:xfrm>
      </p:grpSpPr>
      <p:sp>
        <p:nvSpPr>
          <p:cNvPr id="40" name="Google Shape;40;p8"/>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4" name="Google Shape;20;p4">
            <a:extLst>
              <a:ext uri="{FF2B5EF4-FFF2-40B4-BE49-F238E27FC236}">
                <a16:creationId xmlns:a16="http://schemas.microsoft.com/office/drawing/2014/main" id="{866938FD-48A8-C945-8F8D-948D6ACBB765}"/>
              </a:ext>
            </a:extLst>
          </p:cNvPr>
          <p:cNvSpPr/>
          <p:nvPr/>
        </p:nvSpPr>
        <p:spPr>
          <a:xfrm rot="5400000">
            <a:off x="-3137554" y="3137552"/>
            <a:ext cx="6858002" cy="582894"/>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100854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54"/>
        <p:cNvGrpSpPr/>
        <p:nvPr/>
      </p:nvGrpSpPr>
      <p:grpSpPr>
        <a:xfrm>
          <a:off x="0" y="0"/>
          <a:ext cx="0" cy="0"/>
          <a:chOff x="0" y="0"/>
          <a:chExt cx="0" cy="0"/>
        </a:xfrm>
      </p:grpSpPr>
      <p:sp>
        <p:nvSpPr>
          <p:cNvPr id="55" name="Google Shape;55;p1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56" name="Google Shape;56;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57" name="Google Shape;57;p11"/>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7" name="Google Shape;20;p4">
            <a:extLst>
              <a:ext uri="{FF2B5EF4-FFF2-40B4-BE49-F238E27FC236}">
                <a16:creationId xmlns:a16="http://schemas.microsoft.com/office/drawing/2014/main" id="{EE238881-7684-6E45-838B-2C5185AA693E}"/>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2421529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59"/>
        <p:cNvGrpSpPr/>
        <p:nvPr/>
      </p:nvGrpSpPr>
      <p:grpSpPr>
        <a:xfrm>
          <a:off x="0" y="0"/>
          <a:ext cx="0" cy="0"/>
          <a:chOff x="0" y="0"/>
          <a:chExt cx="0" cy="0"/>
        </a:xfrm>
      </p:grpSpPr>
      <p:sp>
        <p:nvSpPr>
          <p:cNvPr id="60" name="Google Shape;60;p12"/>
          <p:cNvSpPr txBox="1">
            <a:spLocks noGrp="1"/>
          </p:cNvSpPr>
          <p:nvPr>
            <p:ph type="title"/>
          </p:nvPr>
        </p:nvSpPr>
        <p:spPr>
          <a:xfrm rot="5400000">
            <a:off x="7133432" y="1956595"/>
            <a:ext cx="5811838" cy="2628900"/>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61" name="Google Shape;61;p12"/>
          <p:cNvSpPr txBox="1">
            <a:spLocks noGrp="1"/>
          </p:cNvSpPr>
          <p:nvPr>
            <p:ph type="body" idx="1"/>
          </p:nvPr>
        </p:nvSpPr>
        <p:spPr>
          <a:xfrm rot="5400000">
            <a:off x="1799432" y="-596105"/>
            <a:ext cx="5811838" cy="7734300"/>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62" name="Google Shape;62;p12"/>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8" name="Google Shape;20;p4">
            <a:extLst>
              <a:ext uri="{FF2B5EF4-FFF2-40B4-BE49-F238E27FC236}">
                <a16:creationId xmlns:a16="http://schemas.microsoft.com/office/drawing/2014/main" id="{52CFC662-DA86-E347-B571-4CAF57F1AA26}"/>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13936134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7FB">
            <a:alpha val="80000"/>
          </a:srgbClr>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44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9pPr>
          </a:lstStyle>
          <a:p>
            <a:endParaRPr dirty="0"/>
          </a:p>
        </p:txBody>
      </p:sp>
      <p:sp>
        <p:nvSpPr>
          <p:cNvPr id="8" name="Google Shape;8;p1"/>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Tree>
    <p:extLst>
      <p:ext uri="{BB962C8B-B14F-4D97-AF65-F5344CB8AC3E}">
        <p14:creationId xmlns:p14="http://schemas.microsoft.com/office/powerpoint/2010/main" val="1839598424"/>
      </p:ext>
    </p:extLst>
  </p:cSld>
  <p:clrMap bg1="lt1" tx1="dk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L="565150" marR="0" lvl="0" indent="-514350" algn="l" rtl="0" eaLnBrk="1" hangingPunct="1">
        <a:lnSpc>
          <a:spcPct val="100000"/>
        </a:lnSpc>
        <a:spcBef>
          <a:spcPts val="0"/>
        </a:spcBef>
        <a:spcAft>
          <a:spcPts val="0"/>
        </a:spcAft>
        <a:buClr>
          <a:srgbClr val="000000"/>
        </a:buClr>
        <a:buSzPct val="75000"/>
        <a:buFont typeface="+mj-lt"/>
        <a:buAutoNum type="arabicPeriod"/>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4" name="Title 3">
            <a:extLst>
              <a:ext uri="{FF2B5EF4-FFF2-40B4-BE49-F238E27FC236}">
                <a16:creationId xmlns:a16="http://schemas.microsoft.com/office/drawing/2014/main" id="{98CDC929-56E2-1842-B96F-EEEFC78FBE5A}"/>
              </a:ext>
            </a:extLst>
          </p:cNvPr>
          <p:cNvSpPr>
            <a:spLocks noGrp="1"/>
          </p:cNvSpPr>
          <p:nvPr>
            <p:ph type="ctrTitle"/>
          </p:nvPr>
        </p:nvSpPr>
        <p:spPr/>
        <p:txBody>
          <a:bodyPr/>
          <a:lstStyle/>
          <a:p>
            <a:r>
              <a:rPr lang="en-US" sz="4100" dirty="0"/>
              <a:t>Introductory Spanish</a:t>
            </a:r>
            <a:endParaRPr lang="en-US" dirty="0"/>
          </a:p>
        </p:txBody>
      </p:sp>
      <p:sp>
        <p:nvSpPr>
          <p:cNvPr id="6" name="Subtitle 5">
            <a:extLst>
              <a:ext uri="{FF2B5EF4-FFF2-40B4-BE49-F238E27FC236}">
                <a16:creationId xmlns:a16="http://schemas.microsoft.com/office/drawing/2014/main" id="{7766042E-BEC4-904E-9FCA-2079983A42E9}"/>
              </a:ext>
            </a:extLst>
          </p:cNvPr>
          <p:cNvSpPr>
            <a:spLocks noGrp="1"/>
          </p:cNvSpPr>
          <p:nvPr>
            <p:ph type="subTitle" idx="1"/>
          </p:nvPr>
        </p:nvSpPr>
        <p:spPr/>
        <p:txBody>
          <a:bodyPr/>
          <a:lstStyle/>
          <a:p>
            <a:r>
              <a:rPr lang="en-US"/>
              <a:t>¡Luces, cámara, acción!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6170-BEE8-4679-9845-D12666BF1833}"/>
              </a:ext>
            </a:extLst>
          </p:cNvPr>
          <p:cNvSpPr>
            <a:spLocks noGrp="1"/>
          </p:cNvSpPr>
          <p:nvPr>
            <p:ph type="title"/>
          </p:nvPr>
        </p:nvSpPr>
        <p:spPr/>
        <p:txBody>
          <a:bodyPr/>
          <a:lstStyle/>
          <a:p>
            <a:r>
              <a:rPr lang="en-US"/>
              <a:t>Actividad: La reunión</a:t>
            </a:r>
            <a:endParaRPr lang="en-US" dirty="0"/>
          </a:p>
        </p:txBody>
      </p:sp>
      <p:sp>
        <p:nvSpPr>
          <p:cNvPr id="3" name="Text Placeholder 2">
            <a:extLst>
              <a:ext uri="{FF2B5EF4-FFF2-40B4-BE49-F238E27FC236}">
                <a16:creationId xmlns:a16="http://schemas.microsoft.com/office/drawing/2014/main" id="{5623DD62-E018-41C0-9618-4255DAA5DB5D}"/>
              </a:ext>
            </a:extLst>
          </p:cNvPr>
          <p:cNvSpPr>
            <a:spLocks noGrp="1"/>
          </p:cNvSpPr>
          <p:nvPr>
            <p:ph type="body" idx="1"/>
          </p:nvPr>
        </p:nvSpPr>
        <p:spPr/>
        <p:txBody>
          <a:bodyPr/>
          <a:lstStyle/>
          <a:p>
            <a:pPr marL="38100" indent="0">
              <a:buNone/>
            </a:pPr>
            <a:r>
              <a:rPr lang="en-US" dirty="0"/>
              <a:t>Imagina que todas las personas en la foto abajo ya tienen 40 años. Ellos están en una reunión de escuela secundaria y hablan sobre cómo eran en aquellos </a:t>
            </a:r>
            <a:r>
              <a:rPr lang="en-US"/>
              <a:t>tiempos</a:t>
            </a:r>
            <a:r>
              <a:rPr lang="en-US" i="1"/>
              <a:t>.</a:t>
            </a:r>
            <a:r>
              <a:rPr lang="en-US"/>
              <a:t> ¿Qué dice cada persona?</a:t>
            </a:r>
          </a:p>
        </p:txBody>
      </p:sp>
      <p:pic>
        <p:nvPicPr>
          <p:cNvPr id="4" name="Picture 4" descr="A group of people walking down the street&#10;&#10;Description generated with very high confidence">
            <a:extLst>
              <a:ext uri="{FF2B5EF4-FFF2-40B4-BE49-F238E27FC236}">
                <a16:creationId xmlns:a16="http://schemas.microsoft.com/office/drawing/2014/main" id="{44728857-348B-4693-88A5-622866737737}"/>
              </a:ext>
            </a:extLst>
          </p:cNvPr>
          <p:cNvPicPr>
            <a:picLocks noChangeAspect="1"/>
          </p:cNvPicPr>
          <p:nvPr/>
        </p:nvPicPr>
        <p:blipFill>
          <a:blip r:embed="rId3"/>
          <a:stretch>
            <a:fillRect/>
          </a:stretch>
        </p:blipFill>
        <p:spPr>
          <a:xfrm>
            <a:off x="3595305" y="2912008"/>
            <a:ext cx="4995827" cy="3737137"/>
          </a:xfrm>
          <a:prstGeom prst="rect">
            <a:avLst/>
          </a:prstGeom>
        </p:spPr>
      </p:pic>
    </p:spTree>
    <p:extLst>
      <p:ext uri="{BB962C8B-B14F-4D97-AF65-F5344CB8AC3E}">
        <p14:creationId xmlns:p14="http://schemas.microsoft.com/office/powerpoint/2010/main" val="3813879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6170-BEE8-4679-9845-D12666BF1833}"/>
              </a:ext>
            </a:extLst>
          </p:cNvPr>
          <p:cNvSpPr>
            <a:spLocks noGrp="1"/>
          </p:cNvSpPr>
          <p:nvPr>
            <p:ph type="title"/>
          </p:nvPr>
        </p:nvSpPr>
        <p:spPr/>
        <p:txBody>
          <a:bodyPr/>
          <a:lstStyle/>
          <a:p>
            <a:r>
              <a:rPr lang="en-US"/>
              <a:t>Actividad: A los quinces años</a:t>
            </a:r>
            <a:endParaRPr lang="en-US" dirty="0"/>
          </a:p>
        </p:txBody>
      </p:sp>
      <p:sp>
        <p:nvSpPr>
          <p:cNvPr id="3" name="Text Placeholder 2">
            <a:extLst>
              <a:ext uri="{FF2B5EF4-FFF2-40B4-BE49-F238E27FC236}">
                <a16:creationId xmlns:a16="http://schemas.microsoft.com/office/drawing/2014/main" id="{5623DD62-E018-41C0-9618-4255DAA5DB5D}"/>
              </a:ext>
            </a:extLst>
          </p:cNvPr>
          <p:cNvSpPr>
            <a:spLocks noGrp="1"/>
          </p:cNvSpPr>
          <p:nvPr>
            <p:ph type="body" idx="1"/>
          </p:nvPr>
        </p:nvSpPr>
        <p:spPr/>
        <p:txBody>
          <a:bodyPr/>
          <a:lstStyle/>
          <a:p>
            <a:pPr marL="38100" indent="0">
              <a:buNone/>
            </a:pPr>
            <a:r>
              <a:rPr lang="en-US"/>
              <a:t>Toma turnos para crear preguntas de frecuencia con un compañero. ¿Con qué frecuencia hacías las actividades abajo cuando tenías 15 años? Puedes usar la escala abajo para utilizar las palabras de frecuencia. También, extiende la conversación con más detalles y preguntas.</a:t>
            </a:r>
          </a:p>
          <a:p>
            <a:pPr marL="381000" indent="-342900"/>
            <a:r>
              <a:rPr lang="en-US"/>
              <a:t>Nunca </a:t>
            </a:r>
          </a:p>
          <a:p>
            <a:pPr marL="381000" indent="-342900"/>
            <a:r>
              <a:rPr lang="en-US"/>
              <a:t>Casi nunca </a:t>
            </a:r>
          </a:p>
          <a:p>
            <a:pPr marL="381000" indent="-342900"/>
            <a:r>
              <a:rPr lang="en-US"/>
              <a:t>A veces </a:t>
            </a:r>
          </a:p>
          <a:p>
            <a:pPr marL="381000" indent="-342900"/>
            <a:r>
              <a:rPr lang="en-US"/>
              <a:t>Tres veces a la semana, etc. </a:t>
            </a:r>
          </a:p>
          <a:p>
            <a:pPr marL="381000" indent="-342900"/>
            <a:r>
              <a:rPr lang="en-US"/>
              <a:t>Todas las Navidades </a:t>
            </a:r>
          </a:p>
          <a:p>
            <a:pPr marL="381000" indent="-342900"/>
            <a:r>
              <a:rPr lang="en-US"/>
              <a:t>Todos los lunes y viernes, etc. </a:t>
            </a:r>
          </a:p>
          <a:p>
            <a:pPr marL="381000" indent="-342900"/>
            <a:r>
              <a:rPr lang="en-US"/>
              <a:t>Todos los años </a:t>
            </a:r>
          </a:p>
          <a:p>
            <a:pPr marL="381000" indent="-342900"/>
            <a:r>
              <a:rPr lang="en-US"/>
              <a:t>Siempre </a:t>
            </a:r>
          </a:p>
          <a:p>
            <a:pPr marL="381000" indent="-342900"/>
            <a:r>
              <a:rPr lang="en-US"/>
              <a:t>Todos los días </a:t>
            </a:r>
          </a:p>
          <a:p>
            <a:pPr marL="38100" indent="0">
              <a:buNone/>
            </a:pPr>
            <a:endParaRPr lang="en-US" dirty="0"/>
          </a:p>
        </p:txBody>
      </p:sp>
      <p:sp>
        <p:nvSpPr>
          <p:cNvPr id="8" name="Text Placeholder 2">
            <a:extLst>
              <a:ext uri="{FF2B5EF4-FFF2-40B4-BE49-F238E27FC236}">
                <a16:creationId xmlns:a16="http://schemas.microsoft.com/office/drawing/2014/main" id="{7BEE9B52-8CD6-4DC9-8442-E947E8A63D30}"/>
              </a:ext>
            </a:extLst>
          </p:cNvPr>
          <p:cNvSpPr txBox="1">
            <a:spLocks/>
          </p:cNvSpPr>
          <p:nvPr/>
        </p:nvSpPr>
        <p:spPr>
          <a:xfrm>
            <a:off x="5317869" y="3034812"/>
            <a:ext cx="6789032" cy="3639397"/>
          </a:xfrm>
          <a:prstGeom prst="rect">
            <a:avLst/>
          </a:prstGeom>
          <a:noFill/>
          <a:ln>
            <a:noFill/>
          </a:ln>
        </p:spPr>
        <p:txBody>
          <a:bodyPr spcFirstLastPara="1" wrap="square" lIns="91425" tIns="45700" rIns="91425" bIns="45700" anchor="t" anchorCtr="0"/>
          <a:lstStyle>
            <a:defPPr marR="0" lvl="0" algn="l" rtl="0">
              <a:lnSpc>
                <a:spcPct val="100000"/>
              </a:lnSpc>
              <a:spcBef>
                <a:spcPts val="0"/>
              </a:spcBef>
              <a:spcAft>
                <a:spcPts val="0"/>
              </a:spcAft>
            </a:defPPr>
            <a:lvl1pPr marL="342900" marR="0" lvl="0" indent="-304800" algn="l" rtl="0" eaLnBrk="1" hangingPunct="1">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eaLnBrk="1" hangingPunct="1">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eaLnBrk="1" hangingPunct="1">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eaLnBrk="1" hangingPunct="1">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eaLnBrk="1" hangingPunct="1">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eaLnBrk="1" hangingPunct="1">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eaLnBrk="1" hangingPunct="1">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eaLnBrk="1" hangingPunct="1">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eaLnBrk="1" hangingPunct="1">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marL="0" indent="0">
              <a:lnSpc>
                <a:spcPct val="100000"/>
              </a:lnSpc>
              <a:spcBef>
                <a:spcPts val="0"/>
              </a:spcBef>
              <a:buNone/>
            </a:pPr>
            <a:r>
              <a:rPr lang="en-US"/>
              <a:t>Estudiante 1: </a:t>
            </a:r>
          </a:p>
          <a:p>
            <a:pPr indent="-342900">
              <a:lnSpc>
                <a:spcPct val="100000"/>
              </a:lnSpc>
              <a:spcBef>
                <a:spcPts val="0"/>
              </a:spcBef>
            </a:pPr>
            <a:r>
              <a:rPr lang="en-US"/>
              <a:t>Jugar un videojuego (¿Cuál?) </a:t>
            </a:r>
          </a:p>
          <a:p>
            <a:pPr indent="-342900">
              <a:lnSpc>
                <a:spcPct val="100000"/>
              </a:lnSpc>
              <a:spcBef>
                <a:spcPts val="0"/>
              </a:spcBef>
            </a:pPr>
            <a:r>
              <a:rPr lang="en-US"/>
              <a:t>Llamar tus amigos por teléfono (¿Cómo se llamaban?) </a:t>
            </a:r>
          </a:p>
          <a:p>
            <a:pPr indent="-342900">
              <a:lnSpc>
                <a:spcPct val="100000"/>
              </a:lnSpc>
              <a:spcBef>
                <a:spcPts val="0"/>
              </a:spcBef>
            </a:pPr>
            <a:r>
              <a:rPr lang="en-US"/>
              <a:t>Ir al cine (¿Qué tipo de películas?) </a:t>
            </a:r>
          </a:p>
          <a:p>
            <a:pPr indent="-342900">
              <a:lnSpc>
                <a:spcPct val="100000"/>
              </a:lnSpc>
              <a:spcBef>
                <a:spcPts val="0"/>
              </a:spcBef>
            </a:pPr>
            <a:r>
              <a:rPr lang="en-US"/>
              <a:t>Escuchar tu MP3 (¿Qué tipo de música?) </a:t>
            </a:r>
          </a:p>
          <a:p>
            <a:pPr marL="0" indent="0">
              <a:lnSpc>
                <a:spcPct val="100000"/>
              </a:lnSpc>
              <a:spcBef>
                <a:spcPts val="0"/>
              </a:spcBef>
              <a:buNone/>
            </a:pPr>
            <a:r>
              <a:rPr lang="en-US"/>
              <a:t>Estudiante 2: </a:t>
            </a:r>
          </a:p>
          <a:p>
            <a:pPr indent="-342900">
              <a:lnSpc>
                <a:spcPct val="100000"/>
              </a:lnSpc>
              <a:spcBef>
                <a:spcPts val="0"/>
              </a:spcBef>
            </a:pPr>
            <a:r>
              <a:rPr lang="en-US"/>
              <a:t>Ver televisión (¿Cuál canal?) </a:t>
            </a:r>
          </a:p>
          <a:p>
            <a:pPr indent="-342900">
              <a:lnSpc>
                <a:spcPct val="100000"/>
              </a:lnSpc>
              <a:spcBef>
                <a:spcPts val="0"/>
              </a:spcBef>
            </a:pPr>
            <a:r>
              <a:rPr lang="en-US"/>
              <a:t>Chatear por internet (¿Con quién?) </a:t>
            </a:r>
          </a:p>
          <a:p>
            <a:pPr indent="-342900">
              <a:lnSpc>
                <a:spcPct val="100000"/>
              </a:lnSpc>
              <a:spcBef>
                <a:spcPts val="0"/>
              </a:spcBef>
            </a:pPr>
            <a:r>
              <a:rPr lang="en-US"/>
              <a:t>Comprar ropa en una tienda (¿Dónde?) </a:t>
            </a:r>
          </a:p>
          <a:p>
            <a:pPr indent="-342900">
              <a:lnSpc>
                <a:spcPct val="100000"/>
              </a:lnSpc>
              <a:spcBef>
                <a:spcPts val="0"/>
              </a:spcBef>
            </a:pPr>
            <a:r>
              <a:rPr lang="en-US"/>
              <a:t>Jugar un deporte (¿Cuál?) </a:t>
            </a:r>
          </a:p>
          <a:p>
            <a:pPr marL="38100" indent="0">
              <a:buFont typeface="Arial"/>
              <a:buNone/>
            </a:pPr>
            <a:endParaRPr lang="en-US" dirty="0"/>
          </a:p>
        </p:txBody>
      </p:sp>
    </p:spTree>
    <p:extLst>
      <p:ext uri="{BB962C8B-B14F-4D97-AF65-F5344CB8AC3E}">
        <p14:creationId xmlns:p14="http://schemas.microsoft.com/office/powerpoint/2010/main" val="3437203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6170-BEE8-4679-9845-D12666BF1833}"/>
              </a:ext>
            </a:extLst>
          </p:cNvPr>
          <p:cNvSpPr>
            <a:spLocks noGrp="1"/>
          </p:cNvSpPr>
          <p:nvPr>
            <p:ph type="title"/>
          </p:nvPr>
        </p:nvSpPr>
        <p:spPr/>
        <p:txBody>
          <a:bodyPr/>
          <a:lstStyle/>
          <a:p>
            <a:r>
              <a:rPr lang="en-US"/>
              <a:t>Actividad: ¿Quién tenía más experiencia con la </a:t>
            </a:r>
            <a:r>
              <a:rPr lang="en-US" dirty="0"/>
              <a:t>tecnología cuando era niño/a?</a:t>
            </a:r>
          </a:p>
        </p:txBody>
      </p:sp>
      <p:sp>
        <p:nvSpPr>
          <p:cNvPr id="3" name="Text Placeholder 2">
            <a:extLst>
              <a:ext uri="{FF2B5EF4-FFF2-40B4-BE49-F238E27FC236}">
                <a16:creationId xmlns:a16="http://schemas.microsoft.com/office/drawing/2014/main" id="{5623DD62-E018-41C0-9618-4255DAA5DB5D}"/>
              </a:ext>
            </a:extLst>
          </p:cNvPr>
          <p:cNvSpPr>
            <a:spLocks noGrp="1"/>
          </p:cNvSpPr>
          <p:nvPr>
            <p:ph type="body" idx="1"/>
          </p:nvPr>
        </p:nvSpPr>
        <p:spPr>
          <a:xfrm>
            <a:off x="838200" y="1686574"/>
            <a:ext cx="10515600" cy="4351338"/>
          </a:xfrm>
        </p:spPr>
        <p:txBody>
          <a:bodyPr/>
          <a:lstStyle/>
          <a:p>
            <a:pPr>
              <a:buNone/>
            </a:pPr>
            <a:r>
              <a:rPr lang="en-US" dirty="0" err="1"/>
              <a:t>En</a:t>
            </a:r>
            <a:r>
              <a:rPr lang="en-US" dirty="0"/>
              <a:t> </a:t>
            </a:r>
            <a:r>
              <a:rPr lang="en-US" dirty="0" err="1"/>
              <a:t>grupos</a:t>
            </a:r>
            <a:r>
              <a:rPr lang="en-US" dirty="0"/>
              <a:t> de 3-4 </a:t>
            </a:r>
            <a:r>
              <a:rPr lang="en-US" dirty="0" err="1"/>
              <a:t>estudiantes</a:t>
            </a:r>
            <a:r>
              <a:rPr lang="en-US" dirty="0"/>
              <a:t> van a </a:t>
            </a:r>
            <a:r>
              <a:rPr lang="en-US" dirty="0" err="1"/>
              <a:t>descubrir</a:t>
            </a:r>
            <a:r>
              <a:rPr lang="en-US" dirty="0"/>
              <a:t> </a:t>
            </a:r>
            <a:r>
              <a:rPr lang="en-US" dirty="0" err="1"/>
              <a:t>quién</a:t>
            </a:r>
            <a:r>
              <a:rPr lang="en-US" dirty="0"/>
              <a:t> </a:t>
            </a:r>
            <a:r>
              <a:rPr lang="en-US" dirty="0" err="1"/>
              <a:t>tenía</a:t>
            </a:r>
            <a:r>
              <a:rPr lang="en-US" dirty="0"/>
              <a:t> </a:t>
            </a:r>
            <a:r>
              <a:rPr lang="en-US" dirty="0" err="1"/>
              <a:t>más</a:t>
            </a:r>
            <a:r>
              <a:rPr lang="en-US" dirty="0"/>
              <a:t> </a:t>
            </a:r>
            <a:r>
              <a:rPr lang="en-US" dirty="0" err="1"/>
              <a:t>experiencia</a:t>
            </a:r>
            <a:r>
              <a:rPr lang="en-US" dirty="0"/>
              <a:t> con la </a:t>
            </a:r>
            <a:r>
              <a:rPr lang="en-US" dirty="0" err="1"/>
              <a:t>tecnología</a:t>
            </a:r>
            <a:r>
              <a:rPr lang="en-US" dirty="0"/>
              <a:t> </a:t>
            </a:r>
            <a:r>
              <a:rPr lang="en-US" dirty="0" err="1"/>
              <a:t>cuando</a:t>
            </a:r>
            <a:r>
              <a:rPr lang="en-US" dirty="0"/>
              <a:t> era </a:t>
            </a:r>
            <a:r>
              <a:rPr lang="en-US" dirty="0" err="1"/>
              <a:t>niño</a:t>
            </a:r>
            <a:r>
              <a:rPr lang="en-US" dirty="0"/>
              <a:t>/a (5-10 </a:t>
            </a:r>
            <a:r>
              <a:rPr lang="en-US" dirty="0" err="1"/>
              <a:t>años</a:t>
            </a:r>
            <a:r>
              <a:rPr lang="en-US" dirty="0"/>
              <a:t>).</a:t>
            </a:r>
          </a:p>
          <a:p>
            <a:pPr>
              <a:buNone/>
            </a:pPr>
            <a:r>
              <a:rPr lang="en-US" b="1" dirty="0"/>
              <a:t>Paso 1:</a:t>
            </a:r>
            <a:r>
              <a:rPr lang="en-US" dirty="0"/>
              <a:t> Con los </a:t>
            </a:r>
            <a:r>
              <a:rPr lang="en-US" dirty="0" err="1"/>
              <a:t>compañeros</a:t>
            </a:r>
            <a:r>
              <a:rPr lang="en-US" dirty="0"/>
              <a:t> del </a:t>
            </a:r>
            <a:r>
              <a:rPr lang="en-US" dirty="0" err="1"/>
              <a:t>grupo</a:t>
            </a:r>
            <a:r>
              <a:rPr lang="en-US" dirty="0"/>
              <a:t>, </a:t>
            </a:r>
            <a:r>
              <a:rPr lang="en-US" dirty="0" err="1"/>
              <a:t>necesitan</a:t>
            </a:r>
            <a:r>
              <a:rPr lang="en-US" dirty="0"/>
              <a:t> </a:t>
            </a:r>
            <a:r>
              <a:rPr lang="en-US" dirty="0" err="1"/>
              <a:t>decidir</a:t>
            </a:r>
            <a:r>
              <a:rPr lang="en-US" dirty="0"/>
              <a:t> 5 </a:t>
            </a:r>
            <a:r>
              <a:rPr lang="en-US" dirty="0" err="1"/>
              <a:t>actividades</a:t>
            </a:r>
            <a:r>
              <a:rPr lang="en-US" dirty="0"/>
              <a:t> </a:t>
            </a:r>
            <a:r>
              <a:rPr lang="en-US" dirty="0" err="1"/>
              <a:t>tecnológicas</a:t>
            </a:r>
            <a:r>
              <a:rPr lang="en-US" dirty="0"/>
              <a:t> </a:t>
            </a:r>
            <a:r>
              <a:rPr lang="en-US" dirty="0" err="1"/>
              <a:t>más</a:t>
            </a:r>
            <a:r>
              <a:rPr lang="en-US" dirty="0"/>
              <a:t> para </a:t>
            </a:r>
            <a:r>
              <a:rPr lang="en-US" dirty="0" err="1"/>
              <a:t>añadir</a:t>
            </a:r>
            <a:r>
              <a:rPr lang="en-US" dirty="0"/>
              <a:t> a la </a:t>
            </a:r>
            <a:r>
              <a:rPr lang="en-US" dirty="0" err="1"/>
              <a:t>lista</a:t>
            </a:r>
            <a:r>
              <a:rPr lang="en-US" dirty="0"/>
              <a:t>.</a:t>
            </a:r>
          </a:p>
          <a:p>
            <a:pPr>
              <a:buNone/>
            </a:pPr>
            <a:endParaRPr lang="en-US" dirty="0"/>
          </a:p>
          <a:p>
            <a:pPr>
              <a:buNone/>
            </a:pPr>
            <a:endParaRPr lang="en-US" dirty="0"/>
          </a:p>
          <a:p>
            <a:pPr>
              <a:buNone/>
            </a:pPr>
            <a:endParaRPr lang="en-US" dirty="0"/>
          </a:p>
          <a:p>
            <a:pPr>
              <a:buNone/>
            </a:pPr>
            <a:endParaRPr lang="en-US" dirty="0"/>
          </a:p>
          <a:p>
            <a:pPr>
              <a:buNone/>
            </a:pPr>
            <a:endParaRPr lang="en-US" dirty="0"/>
          </a:p>
          <a:p>
            <a:pPr>
              <a:buNone/>
            </a:pPr>
            <a:endParaRPr lang="en-US" dirty="0"/>
          </a:p>
          <a:p>
            <a:pPr>
              <a:buNone/>
            </a:pPr>
            <a:endParaRPr lang="en-US" dirty="0"/>
          </a:p>
          <a:p>
            <a:pPr marL="38100" indent="0">
              <a:buNone/>
            </a:pPr>
            <a:r>
              <a:rPr lang="en-US" b="1" dirty="0"/>
              <a:t>Paso 2:</a:t>
            </a:r>
            <a:r>
              <a:rPr lang="en-US" dirty="0"/>
              <a:t> </a:t>
            </a:r>
            <a:r>
              <a:rPr lang="en-US" dirty="0" err="1"/>
              <a:t>Luego</a:t>
            </a:r>
            <a:r>
              <a:rPr lang="en-US" dirty="0"/>
              <a:t> </a:t>
            </a:r>
            <a:r>
              <a:rPr lang="en-US" dirty="0" err="1"/>
              <a:t>necesitan</a:t>
            </a:r>
            <a:r>
              <a:rPr lang="en-US" dirty="0"/>
              <a:t> </a:t>
            </a:r>
            <a:r>
              <a:rPr lang="en-US" dirty="0" err="1"/>
              <a:t>usar</a:t>
            </a:r>
            <a:r>
              <a:rPr lang="en-US" dirty="0"/>
              <a:t> el </a:t>
            </a:r>
            <a:r>
              <a:rPr lang="en-US" dirty="0" err="1"/>
              <a:t>imperfecto</a:t>
            </a:r>
            <a:r>
              <a:rPr lang="en-US" dirty="0"/>
              <a:t> para </a:t>
            </a:r>
            <a:r>
              <a:rPr lang="en-US" dirty="0" err="1"/>
              <a:t>preguntar</a:t>
            </a:r>
            <a:r>
              <a:rPr lang="en-US" dirty="0"/>
              <a:t> </a:t>
            </a:r>
            <a:r>
              <a:rPr lang="en-US" dirty="0" err="1"/>
              <a:t>quién</a:t>
            </a:r>
            <a:r>
              <a:rPr lang="en-US" dirty="0"/>
              <a:t> </a:t>
            </a:r>
            <a:r>
              <a:rPr lang="en-US" dirty="0" err="1"/>
              <a:t>en</a:t>
            </a:r>
            <a:r>
              <a:rPr lang="en-US" dirty="0"/>
              <a:t> el </a:t>
            </a:r>
            <a:r>
              <a:rPr lang="en-US" dirty="0" err="1"/>
              <a:t>grupo</a:t>
            </a:r>
            <a:r>
              <a:rPr lang="en-US" dirty="0"/>
              <a:t> </a:t>
            </a:r>
            <a:r>
              <a:rPr lang="en-US" dirty="0" err="1"/>
              <a:t>hacía</a:t>
            </a:r>
            <a:r>
              <a:rPr lang="en-US" dirty="0"/>
              <a:t> las </a:t>
            </a:r>
            <a:r>
              <a:rPr lang="en-US" dirty="0" err="1"/>
              <a:t>actividades</a:t>
            </a:r>
            <a:r>
              <a:rPr lang="en-US" dirty="0"/>
              <a:t> </a:t>
            </a:r>
            <a:r>
              <a:rPr lang="en-US" dirty="0" err="1"/>
              <a:t>en</a:t>
            </a:r>
            <a:r>
              <a:rPr lang="en-US" dirty="0"/>
              <a:t> la </a:t>
            </a:r>
            <a:r>
              <a:rPr lang="en-US" dirty="0" err="1"/>
              <a:t>lista</a:t>
            </a:r>
            <a:r>
              <a:rPr lang="en-US" dirty="0"/>
              <a:t> </a:t>
            </a:r>
            <a:r>
              <a:rPr lang="en-US" dirty="0" err="1"/>
              <a:t>cuando</a:t>
            </a:r>
            <a:r>
              <a:rPr lang="en-US" dirty="0"/>
              <a:t> era </a:t>
            </a:r>
            <a:r>
              <a:rPr lang="en-US" dirty="0" err="1"/>
              <a:t>niño</a:t>
            </a:r>
            <a:r>
              <a:rPr lang="en-US" dirty="0"/>
              <a:t> y con </a:t>
            </a:r>
            <a:r>
              <a:rPr lang="en-US" dirty="0" err="1"/>
              <a:t>qué</a:t>
            </a:r>
            <a:r>
              <a:rPr lang="en-US" dirty="0"/>
              <a:t> </a:t>
            </a:r>
            <a:r>
              <a:rPr lang="en-US" dirty="0" err="1"/>
              <a:t>frecuencia</a:t>
            </a:r>
            <a:r>
              <a:rPr lang="en-US" dirty="0"/>
              <a:t>. ¿</a:t>
            </a:r>
            <a:r>
              <a:rPr lang="en-US" dirty="0" err="1"/>
              <a:t>Quién</a:t>
            </a:r>
            <a:r>
              <a:rPr lang="en-US" dirty="0"/>
              <a:t> </a:t>
            </a:r>
            <a:r>
              <a:rPr lang="en-US" dirty="0" err="1"/>
              <a:t>tenía</a:t>
            </a:r>
            <a:r>
              <a:rPr lang="en-US" dirty="0"/>
              <a:t> </a:t>
            </a:r>
            <a:r>
              <a:rPr lang="en-US" dirty="0" err="1"/>
              <a:t>más</a:t>
            </a:r>
            <a:r>
              <a:rPr lang="en-US" dirty="0"/>
              <a:t> </a:t>
            </a:r>
            <a:r>
              <a:rPr lang="en-US" dirty="0" err="1"/>
              <a:t>experiencia</a:t>
            </a:r>
            <a:r>
              <a:rPr lang="en-US" dirty="0"/>
              <a:t> con la </a:t>
            </a:r>
            <a:r>
              <a:rPr lang="en-US" dirty="0" err="1"/>
              <a:t>tecnología</a:t>
            </a:r>
            <a:r>
              <a:rPr lang="en-US" dirty="0"/>
              <a:t> </a:t>
            </a:r>
            <a:r>
              <a:rPr lang="en-US" dirty="0" err="1"/>
              <a:t>cuando</a:t>
            </a:r>
            <a:r>
              <a:rPr lang="en-US" dirty="0"/>
              <a:t> era </a:t>
            </a:r>
            <a:r>
              <a:rPr lang="en-US" dirty="0" err="1"/>
              <a:t>niño</a:t>
            </a:r>
            <a:r>
              <a:rPr lang="en-US" dirty="0"/>
              <a:t>?</a:t>
            </a:r>
          </a:p>
        </p:txBody>
      </p:sp>
      <p:graphicFrame>
        <p:nvGraphicFramePr>
          <p:cNvPr id="5" name="Table 4">
            <a:extLst>
              <a:ext uri="{FF2B5EF4-FFF2-40B4-BE49-F238E27FC236}">
                <a16:creationId xmlns:a16="http://schemas.microsoft.com/office/drawing/2014/main" id="{9CDA9DBF-685D-4935-97D4-96AFC6F2C815}"/>
              </a:ext>
            </a:extLst>
          </p:cNvPr>
          <p:cNvGraphicFramePr>
            <a:graphicFrameLocks noGrp="1"/>
          </p:cNvGraphicFramePr>
          <p:nvPr>
            <p:extLst>
              <p:ext uri="{D42A27DB-BD31-4B8C-83A1-F6EECF244321}">
                <p14:modId xmlns:p14="http://schemas.microsoft.com/office/powerpoint/2010/main" val="3009914843"/>
              </p:ext>
            </p:extLst>
          </p:nvPr>
        </p:nvGraphicFramePr>
        <p:xfrm>
          <a:off x="1273707" y="3125840"/>
          <a:ext cx="9732333" cy="2674620"/>
        </p:xfrm>
        <a:graphic>
          <a:graphicData uri="http://schemas.openxmlformats.org/drawingml/2006/table">
            <a:tbl>
              <a:tblPr firstRow="1" bandRow="1">
                <a:tableStyleId>{5C22544A-7EE6-4342-B048-85BDC9FD1C3A}</a:tableStyleId>
              </a:tblPr>
              <a:tblGrid>
                <a:gridCol w="3715445">
                  <a:extLst>
                    <a:ext uri="{9D8B030D-6E8A-4147-A177-3AD203B41FA5}">
                      <a16:colId xmlns:a16="http://schemas.microsoft.com/office/drawing/2014/main" val="2178121517"/>
                    </a:ext>
                  </a:extLst>
                </a:gridCol>
                <a:gridCol w="3003284">
                  <a:extLst>
                    <a:ext uri="{9D8B030D-6E8A-4147-A177-3AD203B41FA5}">
                      <a16:colId xmlns:a16="http://schemas.microsoft.com/office/drawing/2014/main" val="2703524248"/>
                    </a:ext>
                  </a:extLst>
                </a:gridCol>
                <a:gridCol w="3013604">
                  <a:extLst>
                    <a:ext uri="{9D8B030D-6E8A-4147-A177-3AD203B41FA5}">
                      <a16:colId xmlns:a16="http://schemas.microsoft.com/office/drawing/2014/main" val="14726002"/>
                    </a:ext>
                  </a:extLst>
                </a:gridCol>
              </a:tblGrid>
              <a:tr h="0">
                <a:tc>
                  <a:txBody>
                    <a:bodyPr/>
                    <a:lstStyle/>
                    <a:p>
                      <a:pPr algn="ctr" fontAlgn="ctr"/>
                      <a:r>
                        <a:rPr lang="en-US" sz="1800">
                          <a:effectLst/>
                          <a:latin typeface="Century Gothic"/>
                        </a:rPr>
                        <a:t>Actividades tecnológicas</a:t>
                      </a:r>
                      <a:endParaRPr lang="en-US" sz="1800" dirty="0">
                        <a:effectLst/>
                        <a:latin typeface="Century Gothic"/>
                      </a:endParaRPr>
                    </a:p>
                  </a:txBody>
                  <a:tcPr marL="114300" marR="114300" marT="85725" marB="85725" anchor="ctr"/>
                </a:tc>
                <a:tc>
                  <a:txBody>
                    <a:bodyPr/>
                    <a:lstStyle/>
                    <a:p>
                      <a:pPr algn="ctr" fontAlgn="ctr"/>
                      <a:r>
                        <a:rPr lang="en-US" sz="1800" dirty="0" err="1">
                          <a:effectLst/>
                          <a:latin typeface="Century Gothic"/>
                        </a:rPr>
                        <a:t>Sí</a:t>
                      </a:r>
                      <a:endParaRPr lang="en-US" sz="1800" dirty="0">
                        <a:effectLst/>
                        <a:latin typeface="Century Gothic"/>
                      </a:endParaRPr>
                    </a:p>
                  </a:txBody>
                  <a:tcPr marL="114300" marR="114300" marT="85725" marB="85725" anchor="ctr"/>
                </a:tc>
                <a:tc>
                  <a:txBody>
                    <a:bodyPr/>
                    <a:lstStyle/>
                    <a:p>
                      <a:pPr algn="ctr" fontAlgn="ctr"/>
                      <a:r>
                        <a:rPr lang="en-US" sz="1800" dirty="0">
                          <a:effectLst/>
                          <a:latin typeface="Century Gothic"/>
                        </a:rPr>
                        <a:t>No</a:t>
                      </a:r>
                    </a:p>
                  </a:txBody>
                  <a:tcPr marL="114300" marR="114300" marT="85725" marB="85725" anchor="ctr"/>
                </a:tc>
                <a:extLst>
                  <a:ext uri="{0D108BD9-81ED-4DB2-BD59-A6C34878D82A}">
                    <a16:rowId xmlns:a16="http://schemas.microsoft.com/office/drawing/2014/main" val="2385698223"/>
                  </a:ext>
                </a:extLst>
              </a:tr>
              <a:tr h="0">
                <a:tc>
                  <a:txBody>
                    <a:bodyPr/>
                    <a:lstStyle/>
                    <a:p>
                      <a:pPr algn="l" fontAlgn="ctr"/>
                      <a:r>
                        <a:rPr lang="en-US" sz="1800">
                          <a:effectLst/>
                          <a:latin typeface="Century Gothic"/>
                        </a:rPr>
                        <a:t>1. jugar videojuegos</a:t>
                      </a:r>
                      <a:endParaRPr lang="en-US" sz="1800" dirty="0">
                        <a:effectLst/>
                        <a:latin typeface="Century Gothic"/>
                      </a:endParaRPr>
                    </a:p>
                  </a:txBody>
                  <a:tcPr marL="114300" marR="114300" marT="85725" marB="85725" anchor="ctr"/>
                </a:tc>
                <a:tc>
                  <a:txBody>
                    <a:bodyPr/>
                    <a:lstStyle/>
                    <a:p>
                      <a:pPr algn="l" fontAlgn="ctr"/>
                      <a:endParaRPr lang="en-US" sz="1800" dirty="0">
                        <a:effectLst/>
                        <a:latin typeface="Century Gothic"/>
                      </a:endParaRPr>
                    </a:p>
                  </a:txBody>
                  <a:tcPr marL="114300" marR="114300" marT="85725" marB="85725" anchor="ctr"/>
                </a:tc>
                <a:tc>
                  <a:txBody>
                    <a:bodyPr/>
                    <a:lstStyle/>
                    <a:p>
                      <a:pPr algn="l" fontAlgn="ctr"/>
                      <a:endParaRPr lang="en-US" sz="1800" dirty="0">
                        <a:effectLst/>
                        <a:latin typeface="Century Gothic"/>
                      </a:endParaRPr>
                    </a:p>
                  </a:txBody>
                  <a:tcPr marL="114300" marR="114300" marT="85725" marB="85725" anchor="ctr"/>
                </a:tc>
                <a:extLst>
                  <a:ext uri="{0D108BD9-81ED-4DB2-BD59-A6C34878D82A}">
                    <a16:rowId xmlns:a16="http://schemas.microsoft.com/office/drawing/2014/main" val="2454762827"/>
                  </a:ext>
                </a:extLst>
              </a:tr>
              <a:tr h="0">
                <a:tc>
                  <a:txBody>
                    <a:bodyPr/>
                    <a:lstStyle/>
                    <a:p>
                      <a:pPr algn="l" fontAlgn="ctr"/>
                      <a:r>
                        <a:rPr lang="en-US" sz="1800">
                          <a:effectLst/>
                          <a:latin typeface="Century Gothic"/>
                        </a:rPr>
                        <a:t>2. grabar unos videos</a:t>
                      </a:r>
                      <a:endParaRPr lang="en-US" sz="1800" dirty="0">
                        <a:effectLst/>
                        <a:latin typeface="Century Gothic"/>
                      </a:endParaRPr>
                    </a:p>
                  </a:txBody>
                  <a:tcPr marL="114300" marR="114300" marT="85725" marB="85725" anchor="ctr"/>
                </a:tc>
                <a:tc>
                  <a:txBody>
                    <a:bodyPr/>
                    <a:lstStyle/>
                    <a:p>
                      <a:pPr algn="l" fontAlgn="ctr"/>
                      <a:endParaRPr lang="en-US" sz="1800" dirty="0">
                        <a:effectLst/>
                        <a:latin typeface="Century Gothic"/>
                      </a:endParaRPr>
                    </a:p>
                  </a:txBody>
                  <a:tcPr marL="114300" marR="114300" marT="85725" marB="85725" anchor="ctr"/>
                </a:tc>
                <a:tc>
                  <a:txBody>
                    <a:bodyPr/>
                    <a:lstStyle/>
                    <a:p>
                      <a:pPr algn="l" fontAlgn="ctr"/>
                      <a:endParaRPr lang="en-US" sz="1800" dirty="0">
                        <a:effectLst/>
                        <a:latin typeface="Century Gothic"/>
                      </a:endParaRPr>
                    </a:p>
                  </a:txBody>
                  <a:tcPr marL="114300" marR="114300" marT="85725" marB="85725" anchor="ctr"/>
                </a:tc>
                <a:extLst>
                  <a:ext uri="{0D108BD9-81ED-4DB2-BD59-A6C34878D82A}">
                    <a16:rowId xmlns:a16="http://schemas.microsoft.com/office/drawing/2014/main" val="3527936862"/>
                  </a:ext>
                </a:extLst>
              </a:tr>
              <a:tr h="0">
                <a:tc>
                  <a:txBody>
                    <a:bodyPr/>
                    <a:lstStyle/>
                    <a:p>
                      <a:pPr algn="l" fontAlgn="ctr"/>
                      <a:r>
                        <a:rPr lang="en-US" sz="1800">
                          <a:effectLst/>
                          <a:latin typeface="Century Gothic"/>
                        </a:rPr>
                        <a:t>3. saber digitar</a:t>
                      </a:r>
                      <a:endParaRPr lang="en-US" sz="1800" dirty="0">
                        <a:effectLst/>
                        <a:latin typeface="Century Gothic"/>
                      </a:endParaRPr>
                    </a:p>
                  </a:txBody>
                  <a:tcPr marL="114300" marR="114300" marT="85725" marB="85725" anchor="ctr"/>
                </a:tc>
                <a:tc>
                  <a:txBody>
                    <a:bodyPr/>
                    <a:lstStyle/>
                    <a:p>
                      <a:pPr algn="l" fontAlgn="ctr"/>
                      <a:endParaRPr lang="en-US" sz="1800" dirty="0">
                        <a:effectLst/>
                        <a:latin typeface="Century Gothic"/>
                      </a:endParaRPr>
                    </a:p>
                  </a:txBody>
                  <a:tcPr marL="114300" marR="114300" marT="85725" marB="85725" anchor="ctr"/>
                </a:tc>
                <a:tc>
                  <a:txBody>
                    <a:bodyPr/>
                    <a:lstStyle/>
                    <a:p>
                      <a:pPr algn="l" fontAlgn="ctr"/>
                      <a:endParaRPr lang="en-US" sz="1800" dirty="0">
                        <a:effectLst/>
                        <a:latin typeface="Century Gothic"/>
                      </a:endParaRPr>
                    </a:p>
                  </a:txBody>
                  <a:tcPr marL="114300" marR="114300" marT="85725" marB="85725" anchor="ctr"/>
                </a:tc>
                <a:extLst>
                  <a:ext uri="{0D108BD9-81ED-4DB2-BD59-A6C34878D82A}">
                    <a16:rowId xmlns:a16="http://schemas.microsoft.com/office/drawing/2014/main" val="1596568267"/>
                  </a:ext>
                </a:extLst>
              </a:tr>
              <a:tr h="0">
                <a:tc>
                  <a:txBody>
                    <a:bodyPr/>
                    <a:lstStyle/>
                    <a:p>
                      <a:pPr algn="l" fontAlgn="ctr"/>
                      <a:r>
                        <a:rPr lang="en-US" sz="1800" dirty="0">
                          <a:effectLst/>
                          <a:latin typeface="Century Gothic"/>
                        </a:rPr>
                        <a:t>4. </a:t>
                      </a:r>
                      <a:r>
                        <a:rPr lang="en-US" sz="1800" dirty="0" err="1">
                          <a:effectLst/>
                          <a:latin typeface="Century Gothic"/>
                        </a:rPr>
                        <a:t>chatear</a:t>
                      </a:r>
                      <a:r>
                        <a:rPr lang="en-US" sz="1800" dirty="0">
                          <a:effectLst/>
                          <a:latin typeface="Century Gothic"/>
                        </a:rPr>
                        <a:t> por internet</a:t>
                      </a:r>
                    </a:p>
                  </a:txBody>
                  <a:tcPr marL="114300" marR="114300" marT="85725" marB="85725" anchor="ctr"/>
                </a:tc>
                <a:tc>
                  <a:txBody>
                    <a:bodyPr/>
                    <a:lstStyle/>
                    <a:p>
                      <a:pPr algn="l" fontAlgn="ctr"/>
                      <a:endParaRPr lang="en-US" sz="1800" dirty="0">
                        <a:effectLst/>
                        <a:latin typeface="Century Gothic"/>
                      </a:endParaRPr>
                    </a:p>
                  </a:txBody>
                  <a:tcPr marL="114300" marR="114300" marT="85725" marB="85725" anchor="ctr"/>
                </a:tc>
                <a:tc>
                  <a:txBody>
                    <a:bodyPr/>
                    <a:lstStyle/>
                    <a:p>
                      <a:pPr algn="l" fontAlgn="ctr"/>
                      <a:endParaRPr lang="en-US" sz="1800" dirty="0">
                        <a:effectLst/>
                        <a:latin typeface="Century Gothic"/>
                      </a:endParaRPr>
                    </a:p>
                  </a:txBody>
                  <a:tcPr marL="114300" marR="114300" marT="85725" marB="85725" anchor="ctr"/>
                </a:tc>
                <a:extLst>
                  <a:ext uri="{0D108BD9-81ED-4DB2-BD59-A6C34878D82A}">
                    <a16:rowId xmlns:a16="http://schemas.microsoft.com/office/drawing/2014/main" val="3364303819"/>
                  </a:ext>
                </a:extLst>
              </a:tr>
              <a:tr h="0">
                <a:tc>
                  <a:txBody>
                    <a:bodyPr/>
                    <a:lstStyle/>
                    <a:p>
                      <a:pPr algn="l" fontAlgn="ctr"/>
                      <a:r>
                        <a:rPr lang="en-US" sz="1800" dirty="0">
                          <a:effectLst/>
                          <a:latin typeface="Century Gothic"/>
                        </a:rPr>
                        <a:t>5. </a:t>
                      </a:r>
                      <a:r>
                        <a:rPr lang="en-US" sz="1800" dirty="0" err="1">
                          <a:effectLst/>
                          <a:latin typeface="Century Gothic"/>
                        </a:rPr>
                        <a:t>usar</a:t>
                      </a:r>
                      <a:r>
                        <a:rPr lang="en-US" sz="1800" dirty="0">
                          <a:effectLst/>
                          <a:latin typeface="Century Gothic"/>
                        </a:rPr>
                        <a:t> una </a:t>
                      </a:r>
                      <a:r>
                        <a:rPr lang="en-US" sz="1800" dirty="0" err="1">
                          <a:effectLst/>
                          <a:latin typeface="Century Gothic"/>
                        </a:rPr>
                        <a:t>tableta</a:t>
                      </a:r>
                      <a:endParaRPr lang="en-US" sz="1800" dirty="0">
                        <a:effectLst/>
                        <a:latin typeface="Century Gothic"/>
                      </a:endParaRPr>
                    </a:p>
                  </a:txBody>
                  <a:tcPr marL="114300" marR="114300" marT="85725" marB="85725" anchor="ctr"/>
                </a:tc>
                <a:tc>
                  <a:txBody>
                    <a:bodyPr/>
                    <a:lstStyle/>
                    <a:p>
                      <a:pPr algn="l" fontAlgn="ctr"/>
                      <a:endParaRPr lang="en-US" sz="1800" dirty="0">
                        <a:effectLst/>
                        <a:latin typeface="Century Gothic"/>
                      </a:endParaRPr>
                    </a:p>
                  </a:txBody>
                  <a:tcPr marL="114300" marR="114300" marT="85725" marB="85725" anchor="ctr"/>
                </a:tc>
                <a:tc>
                  <a:txBody>
                    <a:bodyPr/>
                    <a:lstStyle/>
                    <a:p>
                      <a:pPr algn="l" fontAlgn="ctr"/>
                      <a:endParaRPr lang="en-US" sz="1800" dirty="0">
                        <a:effectLst/>
                        <a:latin typeface="Century Gothic"/>
                      </a:endParaRPr>
                    </a:p>
                  </a:txBody>
                  <a:tcPr marL="114300" marR="114300" marT="85725" marB="85725" anchor="ctr"/>
                </a:tc>
                <a:extLst>
                  <a:ext uri="{0D108BD9-81ED-4DB2-BD59-A6C34878D82A}">
                    <a16:rowId xmlns:a16="http://schemas.microsoft.com/office/drawing/2014/main" val="492516978"/>
                  </a:ext>
                </a:extLst>
              </a:tr>
            </a:tbl>
          </a:graphicData>
        </a:graphic>
      </p:graphicFrame>
    </p:spTree>
    <p:extLst>
      <p:ext uri="{BB962C8B-B14F-4D97-AF65-F5344CB8AC3E}">
        <p14:creationId xmlns:p14="http://schemas.microsoft.com/office/powerpoint/2010/main" val="4106810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D05DE-DB03-DA41-8335-4E880F4F4E3A}"/>
              </a:ext>
            </a:extLst>
          </p:cNvPr>
          <p:cNvSpPr>
            <a:spLocks noGrp="1"/>
          </p:cNvSpPr>
          <p:nvPr>
            <p:ph type="title"/>
          </p:nvPr>
        </p:nvSpPr>
        <p:spPr/>
        <p:txBody>
          <a:bodyPr/>
          <a:lstStyle/>
          <a:p>
            <a:r>
              <a:rPr lang="en-US"/>
              <a:t>Practice Question 1</a:t>
            </a:r>
          </a:p>
        </p:txBody>
      </p:sp>
      <p:sp>
        <p:nvSpPr>
          <p:cNvPr id="3" name="Text Placeholder 2">
            <a:extLst>
              <a:ext uri="{FF2B5EF4-FFF2-40B4-BE49-F238E27FC236}">
                <a16:creationId xmlns:a16="http://schemas.microsoft.com/office/drawing/2014/main" id="{1B39FA87-F59D-844F-B1A9-8A5ED869DC58}"/>
              </a:ext>
            </a:extLst>
          </p:cNvPr>
          <p:cNvSpPr>
            <a:spLocks noGrp="1"/>
          </p:cNvSpPr>
          <p:nvPr>
            <p:ph type="body" idx="1"/>
          </p:nvPr>
        </p:nvSpPr>
        <p:spPr/>
        <p:txBody>
          <a:bodyPr/>
          <a:lstStyle/>
          <a:p>
            <a:pPr marL="0" indent="0">
              <a:buNone/>
            </a:pPr>
            <a:r>
              <a:rPr lang="en-US"/>
              <a:t>Al final del verano, mi mamá y su familia _____ (viajar) a la playa.</a:t>
            </a:r>
            <a:endParaRPr lang="en-US" dirty="0"/>
          </a:p>
          <a:p>
            <a:pPr marL="6350" indent="-6350">
              <a:buNone/>
            </a:pPr>
            <a:endParaRPr lang="en-US"/>
          </a:p>
          <a:p>
            <a:pPr marL="457200" indent="-457200">
              <a:buSzPct val="100000"/>
              <a:buAutoNum type="alphaUcPeriod"/>
            </a:pPr>
            <a:r>
              <a:rPr lang="en-US"/>
              <a:t>Viajían</a:t>
            </a:r>
          </a:p>
          <a:p>
            <a:pPr marL="457200" indent="-457200">
              <a:buSzPct val="100000"/>
              <a:buAutoNum type="alphaUcPeriod"/>
            </a:pPr>
            <a:r>
              <a:rPr lang="en-US"/>
              <a:t>Viajaron</a:t>
            </a:r>
          </a:p>
          <a:p>
            <a:pPr marL="457200" indent="-457200">
              <a:buSzPct val="100000"/>
              <a:buAutoNum type="alphaUcPeriod"/>
            </a:pPr>
            <a:r>
              <a:rPr lang="en-US"/>
              <a:t>Viajaban</a:t>
            </a:r>
            <a:endParaRPr lang="en-US" dirty="0"/>
          </a:p>
          <a:p>
            <a:pPr marL="457200" indent="-457200">
              <a:buSzPct val="100000"/>
              <a:buAutoNum type="alphaUcPeriod"/>
            </a:pPr>
            <a:r>
              <a:rPr lang="en-US"/>
              <a:t>Viajan</a:t>
            </a:r>
          </a:p>
        </p:txBody>
      </p:sp>
    </p:spTree>
    <p:extLst>
      <p:ext uri="{BB962C8B-B14F-4D97-AF65-F5344CB8AC3E}">
        <p14:creationId xmlns:p14="http://schemas.microsoft.com/office/powerpoint/2010/main" val="42533963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D05DE-DB03-DA41-8335-4E880F4F4E3A}"/>
              </a:ext>
            </a:extLst>
          </p:cNvPr>
          <p:cNvSpPr>
            <a:spLocks noGrp="1"/>
          </p:cNvSpPr>
          <p:nvPr>
            <p:ph type="title"/>
          </p:nvPr>
        </p:nvSpPr>
        <p:spPr/>
        <p:txBody>
          <a:bodyPr/>
          <a:lstStyle/>
          <a:p>
            <a:r>
              <a:rPr lang="en-US" dirty="0"/>
              <a:t>Practice Question 2</a:t>
            </a:r>
          </a:p>
        </p:txBody>
      </p:sp>
      <p:sp>
        <p:nvSpPr>
          <p:cNvPr id="3" name="Text Placeholder 2">
            <a:extLst>
              <a:ext uri="{FF2B5EF4-FFF2-40B4-BE49-F238E27FC236}">
                <a16:creationId xmlns:a16="http://schemas.microsoft.com/office/drawing/2014/main" id="{1B39FA87-F59D-844F-B1A9-8A5ED869DC58}"/>
              </a:ext>
            </a:extLst>
          </p:cNvPr>
          <p:cNvSpPr>
            <a:spLocks noGrp="1"/>
          </p:cNvSpPr>
          <p:nvPr>
            <p:ph type="body" idx="1"/>
          </p:nvPr>
        </p:nvSpPr>
        <p:spPr/>
        <p:txBody>
          <a:bodyPr/>
          <a:lstStyle/>
          <a:p>
            <a:pPr marL="6350" indent="-6350">
              <a:buNone/>
            </a:pPr>
            <a:r>
              <a:rPr lang="en-US" dirty="0"/>
              <a:t>La familia _____ (pasar)</a:t>
            </a:r>
            <a:r>
              <a:rPr lang="en-US" b="1" i="1" dirty="0"/>
              <a:t> </a:t>
            </a:r>
            <a:r>
              <a:rPr lang="en-US"/>
              <a:t>el tiempo tomando el sol.</a:t>
            </a:r>
          </a:p>
          <a:p>
            <a:pPr marL="6350" indent="-6350">
              <a:buNone/>
            </a:pPr>
            <a:endParaRPr lang="en-US"/>
          </a:p>
          <a:p>
            <a:pPr marL="457200" indent="-457200">
              <a:buSzPct val="100000"/>
              <a:buAutoNum type="alphaUcPeriod"/>
            </a:pPr>
            <a:r>
              <a:rPr lang="en-US"/>
              <a:t>Pasa</a:t>
            </a:r>
          </a:p>
          <a:p>
            <a:pPr marL="457200" indent="-457200">
              <a:buSzPct val="100000"/>
              <a:buAutoNum type="alphaUcPeriod"/>
            </a:pPr>
            <a:r>
              <a:rPr lang="en-US"/>
              <a:t>Pasaba</a:t>
            </a:r>
            <a:endParaRPr lang="en-US" dirty="0"/>
          </a:p>
          <a:p>
            <a:pPr marL="457200" indent="-457200">
              <a:buSzPct val="100000"/>
              <a:buAutoNum type="alphaUcPeriod"/>
            </a:pPr>
            <a:r>
              <a:rPr lang="en-US"/>
              <a:t>Pasó</a:t>
            </a:r>
            <a:endParaRPr lang="en-US" dirty="0"/>
          </a:p>
          <a:p>
            <a:pPr marL="457200" indent="-457200">
              <a:buSzPct val="100000"/>
              <a:buAutoNum type="alphaUcPeriod"/>
            </a:pPr>
            <a:r>
              <a:rPr lang="en-US"/>
              <a:t>Pasía</a:t>
            </a:r>
          </a:p>
        </p:txBody>
      </p:sp>
    </p:spTree>
    <p:extLst>
      <p:ext uri="{BB962C8B-B14F-4D97-AF65-F5344CB8AC3E}">
        <p14:creationId xmlns:p14="http://schemas.microsoft.com/office/powerpoint/2010/main" val="15845284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Shape 325" descr="Quick Review"/>
          <p:cNvSpPr txBox="1">
            <a:spLocks noGrp="1"/>
          </p:cNvSpPr>
          <p:nvPr>
            <p:ph type="title"/>
          </p:nvPr>
        </p:nvSpPr>
        <p:spPr/>
        <p:txBody>
          <a:bodyPr/>
          <a:lstStyle/>
          <a:p>
            <a:pPr lvl="0"/>
            <a:r>
              <a:rPr lang="en-US">
                <a:sym typeface="Gill Sans"/>
              </a:rPr>
              <a:t>Quick Review</a:t>
            </a:r>
          </a:p>
        </p:txBody>
      </p:sp>
      <p:sp>
        <p:nvSpPr>
          <p:cNvPr id="3" name="Text Placeholder 2">
            <a:extLst>
              <a:ext uri="{FF2B5EF4-FFF2-40B4-BE49-F238E27FC236}">
                <a16:creationId xmlns:a16="http://schemas.microsoft.com/office/drawing/2014/main" id="{825DF835-CFA2-0B45-9273-6EEA176391B8}"/>
              </a:ext>
            </a:extLst>
          </p:cNvPr>
          <p:cNvSpPr>
            <a:spLocks noGrp="1"/>
          </p:cNvSpPr>
          <p:nvPr>
            <p:ph type="body" idx="1"/>
          </p:nvPr>
        </p:nvSpPr>
        <p:spPr/>
        <p:txBody>
          <a:bodyPr/>
          <a:lstStyle/>
          <a:p>
            <a:pPr marL="38100" indent="0">
              <a:buNone/>
            </a:pPr>
            <a:r>
              <a:rPr lang="en-US"/>
              <a:t>How do we conjugate –AR and –ER/IR verbs in the imperfect past tense?</a:t>
            </a:r>
          </a:p>
          <a:p>
            <a:pPr marL="38100" indent="0">
              <a:buNone/>
            </a:pPr>
            <a:br>
              <a:rPr lang="en-US" dirty="0"/>
            </a:br>
            <a:r>
              <a:rPr lang="en-US"/>
              <a:t>What are the irregular verbs in the imperfect and how are they conjugated?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A7CCB-CF56-244B-9034-AE11AC11B77C}"/>
              </a:ext>
            </a:extLst>
          </p:cNvPr>
          <p:cNvSpPr>
            <a:spLocks noGrp="1"/>
          </p:cNvSpPr>
          <p:nvPr>
            <p:ph type="title"/>
          </p:nvPr>
        </p:nvSpPr>
        <p:spPr/>
        <p:txBody>
          <a:bodyPr/>
          <a:lstStyle/>
          <a:p>
            <a:r>
              <a:rPr lang="en-US" dirty="0" err="1"/>
              <a:t>Tenía</a:t>
            </a:r>
            <a:r>
              <a:rPr lang="en-US" dirty="0"/>
              <a:t> que </a:t>
            </a:r>
            <a:r>
              <a:rPr lang="en-US" dirty="0" err="1"/>
              <a:t>ir</a:t>
            </a:r>
            <a:r>
              <a:rPr lang="en-US" dirty="0"/>
              <a:t> a la </a:t>
            </a:r>
            <a:r>
              <a:rPr lang="en-US" dirty="0" err="1"/>
              <a:t>biblioteca</a:t>
            </a:r>
          </a:p>
        </p:txBody>
      </p:sp>
    </p:spTree>
    <p:extLst>
      <p:ext uri="{BB962C8B-B14F-4D97-AF65-F5344CB8AC3E}">
        <p14:creationId xmlns:p14="http://schemas.microsoft.com/office/powerpoint/2010/main" val="3177937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4477EF2-C265-934A-B975-3E5D4088780C}"/>
              </a:ext>
            </a:extLst>
          </p:cNvPr>
          <p:cNvSpPr>
            <a:spLocks noGrp="1"/>
          </p:cNvSpPr>
          <p:nvPr>
            <p:ph type="title"/>
          </p:nvPr>
        </p:nvSpPr>
        <p:spPr/>
        <p:txBody>
          <a:bodyPr/>
          <a:lstStyle/>
          <a:p>
            <a:r>
              <a:rPr lang="en-US" dirty="0"/>
              <a:t>Learning Outcomes: </a:t>
            </a:r>
            <a:r>
              <a:rPr lang="en-US" dirty="0" err="1"/>
              <a:t>Tenía</a:t>
            </a:r>
            <a:r>
              <a:rPr lang="en-US" dirty="0"/>
              <a:t> que </a:t>
            </a:r>
            <a:r>
              <a:rPr lang="en-US" dirty="0" err="1"/>
              <a:t>ir</a:t>
            </a:r>
            <a:r>
              <a:rPr lang="en-US" dirty="0"/>
              <a:t> a la </a:t>
            </a:r>
            <a:r>
              <a:rPr lang="en-US" dirty="0" err="1"/>
              <a:t>biblioteca</a:t>
            </a:r>
          </a:p>
        </p:txBody>
      </p:sp>
      <p:sp>
        <p:nvSpPr>
          <p:cNvPr id="4" name="Text Placeholder 3">
            <a:extLst>
              <a:ext uri="{FF2B5EF4-FFF2-40B4-BE49-F238E27FC236}">
                <a16:creationId xmlns:a16="http://schemas.microsoft.com/office/drawing/2014/main" id="{93D99F56-4DB3-D14F-AA13-0FA8FD7AE0C7}"/>
              </a:ext>
            </a:extLst>
          </p:cNvPr>
          <p:cNvSpPr>
            <a:spLocks noGrp="1"/>
          </p:cNvSpPr>
          <p:nvPr>
            <p:ph type="body" idx="1"/>
          </p:nvPr>
        </p:nvSpPr>
        <p:spPr/>
        <p:txBody>
          <a:bodyPr/>
          <a:lstStyle/>
          <a:p>
            <a:pPr marL="0" indent="0">
              <a:buNone/>
            </a:pPr>
            <a:r>
              <a:rPr lang="en-US" sz="2000"/>
              <a:t>19.2.1: Use -ar, -er, and -ir verbs in the imperfect past tense</a:t>
            </a:r>
            <a:endParaRPr lang="en-US"/>
          </a:p>
          <a:p>
            <a:pPr marL="0" indent="0">
              <a:buNone/>
            </a:pPr>
            <a:r>
              <a:rPr lang="en-US" sz="2000"/>
              <a:t>19.2.2: Use ser, ir, and ver in the imperfect past tense</a:t>
            </a:r>
            <a:endParaRPr lang="en-US"/>
          </a:p>
          <a:p>
            <a:pPr marL="0" indent="0">
              <a:buNone/>
            </a:pPr>
            <a:r>
              <a:rPr lang="en-US" sz="2000"/>
              <a:t>19.2.3: Understand spoken sentences in the imperfect</a:t>
            </a:r>
            <a:endParaRPr lang="en-US"/>
          </a:p>
        </p:txBody>
      </p:sp>
    </p:spTree>
    <p:extLst>
      <p:ext uri="{BB962C8B-B14F-4D97-AF65-F5344CB8AC3E}">
        <p14:creationId xmlns:p14="http://schemas.microsoft.com/office/powerpoint/2010/main" val="2929006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1328D-8E0D-41A3-8AB4-F9C8EFE7D9BB}"/>
              </a:ext>
            </a:extLst>
          </p:cNvPr>
          <p:cNvSpPr>
            <a:spLocks noGrp="1"/>
          </p:cNvSpPr>
          <p:nvPr>
            <p:ph type="title"/>
          </p:nvPr>
        </p:nvSpPr>
        <p:spPr/>
        <p:txBody>
          <a:bodyPr/>
          <a:lstStyle/>
          <a:p>
            <a:r>
              <a:rPr lang="en-US"/>
              <a:t>Gramática: El imperfecto</a:t>
            </a:r>
          </a:p>
        </p:txBody>
      </p:sp>
      <p:sp>
        <p:nvSpPr>
          <p:cNvPr id="3" name="Text Placeholder 2">
            <a:extLst>
              <a:ext uri="{FF2B5EF4-FFF2-40B4-BE49-F238E27FC236}">
                <a16:creationId xmlns:a16="http://schemas.microsoft.com/office/drawing/2014/main" id="{9BF9705D-F411-443A-82CE-B6A98F3C244C}"/>
              </a:ext>
            </a:extLst>
          </p:cNvPr>
          <p:cNvSpPr>
            <a:spLocks noGrp="1"/>
          </p:cNvSpPr>
          <p:nvPr>
            <p:ph type="body" idx="1"/>
          </p:nvPr>
        </p:nvSpPr>
        <p:spPr/>
        <p:txBody>
          <a:bodyPr/>
          <a:lstStyle/>
          <a:p>
            <a:pPr marL="38100" indent="0">
              <a:buNone/>
            </a:pPr>
            <a:r>
              <a:rPr lang="en-US"/>
              <a:t>The </a:t>
            </a:r>
            <a:r>
              <a:rPr lang="en-US" b="1"/>
              <a:t>imperfect tense</a:t>
            </a:r>
            <a:r>
              <a:rPr lang="en-US"/>
              <a:t> is one of two ways to talk about events that happened in the past in Spanish. While the preterit is used to talk about completed actions in the past that narrate what happened, the imperfect is used to describe:</a:t>
            </a:r>
          </a:p>
          <a:p>
            <a:pPr>
              <a:buNone/>
            </a:pPr>
            <a:endParaRPr lang="en-US" dirty="0"/>
          </a:p>
          <a:p>
            <a:pPr marL="285750" indent="-285750"/>
            <a:r>
              <a:rPr lang="en-US"/>
              <a:t>repeated, habitual, or usual actions in the past</a:t>
            </a:r>
          </a:p>
          <a:p>
            <a:pPr marL="285750" indent="-285750"/>
            <a:r>
              <a:rPr lang="en-US"/>
              <a:t>describe actions that were ongoing in the past</a:t>
            </a:r>
          </a:p>
          <a:p>
            <a:pPr marL="285750" indent="-285750"/>
            <a:r>
              <a:rPr lang="en-US"/>
              <a:t>describe what things were like in the past (what one “used to do”)</a:t>
            </a:r>
          </a:p>
          <a:p>
            <a:pPr marL="0" indent="0">
              <a:buNone/>
            </a:pPr>
            <a:endParaRPr lang="en-US" dirty="0"/>
          </a:p>
          <a:p>
            <a:pPr marL="0" indent="0">
              <a:buNone/>
            </a:pPr>
            <a:r>
              <a:rPr lang="en-US"/>
              <a:t>The imperfect can use time phrases that indicate repetition, such as “siempre”, “todos los días”, “todos los años”, “con frecuencia”, “usualmente”, “normalmente”, “a veces”, etc.</a:t>
            </a:r>
          </a:p>
          <a:p>
            <a:pPr marL="38100" indent="0">
              <a:buNone/>
            </a:pPr>
            <a:endParaRPr lang="en-US" dirty="0"/>
          </a:p>
        </p:txBody>
      </p:sp>
    </p:spTree>
    <p:extLst>
      <p:ext uri="{BB962C8B-B14F-4D97-AF65-F5344CB8AC3E}">
        <p14:creationId xmlns:p14="http://schemas.microsoft.com/office/powerpoint/2010/main" val="2246282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1C46C-EE42-4055-953E-9E534285F6AA}"/>
              </a:ext>
            </a:extLst>
          </p:cNvPr>
          <p:cNvSpPr>
            <a:spLocks noGrp="1"/>
          </p:cNvSpPr>
          <p:nvPr>
            <p:ph type="title"/>
          </p:nvPr>
        </p:nvSpPr>
        <p:spPr/>
        <p:txBody>
          <a:bodyPr/>
          <a:lstStyle/>
          <a:p>
            <a:r>
              <a:rPr lang="en-US"/>
              <a:t>Gramática: El imperfecto</a:t>
            </a:r>
          </a:p>
        </p:txBody>
      </p:sp>
      <p:sp>
        <p:nvSpPr>
          <p:cNvPr id="3" name="Text Placeholder 2">
            <a:extLst>
              <a:ext uri="{FF2B5EF4-FFF2-40B4-BE49-F238E27FC236}">
                <a16:creationId xmlns:a16="http://schemas.microsoft.com/office/drawing/2014/main" id="{A92FC485-DD8D-4A91-A9E4-C317E11B610E}"/>
              </a:ext>
            </a:extLst>
          </p:cNvPr>
          <p:cNvSpPr>
            <a:spLocks noGrp="1"/>
          </p:cNvSpPr>
          <p:nvPr>
            <p:ph type="body" idx="1"/>
          </p:nvPr>
        </p:nvSpPr>
        <p:spPr>
          <a:xfrm>
            <a:off x="838200" y="1658764"/>
            <a:ext cx="10515600" cy="4351338"/>
          </a:xfrm>
        </p:spPr>
        <p:txBody>
          <a:bodyPr/>
          <a:lstStyle/>
          <a:p>
            <a:r>
              <a:rPr lang="en-US" dirty="0"/>
              <a:t>The imperfect tends to be one of the easiest tenses to conjugate, as well as the funniest—you try saying “</a:t>
            </a:r>
            <a:r>
              <a:rPr lang="en-US" dirty="0" err="1"/>
              <a:t>trabajábamos</a:t>
            </a:r>
            <a:r>
              <a:rPr lang="en-US" dirty="0"/>
              <a:t>” five times fast! Notice that the -ER and -IR verbs follow the same pattern and that the “</a:t>
            </a:r>
            <a:r>
              <a:rPr lang="en-US" dirty="0" err="1"/>
              <a:t>yo</a:t>
            </a:r>
            <a:r>
              <a:rPr lang="en-US" dirty="0"/>
              <a:t>” and “</a:t>
            </a:r>
            <a:r>
              <a:rPr lang="en-US" dirty="0" err="1"/>
              <a:t>él</a:t>
            </a:r>
            <a:r>
              <a:rPr lang="en-US" dirty="0"/>
              <a:t>/</a:t>
            </a:r>
            <a:r>
              <a:rPr lang="en-US" dirty="0" err="1"/>
              <a:t>ella</a:t>
            </a:r>
            <a:r>
              <a:rPr lang="en-US" dirty="0"/>
              <a:t>/</a:t>
            </a:r>
            <a:r>
              <a:rPr lang="en-US" dirty="0" err="1"/>
              <a:t>usted</a:t>
            </a:r>
            <a:r>
              <a:rPr lang="en-US" dirty="0"/>
              <a:t>” forms are the same conjugation. Here’s a chart of two example regular verbs in the imperfect tense:</a:t>
            </a:r>
          </a:p>
        </p:txBody>
      </p:sp>
      <p:graphicFrame>
        <p:nvGraphicFramePr>
          <p:cNvPr id="5" name="Table 4">
            <a:extLst>
              <a:ext uri="{FF2B5EF4-FFF2-40B4-BE49-F238E27FC236}">
                <a16:creationId xmlns:a16="http://schemas.microsoft.com/office/drawing/2014/main" id="{38BA8D50-0E68-4D02-9090-F85DE1957A5B}"/>
              </a:ext>
            </a:extLst>
          </p:cNvPr>
          <p:cNvGraphicFramePr>
            <a:graphicFrameLocks noGrp="1"/>
          </p:cNvGraphicFramePr>
          <p:nvPr>
            <p:extLst>
              <p:ext uri="{D42A27DB-BD31-4B8C-83A1-F6EECF244321}">
                <p14:modId xmlns:p14="http://schemas.microsoft.com/office/powerpoint/2010/main" val="2966381835"/>
              </p:ext>
            </p:extLst>
          </p:nvPr>
        </p:nvGraphicFramePr>
        <p:xfrm>
          <a:off x="2887430" y="3298435"/>
          <a:ext cx="6176970" cy="3440430"/>
        </p:xfrm>
        <a:graphic>
          <a:graphicData uri="http://schemas.openxmlformats.org/drawingml/2006/table">
            <a:tbl>
              <a:tblPr firstRow="1" bandRow="1">
                <a:tableStyleId>{5C22544A-7EE6-4342-B048-85BDC9FD1C3A}</a:tableStyleId>
              </a:tblPr>
              <a:tblGrid>
                <a:gridCol w="2002335">
                  <a:extLst>
                    <a:ext uri="{9D8B030D-6E8A-4147-A177-3AD203B41FA5}">
                      <a16:colId xmlns:a16="http://schemas.microsoft.com/office/drawing/2014/main" val="3133642170"/>
                    </a:ext>
                  </a:extLst>
                </a:gridCol>
                <a:gridCol w="2002942">
                  <a:extLst>
                    <a:ext uri="{9D8B030D-6E8A-4147-A177-3AD203B41FA5}">
                      <a16:colId xmlns:a16="http://schemas.microsoft.com/office/drawing/2014/main" val="784662277"/>
                    </a:ext>
                  </a:extLst>
                </a:gridCol>
                <a:gridCol w="2171693">
                  <a:extLst>
                    <a:ext uri="{9D8B030D-6E8A-4147-A177-3AD203B41FA5}">
                      <a16:colId xmlns:a16="http://schemas.microsoft.com/office/drawing/2014/main" val="1588411670"/>
                    </a:ext>
                  </a:extLst>
                </a:gridCol>
              </a:tblGrid>
              <a:tr h="0">
                <a:tc>
                  <a:txBody>
                    <a:bodyPr/>
                    <a:lstStyle/>
                    <a:p>
                      <a:pPr algn="ctr" fontAlgn="ctr"/>
                      <a:endParaRPr lang="en-US" sz="2100" dirty="0">
                        <a:effectLst/>
                        <a:latin typeface="Century Gothic"/>
                      </a:endParaRPr>
                    </a:p>
                  </a:txBody>
                  <a:tcPr marL="114300" marR="114300" marT="85725" marB="85725" anchor="ctr"/>
                </a:tc>
                <a:tc>
                  <a:txBody>
                    <a:bodyPr/>
                    <a:lstStyle/>
                    <a:p>
                      <a:pPr fontAlgn="ctr"/>
                      <a:r>
                        <a:rPr lang="en-US" sz="2100">
                          <a:effectLst/>
                          <a:latin typeface="Century Gothic"/>
                        </a:rPr>
                        <a:t>-AR: hablar</a:t>
                      </a:r>
                    </a:p>
                  </a:txBody>
                  <a:tcPr marL="114300" marR="114300" marT="85725" marB="85725" anchor="ctr"/>
                </a:tc>
                <a:tc>
                  <a:txBody>
                    <a:bodyPr/>
                    <a:lstStyle/>
                    <a:p>
                      <a:pPr fontAlgn="ctr"/>
                      <a:r>
                        <a:rPr lang="en-US" sz="2100" dirty="0">
                          <a:effectLst/>
                          <a:latin typeface="Century Gothic"/>
                        </a:rPr>
                        <a:t>-ER/-IR: comer</a:t>
                      </a:r>
                    </a:p>
                  </a:txBody>
                  <a:tcPr marL="114300" marR="114300" marT="85725" marB="85725" anchor="ctr"/>
                </a:tc>
                <a:extLst>
                  <a:ext uri="{0D108BD9-81ED-4DB2-BD59-A6C34878D82A}">
                    <a16:rowId xmlns:a16="http://schemas.microsoft.com/office/drawing/2014/main" val="1027387925"/>
                  </a:ext>
                </a:extLst>
              </a:tr>
              <a:tr h="0">
                <a:tc>
                  <a:txBody>
                    <a:bodyPr/>
                    <a:lstStyle/>
                    <a:p>
                      <a:pPr fontAlgn="ctr"/>
                      <a:r>
                        <a:rPr lang="en-US" sz="2100">
                          <a:effectLst/>
                          <a:latin typeface="Century Gothic"/>
                        </a:rPr>
                        <a:t>yo</a:t>
                      </a:r>
                    </a:p>
                  </a:txBody>
                  <a:tcPr marL="114300" marR="114300" marT="85725" marB="85725" anchor="ctr"/>
                </a:tc>
                <a:tc>
                  <a:txBody>
                    <a:bodyPr/>
                    <a:lstStyle/>
                    <a:p>
                      <a:pPr fontAlgn="ctr"/>
                      <a:r>
                        <a:rPr lang="en-US" sz="2100">
                          <a:effectLst/>
                          <a:latin typeface="Century Gothic"/>
                        </a:rPr>
                        <a:t>hablaba</a:t>
                      </a:r>
                    </a:p>
                  </a:txBody>
                  <a:tcPr marL="114300" marR="114300" marT="85725" marB="85725" anchor="ctr"/>
                </a:tc>
                <a:tc>
                  <a:txBody>
                    <a:bodyPr/>
                    <a:lstStyle/>
                    <a:p>
                      <a:pPr fontAlgn="ctr"/>
                      <a:r>
                        <a:rPr lang="en-US" sz="2100">
                          <a:effectLst/>
                          <a:latin typeface="Century Gothic"/>
                        </a:rPr>
                        <a:t>comía</a:t>
                      </a:r>
                    </a:p>
                  </a:txBody>
                  <a:tcPr marL="114300" marR="114300" marT="85725" marB="85725" anchor="ctr"/>
                </a:tc>
                <a:extLst>
                  <a:ext uri="{0D108BD9-81ED-4DB2-BD59-A6C34878D82A}">
                    <a16:rowId xmlns:a16="http://schemas.microsoft.com/office/drawing/2014/main" val="3353677999"/>
                  </a:ext>
                </a:extLst>
              </a:tr>
              <a:tr h="0">
                <a:tc>
                  <a:txBody>
                    <a:bodyPr/>
                    <a:lstStyle/>
                    <a:p>
                      <a:pPr fontAlgn="ctr"/>
                      <a:r>
                        <a:rPr lang="en-US" sz="2100">
                          <a:effectLst/>
                          <a:latin typeface="Century Gothic"/>
                        </a:rPr>
                        <a:t>tú</a:t>
                      </a:r>
                    </a:p>
                  </a:txBody>
                  <a:tcPr marL="114300" marR="114300" marT="85725" marB="85725" anchor="ctr"/>
                </a:tc>
                <a:tc>
                  <a:txBody>
                    <a:bodyPr/>
                    <a:lstStyle/>
                    <a:p>
                      <a:pPr fontAlgn="ctr"/>
                      <a:r>
                        <a:rPr lang="en-US" sz="2100">
                          <a:effectLst/>
                          <a:latin typeface="Century Gothic"/>
                        </a:rPr>
                        <a:t>hablabas</a:t>
                      </a:r>
                    </a:p>
                  </a:txBody>
                  <a:tcPr marL="114300" marR="114300" marT="85725" marB="85725" anchor="ctr"/>
                </a:tc>
                <a:tc>
                  <a:txBody>
                    <a:bodyPr/>
                    <a:lstStyle/>
                    <a:p>
                      <a:pPr fontAlgn="ctr"/>
                      <a:r>
                        <a:rPr lang="en-US" sz="2100">
                          <a:effectLst/>
                          <a:latin typeface="Century Gothic"/>
                        </a:rPr>
                        <a:t>comías</a:t>
                      </a:r>
                    </a:p>
                  </a:txBody>
                  <a:tcPr marL="114300" marR="114300" marT="85725" marB="85725" anchor="ctr"/>
                </a:tc>
                <a:extLst>
                  <a:ext uri="{0D108BD9-81ED-4DB2-BD59-A6C34878D82A}">
                    <a16:rowId xmlns:a16="http://schemas.microsoft.com/office/drawing/2014/main" val="2638904010"/>
                  </a:ext>
                </a:extLst>
              </a:tr>
              <a:tr h="0">
                <a:tc>
                  <a:txBody>
                    <a:bodyPr/>
                    <a:lstStyle/>
                    <a:p>
                      <a:pPr fontAlgn="ctr"/>
                      <a:r>
                        <a:rPr lang="en-US" sz="2100">
                          <a:effectLst/>
                          <a:latin typeface="Century Gothic"/>
                        </a:rPr>
                        <a:t>él/ella/usted</a:t>
                      </a:r>
                    </a:p>
                  </a:txBody>
                  <a:tcPr marL="114300" marR="114300" marT="85725" marB="85725" anchor="ctr"/>
                </a:tc>
                <a:tc>
                  <a:txBody>
                    <a:bodyPr/>
                    <a:lstStyle/>
                    <a:p>
                      <a:pPr fontAlgn="ctr"/>
                      <a:r>
                        <a:rPr lang="en-US" sz="2100">
                          <a:effectLst/>
                          <a:latin typeface="Century Gothic"/>
                        </a:rPr>
                        <a:t>hablaba</a:t>
                      </a:r>
                    </a:p>
                  </a:txBody>
                  <a:tcPr marL="114300" marR="114300" marT="85725" marB="85725" anchor="ctr"/>
                </a:tc>
                <a:tc>
                  <a:txBody>
                    <a:bodyPr/>
                    <a:lstStyle/>
                    <a:p>
                      <a:pPr fontAlgn="ctr"/>
                      <a:r>
                        <a:rPr lang="en-US" sz="2100">
                          <a:effectLst/>
                          <a:latin typeface="Century Gothic"/>
                        </a:rPr>
                        <a:t>comía</a:t>
                      </a:r>
                    </a:p>
                  </a:txBody>
                  <a:tcPr marL="114300" marR="114300" marT="85725" marB="85725" anchor="ctr"/>
                </a:tc>
                <a:extLst>
                  <a:ext uri="{0D108BD9-81ED-4DB2-BD59-A6C34878D82A}">
                    <a16:rowId xmlns:a16="http://schemas.microsoft.com/office/drawing/2014/main" val="2841521217"/>
                  </a:ext>
                </a:extLst>
              </a:tr>
              <a:tr h="0">
                <a:tc>
                  <a:txBody>
                    <a:bodyPr/>
                    <a:lstStyle/>
                    <a:p>
                      <a:pPr fontAlgn="ctr"/>
                      <a:r>
                        <a:rPr lang="en-US" sz="2100">
                          <a:effectLst/>
                          <a:latin typeface="Century Gothic"/>
                        </a:rPr>
                        <a:t>nosotros</a:t>
                      </a:r>
                    </a:p>
                  </a:txBody>
                  <a:tcPr marL="114300" marR="114300" marT="85725" marB="85725" anchor="ctr"/>
                </a:tc>
                <a:tc>
                  <a:txBody>
                    <a:bodyPr/>
                    <a:lstStyle/>
                    <a:p>
                      <a:pPr fontAlgn="ctr"/>
                      <a:r>
                        <a:rPr lang="en-US" sz="2100">
                          <a:effectLst/>
                          <a:latin typeface="Century Gothic"/>
                        </a:rPr>
                        <a:t>hablábamos</a:t>
                      </a:r>
                    </a:p>
                  </a:txBody>
                  <a:tcPr marL="114300" marR="114300" marT="85725" marB="85725" anchor="ctr"/>
                </a:tc>
                <a:tc>
                  <a:txBody>
                    <a:bodyPr/>
                    <a:lstStyle/>
                    <a:p>
                      <a:pPr fontAlgn="ctr"/>
                      <a:r>
                        <a:rPr lang="en-US" sz="2100">
                          <a:effectLst/>
                          <a:latin typeface="Century Gothic"/>
                        </a:rPr>
                        <a:t>comíamos</a:t>
                      </a:r>
                    </a:p>
                  </a:txBody>
                  <a:tcPr marL="114300" marR="114300" marT="85725" marB="85725" anchor="ctr"/>
                </a:tc>
                <a:extLst>
                  <a:ext uri="{0D108BD9-81ED-4DB2-BD59-A6C34878D82A}">
                    <a16:rowId xmlns:a16="http://schemas.microsoft.com/office/drawing/2014/main" val="309767549"/>
                  </a:ext>
                </a:extLst>
              </a:tr>
              <a:tr h="0">
                <a:tc>
                  <a:txBody>
                    <a:bodyPr/>
                    <a:lstStyle/>
                    <a:p>
                      <a:pPr fontAlgn="ctr"/>
                      <a:r>
                        <a:rPr lang="en-US" sz="2100">
                          <a:effectLst/>
                          <a:latin typeface="Century Gothic"/>
                        </a:rPr>
                        <a:t>vosotros</a:t>
                      </a:r>
                    </a:p>
                  </a:txBody>
                  <a:tcPr marL="114300" marR="114300" marT="85725" marB="85725" anchor="ctr"/>
                </a:tc>
                <a:tc>
                  <a:txBody>
                    <a:bodyPr/>
                    <a:lstStyle/>
                    <a:p>
                      <a:pPr fontAlgn="ctr"/>
                      <a:r>
                        <a:rPr lang="en-US" sz="2100">
                          <a:effectLst/>
                          <a:latin typeface="Century Gothic"/>
                        </a:rPr>
                        <a:t>hablabais</a:t>
                      </a:r>
                    </a:p>
                  </a:txBody>
                  <a:tcPr marL="114300" marR="114300" marT="85725" marB="85725" anchor="ctr"/>
                </a:tc>
                <a:tc>
                  <a:txBody>
                    <a:bodyPr/>
                    <a:lstStyle/>
                    <a:p>
                      <a:pPr fontAlgn="ctr"/>
                      <a:r>
                        <a:rPr lang="en-US" sz="2100">
                          <a:effectLst/>
                          <a:latin typeface="Century Gothic"/>
                        </a:rPr>
                        <a:t>comíais</a:t>
                      </a:r>
                    </a:p>
                  </a:txBody>
                  <a:tcPr marL="114300" marR="114300" marT="85725" marB="85725" anchor="ctr"/>
                </a:tc>
                <a:extLst>
                  <a:ext uri="{0D108BD9-81ED-4DB2-BD59-A6C34878D82A}">
                    <a16:rowId xmlns:a16="http://schemas.microsoft.com/office/drawing/2014/main" val="3700938648"/>
                  </a:ext>
                </a:extLst>
              </a:tr>
              <a:tr h="0">
                <a:tc>
                  <a:txBody>
                    <a:bodyPr/>
                    <a:lstStyle/>
                    <a:p>
                      <a:pPr fontAlgn="ctr"/>
                      <a:r>
                        <a:rPr lang="en-US" sz="2100">
                          <a:effectLst/>
                          <a:latin typeface="Century Gothic"/>
                        </a:rPr>
                        <a:t>ellos</a:t>
                      </a:r>
                    </a:p>
                  </a:txBody>
                  <a:tcPr marL="114300" marR="114300" marT="85725" marB="85725" anchor="ctr"/>
                </a:tc>
                <a:tc>
                  <a:txBody>
                    <a:bodyPr/>
                    <a:lstStyle/>
                    <a:p>
                      <a:pPr fontAlgn="ctr"/>
                      <a:r>
                        <a:rPr lang="en-US" sz="2100">
                          <a:effectLst/>
                          <a:latin typeface="Century Gothic"/>
                        </a:rPr>
                        <a:t>hablaban</a:t>
                      </a:r>
                    </a:p>
                  </a:txBody>
                  <a:tcPr marL="114300" marR="114300" marT="85725" marB="85725" anchor="ctr"/>
                </a:tc>
                <a:tc>
                  <a:txBody>
                    <a:bodyPr/>
                    <a:lstStyle/>
                    <a:p>
                      <a:pPr fontAlgn="ctr"/>
                      <a:r>
                        <a:rPr lang="en-US" sz="2100" dirty="0" err="1">
                          <a:effectLst/>
                          <a:latin typeface="Century Gothic"/>
                        </a:rPr>
                        <a:t>comían</a:t>
                      </a:r>
                      <a:endParaRPr lang="en-US" sz="2100" dirty="0">
                        <a:effectLst/>
                        <a:latin typeface="Century Gothic"/>
                      </a:endParaRPr>
                    </a:p>
                  </a:txBody>
                  <a:tcPr marL="114300" marR="114300" marT="85725" marB="85725" anchor="ctr"/>
                </a:tc>
                <a:extLst>
                  <a:ext uri="{0D108BD9-81ED-4DB2-BD59-A6C34878D82A}">
                    <a16:rowId xmlns:a16="http://schemas.microsoft.com/office/drawing/2014/main" val="3410757919"/>
                  </a:ext>
                </a:extLst>
              </a:tr>
            </a:tbl>
          </a:graphicData>
        </a:graphic>
      </p:graphicFrame>
    </p:spTree>
    <p:extLst>
      <p:ext uri="{BB962C8B-B14F-4D97-AF65-F5344CB8AC3E}">
        <p14:creationId xmlns:p14="http://schemas.microsoft.com/office/powerpoint/2010/main" val="642699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1C46C-EE42-4055-953E-9E534285F6AA}"/>
              </a:ext>
            </a:extLst>
          </p:cNvPr>
          <p:cNvSpPr>
            <a:spLocks noGrp="1"/>
          </p:cNvSpPr>
          <p:nvPr>
            <p:ph type="title"/>
          </p:nvPr>
        </p:nvSpPr>
        <p:spPr/>
        <p:txBody>
          <a:bodyPr/>
          <a:lstStyle/>
          <a:p>
            <a:r>
              <a:rPr lang="en-US"/>
              <a:t>Gramática: El imperfecto</a:t>
            </a:r>
          </a:p>
        </p:txBody>
      </p:sp>
      <p:sp>
        <p:nvSpPr>
          <p:cNvPr id="3" name="Text Placeholder 2">
            <a:extLst>
              <a:ext uri="{FF2B5EF4-FFF2-40B4-BE49-F238E27FC236}">
                <a16:creationId xmlns:a16="http://schemas.microsoft.com/office/drawing/2014/main" id="{A92FC485-DD8D-4A91-A9E4-C317E11B610E}"/>
              </a:ext>
            </a:extLst>
          </p:cNvPr>
          <p:cNvSpPr>
            <a:spLocks noGrp="1"/>
          </p:cNvSpPr>
          <p:nvPr>
            <p:ph type="body" idx="1"/>
          </p:nvPr>
        </p:nvSpPr>
        <p:spPr>
          <a:xfrm>
            <a:off x="838200" y="1658764"/>
            <a:ext cx="10515600" cy="4351338"/>
          </a:xfrm>
        </p:spPr>
        <p:txBody>
          <a:bodyPr/>
          <a:lstStyle/>
          <a:p>
            <a:pPr marL="38100" indent="0">
              <a:buNone/>
            </a:pPr>
            <a:r>
              <a:rPr lang="en-US"/>
              <a:t>Note that there’s only one accent mark in the -AR verbs and it occurs in the nosotros form, while -ER and -IR verbs have an accented “í” in every imperfect ending.</a:t>
            </a:r>
          </a:p>
          <a:p>
            <a:endParaRPr lang="en-US" dirty="0"/>
          </a:p>
          <a:p>
            <a:pPr marL="38100" indent="0">
              <a:buNone/>
            </a:pPr>
            <a:r>
              <a:rPr lang="en-US"/>
              <a:t>Ejemplos:</a:t>
            </a:r>
          </a:p>
          <a:p>
            <a:r>
              <a:rPr lang="en-US"/>
              <a:t>Cuando era niña, no había móviles. (</a:t>
            </a:r>
            <a:r>
              <a:rPr lang="en-US" i="1"/>
              <a:t>When I was a little girl, there were no cellphones</a:t>
            </a:r>
            <a:r>
              <a:rPr lang="en-US"/>
              <a:t>)*</a:t>
            </a:r>
          </a:p>
          <a:p>
            <a:r>
              <a:rPr lang="en-US"/>
              <a:t>Yo chateaba por internet mientras mi hermano montaba en bicicleta. (</a:t>
            </a:r>
            <a:r>
              <a:rPr lang="en-US" i="1"/>
              <a:t>I chatted online while my brother rode a bike.</a:t>
            </a:r>
            <a:r>
              <a:rPr lang="en-US"/>
              <a:t>)</a:t>
            </a:r>
          </a:p>
          <a:p>
            <a:endParaRPr lang="en-US"/>
          </a:p>
          <a:p>
            <a:pPr marL="38100" indent="0">
              <a:buNone/>
            </a:pPr>
            <a:r>
              <a:rPr lang="en-US"/>
              <a:t>* Remember that “haber” (“hay” in present tense, “hubo” in preterit, and “había” in the imperfect) is only used in the singular form.</a:t>
            </a:r>
          </a:p>
          <a:p>
            <a:endParaRPr lang="en-US" dirty="0"/>
          </a:p>
        </p:txBody>
      </p:sp>
    </p:spTree>
    <p:extLst>
      <p:ext uri="{BB962C8B-B14F-4D97-AF65-F5344CB8AC3E}">
        <p14:creationId xmlns:p14="http://schemas.microsoft.com/office/powerpoint/2010/main" val="213527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1C46C-EE42-4055-953E-9E534285F6AA}"/>
              </a:ext>
            </a:extLst>
          </p:cNvPr>
          <p:cNvSpPr>
            <a:spLocks noGrp="1"/>
          </p:cNvSpPr>
          <p:nvPr>
            <p:ph type="title"/>
          </p:nvPr>
        </p:nvSpPr>
        <p:spPr/>
        <p:txBody>
          <a:bodyPr/>
          <a:lstStyle/>
          <a:p>
            <a:r>
              <a:rPr lang="en-US"/>
              <a:t>Gramática: El imperfecto</a:t>
            </a:r>
          </a:p>
        </p:txBody>
      </p:sp>
      <p:sp>
        <p:nvSpPr>
          <p:cNvPr id="3" name="Text Placeholder 2">
            <a:extLst>
              <a:ext uri="{FF2B5EF4-FFF2-40B4-BE49-F238E27FC236}">
                <a16:creationId xmlns:a16="http://schemas.microsoft.com/office/drawing/2014/main" id="{A92FC485-DD8D-4A91-A9E4-C317E11B610E}"/>
              </a:ext>
            </a:extLst>
          </p:cNvPr>
          <p:cNvSpPr>
            <a:spLocks noGrp="1"/>
          </p:cNvSpPr>
          <p:nvPr>
            <p:ph type="body" idx="1"/>
          </p:nvPr>
        </p:nvSpPr>
        <p:spPr>
          <a:xfrm>
            <a:off x="838200" y="1658764"/>
            <a:ext cx="10515600" cy="4351338"/>
          </a:xfrm>
        </p:spPr>
        <p:txBody>
          <a:bodyPr/>
          <a:lstStyle/>
          <a:p>
            <a:pPr>
              <a:buNone/>
            </a:pPr>
            <a:r>
              <a:rPr lang="en-US">
                <a:solidFill>
                  <a:srgbClr val="373D3F"/>
                </a:solidFill>
              </a:rPr>
              <a:t>There are only three irregular verbs in the imperfect: “ser”, “ir”, and “ver”.</a:t>
            </a:r>
            <a:endParaRPr lang="en-US"/>
          </a:p>
        </p:txBody>
      </p:sp>
      <p:graphicFrame>
        <p:nvGraphicFramePr>
          <p:cNvPr id="5" name="Table 4">
            <a:extLst>
              <a:ext uri="{FF2B5EF4-FFF2-40B4-BE49-F238E27FC236}">
                <a16:creationId xmlns:a16="http://schemas.microsoft.com/office/drawing/2014/main" id="{2A28E249-5E61-40AD-BE47-420C4310D251}"/>
              </a:ext>
            </a:extLst>
          </p:cNvPr>
          <p:cNvGraphicFramePr>
            <a:graphicFrameLocks noGrp="1"/>
          </p:cNvGraphicFramePr>
          <p:nvPr>
            <p:extLst>
              <p:ext uri="{D42A27DB-BD31-4B8C-83A1-F6EECF244321}">
                <p14:modId xmlns:p14="http://schemas.microsoft.com/office/powerpoint/2010/main" val="653728070"/>
              </p:ext>
            </p:extLst>
          </p:nvPr>
        </p:nvGraphicFramePr>
        <p:xfrm>
          <a:off x="1698718" y="2558498"/>
          <a:ext cx="8972549" cy="3440430"/>
        </p:xfrm>
        <a:graphic>
          <a:graphicData uri="http://schemas.openxmlformats.org/drawingml/2006/table">
            <a:tbl>
              <a:tblPr firstRow="1" bandRow="1">
                <a:tableStyleId>{5C22544A-7EE6-4342-B048-85BDC9FD1C3A}</a:tableStyleId>
              </a:tblPr>
              <a:tblGrid>
                <a:gridCol w="2229864">
                  <a:extLst>
                    <a:ext uri="{9D8B030D-6E8A-4147-A177-3AD203B41FA5}">
                      <a16:colId xmlns:a16="http://schemas.microsoft.com/office/drawing/2014/main" val="3198714969"/>
                    </a:ext>
                  </a:extLst>
                </a:gridCol>
                <a:gridCol w="2240483">
                  <a:extLst>
                    <a:ext uri="{9D8B030D-6E8A-4147-A177-3AD203B41FA5}">
                      <a16:colId xmlns:a16="http://schemas.microsoft.com/office/drawing/2014/main" val="2835524812"/>
                    </a:ext>
                  </a:extLst>
                </a:gridCol>
                <a:gridCol w="2251101">
                  <a:extLst>
                    <a:ext uri="{9D8B030D-6E8A-4147-A177-3AD203B41FA5}">
                      <a16:colId xmlns:a16="http://schemas.microsoft.com/office/drawing/2014/main" val="2996895209"/>
                    </a:ext>
                  </a:extLst>
                </a:gridCol>
                <a:gridCol w="2251101">
                  <a:extLst>
                    <a:ext uri="{9D8B030D-6E8A-4147-A177-3AD203B41FA5}">
                      <a16:colId xmlns:a16="http://schemas.microsoft.com/office/drawing/2014/main" val="2021243006"/>
                    </a:ext>
                  </a:extLst>
                </a:gridCol>
              </a:tblGrid>
              <a:tr h="243660">
                <a:tc>
                  <a:txBody>
                    <a:bodyPr/>
                    <a:lstStyle/>
                    <a:p>
                      <a:pPr algn="ctr" fontAlgn="ctr"/>
                      <a:endParaRPr lang="en-US" sz="2100" dirty="0">
                        <a:effectLst/>
                        <a:latin typeface="Century Gothic"/>
                      </a:endParaRPr>
                    </a:p>
                  </a:txBody>
                  <a:tcPr marL="114300" marR="114300" marT="85725" marB="85725" anchor="ctr"/>
                </a:tc>
                <a:tc>
                  <a:txBody>
                    <a:bodyPr/>
                    <a:lstStyle/>
                    <a:p>
                      <a:pPr algn="l" fontAlgn="ctr"/>
                      <a:r>
                        <a:rPr lang="en-US" sz="2100">
                          <a:effectLst/>
                          <a:latin typeface="Century Gothic"/>
                        </a:rPr>
                        <a:t>Ser</a:t>
                      </a:r>
                    </a:p>
                  </a:txBody>
                  <a:tcPr marL="114300" marR="114300" marT="85725" marB="85725" anchor="ctr"/>
                </a:tc>
                <a:tc>
                  <a:txBody>
                    <a:bodyPr/>
                    <a:lstStyle/>
                    <a:p>
                      <a:pPr algn="l" fontAlgn="ctr"/>
                      <a:r>
                        <a:rPr lang="en-US" sz="2100">
                          <a:effectLst/>
                          <a:latin typeface="Century Gothic"/>
                        </a:rPr>
                        <a:t>Ir</a:t>
                      </a:r>
                    </a:p>
                  </a:txBody>
                  <a:tcPr marL="114300" marR="114300" marT="85725" marB="85725" anchor="ctr"/>
                </a:tc>
                <a:tc>
                  <a:txBody>
                    <a:bodyPr/>
                    <a:lstStyle/>
                    <a:p>
                      <a:pPr algn="l" fontAlgn="ctr"/>
                      <a:r>
                        <a:rPr lang="en-US" sz="2100">
                          <a:effectLst/>
                          <a:latin typeface="Century Gothic"/>
                        </a:rPr>
                        <a:t>Ver</a:t>
                      </a:r>
                    </a:p>
                  </a:txBody>
                  <a:tcPr marL="114300" marR="114300" marT="85725" marB="85725" anchor="ctr"/>
                </a:tc>
                <a:extLst>
                  <a:ext uri="{0D108BD9-81ED-4DB2-BD59-A6C34878D82A}">
                    <a16:rowId xmlns:a16="http://schemas.microsoft.com/office/drawing/2014/main" val="3589215855"/>
                  </a:ext>
                </a:extLst>
              </a:tr>
              <a:tr h="409793">
                <a:tc>
                  <a:txBody>
                    <a:bodyPr/>
                    <a:lstStyle/>
                    <a:p>
                      <a:pPr algn="l" fontAlgn="ctr"/>
                      <a:r>
                        <a:rPr lang="en-US" sz="2100">
                          <a:effectLst/>
                          <a:latin typeface="Century Gothic"/>
                        </a:rPr>
                        <a:t>Yo</a:t>
                      </a:r>
                    </a:p>
                  </a:txBody>
                  <a:tcPr marL="114300" marR="114300" marT="85725" marB="85725" anchor="ctr"/>
                </a:tc>
                <a:tc>
                  <a:txBody>
                    <a:bodyPr/>
                    <a:lstStyle/>
                    <a:p>
                      <a:pPr algn="l" fontAlgn="ctr"/>
                      <a:r>
                        <a:rPr lang="en-US" sz="2100">
                          <a:effectLst/>
                          <a:latin typeface="Century Gothic"/>
                        </a:rPr>
                        <a:t>era</a:t>
                      </a:r>
                    </a:p>
                  </a:txBody>
                  <a:tcPr marL="114300" marR="114300" marT="85725" marB="85725" anchor="ctr"/>
                </a:tc>
                <a:tc>
                  <a:txBody>
                    <a:bodyPr/>
                    <a:lstStyle/>
                    <a:p>
                      <a:pPr algn="l" fontAlgn="ctr"/>
                      <a:r>
                        <a:rPr lang="en-US" sz="2100">
                          <a:effectLst/>
                          <a:latin typeface="Century Gothic"/>
                        </a:rPr>
                        <a:t>iba</a:t>
                      </a:r>
                    </a:p>
                  </a:txBody>
                  <a:tcPr marL="114300" marR="114300" marT="85725" marB="85725" anchor="ctr"/>
                </a:tc>
                <a:tc>
                  <a:txBody>
                    <a:bodyPr/>
                    <a:lstStyle/>
                    <a:p>
                      <a:pPr algn="l" fontAlgn="ctr"/>
                      <a:r>
                        <a:rPr lang="en-US" sz="2100">
                          <a:effectLst/>
                          <a:latin typeface="Century Gothic"/>
                        </a:rPr>
                        <a:t>veía</a:t>
                      </a:r>
                    </a:p>
                  </a:txBody>
                  <a:tcPr marL="114300" marR="114300" marT="85725" marB="85725" anchor="ctr"/>
                </a:tc>
                <a:extLst>
                  <a:ext uri="{0D108BD9-81ED-4DB2-BD59-A6C34878D82A}">
                    <a16:rowId xmlns:a16="http://schemas.microsoft.com/office/drawing/2014/main" val="2339414193"/>
                  </a:ext>
                </a:extLst>
              </a:tr>
              <a:tr h="409793">
                <a:tc>
                  <a:txBody>
                    <a:bodyPr/>
                    <a:lstStyle/>
                    <a:p>
                      <a:pPr algn="l" fontAlgn="ctr"/>
                      <a:r>
                        <a:rPr lang="en-US" sz="2100">
                          <a:effectLst/>
                          <a:latin typeface="Century Gothic"/>
                        </a:rPr>
                        <a:t>Tú</a:t>
                      </a:r>
                    </a:p>
                  </a:txBody>
                  <a:tcPr marL="114300" marR="114300" marT="85725" marB="85725" anchor="ctr"/>
                </a:tc>
                <a:tc>
                  <a:txBody>
                    <a:bodyPr/>
                    <a:lstStyle/>
                    <a:p>
                      <a:pPr algn="l" fontAlgn="ctr"/>
                      <a:r>
                        <a:rPr lang="en-US" sz="2100">
                          <a:effectLst/>
                          <a:latin typeface="Century Gothic"/>
                        </a:rPr>
                        <a:t>eras</a:t>
                      </a:r>
                    </a:p>
                  </a:txBody>
                  <a:tcPr marL="114300" marR="114300" marT="85725" marB="85725" anchor="ctr"/>
                </a:tc>
                <a:tc>
                  <a:txBody>
                    <a:bodyPr/>
                    <a:lstStyle/>
                    <a:p>
                      <a:pPr algn="l" fontAlgn="ctr"/>
                      <a:r>
                        <a:rPr lang="en-US" sz="2100">
                          <a:effectLst/>
                          <a:latin typeface="Century Gothic"/>
                        </a:rPr>
                        <a:t>ibas</a:t>
                      </a:r>
                    </a:p>
                  </a:txBody>
                  <a:tcPr marL="114300" marR="114300" marT="85725" marB="85725" anchor="ctr"/>
                </a:tc>
                <a:tc>
                  <a:txBody>
                    <a:bodyPr/>
                    <a:lstStyle/>
                    <a:p>
                      <a:pPr algn="l" fontAlgn="ctr"/>
                      <a:r>
                        <a:rPr lang="en-US" sz="2100">
                          <a:effectLst/>
                          <a:latin typeface="Century Gothic"/>
                        </a:rPr>
                        <a:t>veías</a:t>
                      </a:r>
                    </a:p>
                  </a:txBody>
                  <a:tcPr marL="114300" marR="114300" marT="85725" marB="85725" anchor="ctr"/>
                </a:tc>
                <a:extLst>
                  <a:ext uri="{0D108BD9-81ED-4DB2-BD59-A6C34878D82A}">
                    <a16:rowId xmlns:a16="http://schemas.microsoft.com/office/drawing/2014/main" val="1591090846"/>
                  </a:ext>
                </a:extLst>
              </a:tr>
              <a:tr h="409793">
                <a:tc>
                  <a:txBody>
                    <a:bodyPr/>
                    <a:lstStyle/>
                    <a:p>
                      <a:pPr algn="l" fontAlgn="ctr"/>
                      <a:r>
                        <a:rPr lang="en-US" sz="2100">
                          <a:effectLst/>
                          <a:latin typeface="Century Gothic"/>
                        </a:rPr>
                        <a:t>él/ella/usted</a:t>
                      </a:r>
                    </a:p>
                  </a:txBody>
                  <a:tcPr marL="114300" marR="114300" marT="85725" marB="85725" anchor="ctr"/>
                </a:tc>
                <a:tc>
                  <a:txBody>
                    <a:bodyPr/>
                    <a:lstStyle/>
                    <a:p>
                      <a:pPr algn="l" fontAlgn="ctr"/>
                      <a:r>
                        <a:rPr lang="en-US" sz="2100">
                          <a:effectLst/>
                          <a:latin typeface="Century Gothic"/>
                        </a:rPr>
                        <a:t>era</a:t>
                      </a:r>
                    </a:p>
                  </a:txBody>
                  <a:tcPr marL="114300" marR="114300" marT="85725" marB="85725" anchor="ctr"/>
                </a:tc>
                <a:tc>
                  <a:txBody>
                    <a:bodyPr/>
                    <a:lstStyle/>
                    <a:p>
                      <a:pPr algn="l" fontAlgn="ctr"/>
                      <a:r>
                        <a:rPr lang="en-US" sz="2100">
                          <a:effectLst/>
                          <a:latin typeface="Century Gothic"/>
                        </a:rPr>
                        <a:t>iba</a:t>
                      </a:r>
                    </a:p>
                  </a:txBody>
                  <a:tcPr marL="114300" marR="114300" marT="85725" marB="85725" anchor="ctr"/>
                </a:tc>
                <a:tc>
                  <a:txBody>
                    <a:bodyPr/>
                    <a:lstStyle/>
                    <a:p>
                      <a:pPr algn="l" fontAlgn="ctr"/>
                      <a:r>
                        <a:rPr lang="en-US" sz="2100">
                          <a:effectLst/>
                          <a:latin typeface="Century Gothic"/>
                        </a:rPr>
                        <a:t>veía</a:t>
                      </a:r>
                    </a:p>
                  </a:txBody>
                  <a:tcPr marL="114300" marR="114300" marT="85725" marB="85725" anchor="ctr"/>
                </a:tc>
                <a:extLst>
                  <a:ext uri="{0D108BD9-81ED-4DB2-BD59-A6C34878D82A}">
                    <a16:rowId xmlns:a16="http://schemas.microsoft.com/office/drawing/2014/main" val="3488088872"/>
                  </a:ext>
                </a:extLst>
              </a:tr>
              <a:tr h="409793">
                <a:tc>
                  <a:txBody>
                    <a:bodyPr/>
                    <a:lstStyle/>
                    <a:p>
                      <a:pPr algn="l" fontAlgn="ctr"/>
                      <a:r>
                        <a:rPr lang="en-US" sz="2100">
                          <a:effectLst/>
                          <a:latin typeface="Century Gothic"/>
                        </a:rPr>
                        <a:t>Nosotros</a:t>
                      </a:r>
                    </a:p>
                  </a:txBody>
                  <a:tcPr marL="114300" marR="114300" marT="85725" marB="85725" anchor="ctr"/>
                </a:tc>
                <a:tc>
                  <a:txBody>
                    <a:bodyPr/>
                    <a:lstStyle/>
                    <a:p>
                      <a:pPr algn="l" fontAlgn="ctr"/>
                      <a:r>
                        <a:rPr lang="en-US" sz="2100">
                          <a:effectLst/>
                          <a:latin typeface="Century Gothic"/>
                        </a:rPr>
                        <a:t>éramos</a:t>
                      </a:r>
                    </a:p>
                  </a:txBody>
                  <a:tcPr marL="114300" marR="114300" marT="85725" marB="85725" anchor="ctr"/>
                </a:tc>
                <a:tc>
                  <a:txBody>
                    <a:bodyPr/>
                    <a:lstStyle/>
                    <a:p>
                      <a:pPr algn="l" fontAlgn="ctr"/>
                      <a:r>
                        <a:rPr lang="en-US" sz="2100">
                          <a:effectLst/>
                          <a:latin typeface="Century Gothic"/>
                        </a:rPr>
                        <a:t>íbamos</a:t>
                      </a:r>
                    </a:p>
                  </a:txBody>
                  <a:tcPr marL="114300" marR="114300" marT="85725" marB="85725" anchor="ctr"/>
                </a:tc>
                <a:tc>
                  <a:txBody>
                    <a:bodyPr/>
                    <a:lstStyle/>
                    <a:p>
                      <a:pPr algn="l" fontAlgn="ctr"/>
                      <a:r>
                        <a:rPr lang="en-US" sz="2100">
                          <a:effectLst/>
                          <a:latin typeface="Century Gothic"/>
                        </a:rPr>
                        <a:t>veíamos</a:t>
                      </a:r>
                    </a:p>
                  </a:txBody>
                  <a:tcPr marL="114300" marR="114300" marT="85725" marB="85725" anchor="ctr"/>
                </a:tc>
                <a:extLst>
                  <a:ext uri="{0D108BD9-81ED-4DB2-BD59-A6C34878D82A}">
                    <a16:rowId xmlns:a16="http://schemas.microsoft.com/office/drawing/2014/main" val="766366841"/>
                  </a:ext>
                </a:extLst>
              </a:tr>
              <a:tr h="409793">
                <a:tc>
                  <a:txBody>
                    <a:bodyPr/>
                    <a:lstStyle/>
                    <a:p>
                      <a:pPr algn="l" fontAlgn="ctr"/>
                      <a:r>
                        <a:rPr lang="en-US" sz="2100">
                          <a:effectLst/>
                          <a:latin typeface="Century Gothic"/>
                        </a:rPr>
                        <a:t>Vosotros</a:t>
                      </a:r>
                    </a:p>
                  </a:txBody>
                  <a:tcPr marL="114300" marR="114300" marT="85725" marB="85725" anchor="ctr"/>
                </a:tc>
                <a:tc>
                  <a:txBody>
                    <a:bodyPr/>
                    <a:lstStyle/>
                    <a:p>
                      <a:pPr algn="l" fontAlgn="ctr"/>
                      <a:r>
                        <a:rPr lang="en-US" sz="2100">
                          <a:effectLst/>
                          <a:latin typeface="Century Gothic"/>
                        </a:rPr>
                        <a:t>erais</a:t>
                      </a:r>
                    </a:p>
                  </a:txBody>
                  <a:tcPr marL="114300" marR="114300" marT="85725" marB="85725" anchor="ctr"/>
                </a:tc>
                <a:tc>
                  <a:txBody>
                    <a:bodyPr/>
                    <a:lstStyle/>
                    <a:p>
                      <a:pPr algn="l" fontAlgn="ctr"/>
                      <a:r>
                        <a:rPr lang="en-US" sz="2100">
                          <a:effectLst/>
                          <a:latin typeface="Century Gothic"/>
                        </a:rPr>
                        <a:t>ibais</a:t>
                      </a:r>
                    </a:p>
                  </a:txBody>
                  <a:tcPr marL="114300" marR="114300" marT="85725" marB="85725" anchor="ctr"/>
                </a:tc>
                <a:tc>
                  <a:txBody>
                    <a:bodyPr/>
                    <a:lstStyle/>
                    <a:p>
                      <a:pPr algn="l" fontAlgn="ctr"/>
                      <a:r>
                        <a:rPr lang="en-US" sz="2100">
                          <a:effectLst/>
                          <a:latin typeface="Century Gothic"/>
                        </a:rPr>
                        <a:t>veíais</a:t>
                      </a:r>
                    </a:p>
                  </a:txBody>
                  <a:tcPr marL="114300" marR="114300" marT="85725" marB="85725" anchor="ctr"/>
                </a:tc>
                <a:extLst>
                  <a:ext uri="{0D108BD9-81ED-4DB2-BD59-A6C34878D82A}">
                    <a16:rowId xmlns:a16="http://schemas.microsoft.com/office/drawing/2014/main" val="4103073251"/>
                  </a:ext>
                </a:extLst>
              </a:tr>
              <a:tr h="243660">
                <a:tc>
                  <a:txBody>
                    <a:bodyPr/>
                    <a:lstStyle/>
                    <a:p>
                      <a:pPr algn="l" fontAlgn="ctr"/>
                      <a:r>
                        <a:rPr lang="en-US" sz="2100">
                          <a:effectLst/>
                          <a:latin typeface="Century Gothic"/>
                        </a:rPr>
                        <a:t>Ellos</a:t>
                      </a:r>
                    </a:p>
                  </a:txBody>
                  <a:tcPr marL="114300" marR="114300" marT="85725" marB="85725" anchor="ctr"/>
                </a:tc>
                <a:tc>
                  <a:txBody>
                    <a:bodyPr/>
                    <a:lstStyle/>
                    <a:p>
                      <a:pPr algn="l" fontAlgn="ctr"/>
                      <a:r>
                        <a:rPr lang="en-US" sz="2100">
                          <a:effectLst/>
                          <a:latin typeface="Century Gothic"/>
                        </a:rPr>
                        <a:t>eran</a:t>
                      </a:r>
                    </a:p>
                  </a:txBody>
                  <a:tcPr marL="114300" marR="114300" marT="85725" marB="85725" anchor="ctr"/>
                </a:tc>
                <a:tc>
                  <a:txBody>
                    <a:bodyPr/>
                    <a:lstStyle/>
                    <a:p>
                      <a:pPr algn="l" fontAlgn="ctr"/>
                      <a:r>
                        <a:rPr lang="en-US" sz="2100">
                          <a:effectLst/>
                          <a:latin typeface="Century Gothic"/>
                        </a:rPr>
                        <a:t>iban</a:t>
                      </a:r>
                    </a:p>
                  </a:txBody>
                  <a:tcPr marL="114300" marR="114300" marT="85725" marB="85725" anchor="ctr"/>
                </a:tc>
                <a:tc>
                  <a:txBody>
                    <a:bodyPr/>
                    <a:lstStyle/>
                    <a:p>
                      <a:pPr algn="l" fontAlgn="ctr"/>
                      <a:r>
                        <a:rPr lang="en-US" sz="2100">
                          <a:effectLst/>
                          <a:latin typeface="Century Gothic"/>
                        </a:rPr>
                        <a:t>veían</a:t>
                      </a:r>
                    </a:p>
                  </a:txBody>
                  <a:tcPr marL="114300" marR="114300" marT="85725" marB="85725" anchor="ctr"/>
                </a:tc>
                <a:extLst>
                  <a:ext uri="{0D108BD9-81ED-4DB2-BD59-A6C34878D82A}">
                    <a16:rowId xmlns:a16="http://schemas.microsoft.com/office/drawing/2014/main" val="575697236"/>
                  </a:ext>
                </a:extLst>
              </a:tr>
            </a:tbl>
          </a:graphicData>
        </a:graphic>
      </p:graphicFrame>
    </p:spTree>
    <p:extLst>
      <p:ext uri="{BB962C8B-B14F-4D97-AF65-F5344CB8AC3E}">
        <p14:creationId xmlns:p14="http://schemas.microsoft.com/office/powerpoint/2010/main" val="737332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960A7-7227-4C28-9F92-59C78A5CC62E}"/>
              </a:ext>
            </a:extLst>
          </p:cNvPr>
          <p:cNvSpPr>
            <a:spLocks noGrp="1"/>
          </p:cNvSpPr>
          <p:nvPr>
            <p:ph type="title"/>
          </p:nvPr>
        </p:nvSpPr>
        <p:spPr/>
        <p:txBody>
          <a:bodyPr/>
          <a:lstStyle/>
          <a:p>
            <a:r>
              <a:rPr lang="en-US"/>
              <a:t>Ejercicios</a:t>
            </a:r>
          </a:p>
        </p:txBody>
      </p:sp>
      <p:sp>
        <p:nvSpPr>
          <p:cNvPr id="3" name="Text Placeholder 2">
            <a:extLst>
              <a:ext uri="{FF2B5EF4-FFF2-40B4-BE49-F238E27FC236}">
                <a16:creationId xmlns:a16="http://schemas.microsoft.com/office/drawing/2014/main" id="{A2DFA820-1700-448D-99CA-451110C5B9CA}"/>
              </a:ext>
            </a:extLst>
          </p:cNvPr>
          <p:cNvSpPr>
            <a:spLocks noGrp="1"/>
          </p:cNvSpPr>
          <p:nvPr>
            <p:ph type="body" idx="1"/>
          </p:nvPr>
        </p:nvSpPr>
        <p:spPr>
          <a:xfrm>
            <a:off x="836635" y="1655795"/>
            <a:ext cx="10515600" cy="4351338"/>
          </a:xfrm>
        </p:spPr>
        <p:txBody>
          <a:bodyPr/>
          <a:lstStyle/>
          <a:p>
            <a:pPr>
              <a:buNone/>
            </a:pPr>
            <a:r>
              <a:rPr lang="en-US"/>
              <a:t>Llena los espacios en blanco con la forma apropiada del verbo en el tiempo imperfecto.</a:t>
            </a:r>
          </a:p>
          <a:p>
            <a:pPr>
              <a:buNone/>
            </a:pPr>
            <a:endParaRPr lang="en-US" dirty="0"/>
          </a:p>
          <a:p>
            <a:pPr marL="38100" indent="0">
              <a:buNone/>
            </a:pPr>
            <a:r>
              <a:rPr lang="en-US"/>
              <a:t>Cuando no 1. _____ (haber) móviles para escuchar música, 2. _____ (haber) los MP3. Un MP3 3. _____ (ser) un dispositivo electrónico que 4. _____ (poder) reproducir música de un formato digital de audio que 5. _____ (llamarse) un MP3. Normalmente, las personas 6. _____ (usar) los MP3 de la empresa </a:t>
            </a:r>
            <a:r>
              <a:rPr lang="en-US" i="1"/>
              <a:t>Apple</a:t>
            </a:r>
            <a:r>
              <a:rPr lang="en-US"/>
              <a:t> que 7. _____ (llamarse) los iPods. Los iPods 8. _____(tener) diferentes tamaños de memoria y 9. _____ (ser) de diferentes colores. Pregúntales a tus padres, ¿cómo 10. _____ (escuchar) ellos música antes de los móviles?</a:t>
            </a:r>
          </a:p>
        </p:txBody>
      </p:sp>
    </p:spTree>
    <p:extLst>
      <p:ext uri="{BB962C8B-B14F-4D97-AF65-F5344CB8AC3E}">
        <p14:creationId xmlns:p14="http://schemas.microsoft.com/office/powerpoint/2010/main" val="22892541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960A7-7227-4C28-9F92-59C78A5CC62E}"/>
              </a:ext>
            </a:extLst>
          </p:cNvPr>
          <p:cNvSpPr>
            <a:spLocks noGrp="1"/>
          </p:cNvSpPr>
          <p:nvPr>
            <p:ph type="title"/>
          </p:nvPr>
        </p:nvSpPr>
        <p:spPr/>
        <p:txBody>
          <a:bodyPr/>
          <a:lstStyle/>
          <a:p>
            <a:r>
              <a:rPr lang="en-US"/>
              <a:t>Ejercicios</a:t>
            </a:r>
          </a:p>
        </p:txBody>
      </p:sp>
      <p:sp>
        <p:nvSpPr>
          <p:cNvPr id="3" name="Text Placeholder 2">
            <a:extLst>
              <a:ext uri="{FF2B5EF4-FFF2-40B4-BE49-F238E27FC236}">
                <a16:creationId xmlns:a16="http://schemas.microsoft.com/office/drawing/2014/main" id="{A2DFA820-1700-448D-99CA-451110C5B9CA}"/>
              </a:ext>
            </a:extLst>
          </p:cNvPr>
          <p:cNvSpPr>
            <a:spLocks noGrp="1"/>
          </p:cNvSpPr>
          <p:nvPr>
            <p:ph type="body" idx="1"/>
          </p:nvPr>
        </p:nvSpPr>
        <p:spPr>
          <a:xfrm>
            <a:off x="836635" y="1655795"/>
            <a:ext cx="10515600" cy="4540447"/>
          </a:xfrm>
        </p:spPr>
        <p:txBody>
          <a:bodyPr/>
          <a:lstStyle/>
          <a:p>
            <a:pPr>
              <a:buNone/>
            </a:pPr>
            <a:r>
              <a:rPr lang="en-US"/>
              <a:t>Forma oraciones completas conjugando los infinitivos en el imperfecto.</a:t>
            </a:r>
          </a:p>
          <a:p>
            <a:pPr marL="457200" indent="-457200">
              <a:buAutoNum type="arabicPeriod"/>
            </a:pPr>
            <a:r>
              <a:rPr lang="en-US"/>
              <a:t>Cuando mi mamá _____ (ser) niña, _____ (pensar) que lo mejor de estar enfermo _____ (ser) guardar cama.</a:t>
            </a:r>
          </a:p>
          <a:p>
            <a:pPr marL="457200" indent="-457200">
              <a:buAutoNum type="arabicPeriod"/>
            </a:pPr>
            <a:r>
              <a:rPr lang="en-US"/>
              <a:t>Pero con frecuencia, ella _____ (resfriarse) durante las vacaciones de verano.</a:t>
            </a:r>
          </a:p>
          <a:p>
            <a:pPr marL="457200" indent="-457200">
              <a:buAutoNum type="arabicPeriod"/>
            </a:pPr>
            <a:r>
              <a:rPr lang="en-US"/>
              <a:t>Sus padres _____ (comprarle) sus cómics favoritos.</a:t>
            </a:r>
          </a:p>
          <a:p>
            <a:pPr marL="457200" indent="-457200">
              <a:buAutoNum type="arabicPeriod"/>
            </a:pPr>
            <a:r>
              <a:rPr lang="en-US"/>
              <a:t>También, mi mamá y sus hermanos _____ (jugar) videojuegos en el Atari.</a:t>
            </a:r>
          </a:p>
          <a:p>
            <a:pPr marL="457200" indent="-457200">
              <a:buAutoNum type="arabicPeriod"/>
            </a:pPr>
            <a:r>
              <a:rPr lang="en-US"/>
              <a:t>En ocasiones, ellos _____ (alquilar) películas en la tienda de videos y las </a:t>
            </a:r>
            <a:r>
              <a:rPr lang="en-US" b="1" i="1"/>
              <a:t>ver</a:t>
            </a:r>
            <a:r>
              <a:rPr lang="en-US"/>
              <a:t> en su casa.</a:t>
            </a:r>
          </a:p>
          <a:p>
            <a:pPr marL="457200" indent="-457200">
              <a:buAutoNum type="arabicPeriod"/>
            </a:pPr>
            <a:r>
              <a:rPr lang="en-US"/>
              <a:t>Cuando mi mamá _____ (estar) aburrida, ella _____ (escuchar) música en su Walkman.</a:t>
            </a:r>
          </a:p>
          <a:p>
            <a:pPr marL="457200" indent="-457200">
              <a:buAutoNum type="arabicPeriod"/>
            </a:pPr>
            <a:r>
              <a:rPr lang="en-US"/>
              <a:t>A ella le _____ (encantar) la banda </a:t>
            </a:r>
            <a:r>
              <a:rPr lang="en-US" i="1"/>
              <a:t>The Cure</a:t>
            </a:r>
            <a:r>
              <a:rPr lang="en-US"/>
              <a:t> y le _____ (fascinar) las películas románticas de los actores del </a:t>
            </a:r>
            <a:r>
              <a:rPr lang="en-US" i="1"/>
              <a:t>Brat Pack</a:t>
            </a:r>
            <a:r>
              <a:rPr lang="en-US" dirty="0"/>
              <a:t>.</a:t>
            </a:r>
          </a:p>
          <a:p>
            <a:pPr marL="38100" indent="0">
              <a:buNone/>
            </a:pPr>
            <a:endParaRPr lang="en-US" dirty="0"/>
          </a:p>
        </p:txBody>
      </p:sp>
    </p:spTree>
    <p:extLst>
      <p:ext uri="{BB962C8B-B14F-4D97-AF65-F5344CB8AC3E}">
        <p14:creationId xmlns:p14="http://schemas.microsoft.com/office/powerpoint/2010/main" val="4254431630"/>
      </p:ext>
    </p:extLst>
  </p:cSld>
  <p:clrMapOvr>
    <a:masterClrMapping/>
  </p:clrMapOvr>
</p:sld>
</file>

<file path=ppt/theme/theme1.xml><?xml version="1.0" encoding="utf-8"?>
<a:theme xmlns:a="http://schemas.openxmlformats.org/drawingml/2006/main" name="spanish">
  <a:themeElements>
    <a:clrScheme name="Blue Warm">
      <a:dk1>
        <a:srgbClr val="000000"/>
      </a:dk1>
      <a:lt1>
        <a:srgbClr val="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panish" id="{1211721C-2912-9942-B203-62AA24E29B9A}" vid="{75A8EDD8-37AC-6A4E-9A4A-D71419DCD5A3}"/>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spanish</Template>
  <TotalTime>0</TotalTime>
  <Words>1259</Words>
  <Application>Microsoft Macintosh PowerPoint</Application>
  <PresentationFormat>Widescreen</PresentationFormat>
  <Paragraphs>155</Paragraphs>
  <Slides>15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Century Gothic</vt:lpstr>
      <vt:lpstr>spanish</vt:lpstr>
      <vt:lpstr>Introductory Spanish</vt:lpstr>
      <vt:lpstr>Tenía que ir a la biblioteca</vt:lpstr>
      <vt:lpstr>Learning Outcomes: Tenía que ir a la biblioteca</vt:lpstr>
      <vt:lpstr>Gramática: El imperfecto</vt:lpstr>
      <vt:lpstr>Gramática: El imperfecto</vt:lpstr>
      <vt:lpstr>Gramática: El imperfecto</vt:lpstr>
      <vt:lpstr>Gramática: El imperfecto</vt:lpstr>
      <vt:lpstr>Ejercicios</vt:lpstr>
      <vt:lpstr>Ejercicios</vt:lpstr>
      <vt:lpstr>Actividad: La reunión</vt:lpstr>
      <vt:lpstr>Actividad: A los quinces años</vt:lpstr>
      <vt:lpstr>Actividad: ¿Quién tenía más experiencia con la tecnología cuando era niño/a?</vt:lpstr>
      <vt:lpstr>Practice Question 1</vt:lpstr>
      <vt:lpstr>Practice Question 2</vt:lpstr>
      <vt:lpstr>Quick Review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 The  Role of Business</dc:title>
  <dc:creator>Sarah Liebman</dc:creator>
  <cp:lastModifiedBy>Spencer De Vries</cp:lastModifiedBy>
  <cp:revision>320</cp:revision>
  <dcterms:modified xsi:type="dcterms:W3CDTF">2020-07-05T00:24:21Z</dcterms:modified>
</cp:coreProperties>
</file>