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6"/>
  </p:notesMasterIdLst>
  <p:sldIdLst>
    <p:sldId id="256" r:id="rId2"/>
    <p:sldId id="292" r:id="rId3"/>
    <p:sldId id="299" r:id="rId4"/>
    <p:sldId id="347" r:id="rId5"/>
    <p:sldId id="348" r:id="rId6"/>
    <p:sldId id="349" r:id="rId7"/>
    <p:sldId id="350" r:id="rId8"/>
    <p:sldId id="336" r:id="rId9"/>
    <p:sldId id="339" r:id="rId10"/>
    <p:sldId id="352" r:id="rId11"/>
    <p:sldId id="351" r:id="rId12"/>
    <p:sldId id="311" r:id="rId13"/>
    <p:sldId id="346" r:id="rId14"/>
    <p:sldId id="274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A4D7E-35FF-4969-8D28-D357C561470E}" v="2" dt="2019-08-21T22:21:50.420"/>
    <p1510:client id="{602A9819-0590-41FC-95FF-2153BD525DBF}" v="315" dt="2020-02-26T05:16:07.581"/>
    <p1510:client id="{819C097F-32CE-4FC0-AF92-6F5F93809BC0}" v="6" dt="2019-08-12T20:14:20.835"/>
    <p1510:client id="{A8FE0BC0-860E-48C2-BC44-F6D80E5828CF}" v="104" dt="2020-02-01T20:25:19.009"/>
    <p1510:client id="{FCC009FE-AD93-40A4-AF70-772EFB6F2CD6}" v="13" dt="2019-08-12T16:59:2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e38cf5fff1ccbbef" providerId="Windows Live" clId="Web-{6DD811F6-0AAC-4193-8150-532F8CCCBC0A}"/>
    <pc:docChg chg="modSld">
      <pc:chgData name="Guest User" userId="e38cf5fff1ccbbef" providerId="Windows Live" clId="Web-{6DD811F6-0AAC-4193-8150-532F8CCCBC0A}" dt="2019-08-22T20:43:47.869" v="274"/>
      <pc:docMkLst>
        <pc:docMk/>
      </pc:docMkLst>
      <pc:sldChg chg="modNotes">
        <pc:chgData name="Guest User" userId="e38cf5fff1ccbbef" providerId="Windows Live" clId="Web-{6DD811F6-0AAC-4193-8150-532F8CCCBC0A}" dt="2019-08-22T20:38:52.246" v="41"/>
        <pc:sldMkLst>
          <pc:docMk/>
          <pc:sldMk cId="4097320238" sldId="332"/>
        </pc:sldMkLst>
      </pc:sldChg>
      <pc:sldChg chg="modNotes">
        <pc:chgData name="Guest User" userId="e38cf5fff1ccbbef" providerId="Windows Live" clId="Web-{6DD811F6-0AAC-4193-8150-532F8CCCBC0A}" dt="2019-08-22T20:43:07.510" v="232"/>
        <pc:sldMkLst>
          <pc:docMk/>
          <pc:sldMk cId="318780012" sldId="338"/>
        </pc:sldMkLst>
      </pc:sldChg>
      <pc:sldChg chg="modNotes">
        <pc:chgData name="Guest User" userId="e38cf5fff1ccbbef" providerId="Windows Live" clId="Web-{6DD811F6-0AAC-4193-8150-532F8CCCBC0A}" dt="2019-08-22T20:39:34.855" v="70"/>
        <pc:sldMkLst>
          <pc:docMk/>
          <pc:sldMk cId="3685413596" sldId="340"/>
        </pc:sldMkLst>
      </pc:sldChg>
      <pc:sldChg chg="modNotes">
        <pc:chgData name="Guest User" userId="e38cf5fff1ccbbef" providerId="Windows Live" clId="Web-{6DD811F6-0AAC-4193-8150-532F8CCCBC0A}" dt="2019-08-22T20:43:47.869" v="274"/>
        <pc:sldMkLst>
          <pc:docMk/>
          <pc:sldMk cId="2823414821" sldId="341"/>
        </pc:sldMkLst>
      </pc:sldChg>
    </pc:docChg>
  </pc:docChgLst>
  <pc:docChgLst>
    <pc:chgData name="Guest User" userId="e38cf5fff1ccbbef" providerId="Windows Live" clId="Web-{819C097F-32CE-4FC0-AF92-6F5F93809BC0}"/>
    <pc:docChg chg="modSld">
      <pc:chgData name="Guest User" userId="e38cf5fff1ccbbef" providerId="Windows Live" clId="Web-{819C097F-32CE-4FC0-AF92-6F5F93809BC0}" dt="2019-08-12T20:14:20.835" v="5" actId="20577"/>
      <pc:docMkLst>
        <pc:docMk/>
      </pc:docMkLst>
      <pc:sldChg chg="modSp">
        <pc:chgData name="Guest User" userId="e38cf5fff1ccbbef" providerId="Windows Live" clId="Web-{819C097F-32CE-4FC0-AF92-6F5F93809BC0}" dt="2019-08-12T20:08:55.289" v="2" actId="20577"/>
        <pc:sldMkLst>
          <pc:docMk/>
          <pc:sldMk cId="0" sldId="256"/>
        </pc:sldMkLst>
        <pc:spChg chg="mod">
          <ac:chgData name="Guest User" userId="e38cf5fff1ccbbef" providerId="Windows Live" clId="Web-{819C097F-32CE-4FC0-AF92-6F5F93809BC0}" dt="2019-08-12T20:08:55.289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819C097F-32CE-4FC0-AF92-6F5F93809BC0}" dt="2019-08-12T20:14:20.835" v="5" actId="20577"/>
        <pc:sldMkLst>
          <pc:docMk/>
          <pc:sldMk cId="3005863671" sldId="307"/>
        </pc:sldMkLst>
        <pc:spChg chg="mod">
          <ac:chgData name="Guest User" userId="e38cf5fff1ccbbef" providerId="Windows Live" clId="Web-{819C097F-32CE-4FC0-AF92-6F5F93809BC0}" dt="2019-08-12T20:14:20.835" v="5" actId="20577"/>
          <ac:spMkLst>
            <pc:docMk/>
            <pc:sldMk cId="3005863671" sldId="307"/>
            <ac:spMk id="4" creationId="{DA67CFDE-E5A7-C84A-9B10-D2A33B362978}"/>
          </ac:spMkLst>
        </pc:spChg>
      </pc:sldChg>
    </pc:docChg>
  </pc:docChgLst>
  <pc:docChgLst>
    <pc:chgData name="Guest User" userId="e38cf5fff1ccbbef" providerId="Windows Live" clId="Web-{31D3A5C1-D8EB-4AC8-A4A0-415AF2B75AC7}"/>
    <pc:docChg chg="modSld">
      <pc:chgData name="Guest User" userId="e38cf5fff1ccbbef" providerId="Windows Live" clId="Web-{31D3A5C1-D8EB-4AC8-A4A0-415AF2B75AC7}" dt="2019-08-22T21:19:05.015" v="4" actId="20577"/>
      <pc:docMkLst>
        <pc:docMk/>
      </pc:docMkLst>
      <pc:sldChg chg="modSp">
        <pc:chgData name="Guest User" userId="e38cf5fff1ccbbef" providerId="Windows Live" clId="Web-{31D3A5C1-D8EB-4AC8-A4A0-415AF2B75AC7}" dt="2019-08-22T21:19:05.015" v="4" actId="20577"/>
        <pc:sldMkLst>
          <pc:docMk/>
          <pc:sldMk cId="0" sldId="331"/>
        </pc:sldMkLst>
        <pc:spChg chg="mod">
          <ac:chgData name="Guest User" userId="e38cf5fff1ccbbef" providerId="Windows Live" clId="Web-{31D3A5C1-D8EB-4AC8-A4A0-415AF2B75AC7}" dt="2019-08-22T21:19:05.015" v="4" actId="20577"/>
          <ac:spMkLst>
            <pc:docMk/>
            <pc:sldMk cId="0" sldId="331"/>
            <ac:spMk id="2" creationId="{00000000-0000-0000-0000-000000000000}"/>
          </ac:spMkLst>
        </pc:spChg>
      </pc:sldChg>
      <pc:sldChg chg="modSp">
        <pc:chgData name="Guest User" userId="e38cf5fff1ccbbef" providerId="Windows Live" clId="Web-{31D3A5C1-D8EB-4AC8-A4A0-415AF2B75AC7}" dt="2019-08-22T21:18:58.030" v="1" actId="20577"/>
        <pc:sldMkLst>
          <pc:docMk/>
          <pc:sldMk cId="3813879265" sldId="339"/>
        </pc:sldMkLst>
        <pc:spChg chg="mod">
          <ac:chgData name="Guest User" userId="e38cf5fff1ccbbef" providerId="Windows Live" clId="Web-{31D3A5C1-D8EB-4AC8-A4A0-415AF2B75AC7}" dt="2019-08-22T21:18:58.030" v="1" actId="20577"/>
          <ac:spMkLst>
            <pc:docMk/>
            <pc:sldMk cId="3813879265" sldId="339"/>
            <ac:spMk id="2" creationId="{00066170-BEE8-4679-9845-D12666BF1833}"/>
          </ac:spMkLst>
        </pc:spChg>
      </pc:sldChg>
    </pc:docChg>
  </pc:docChgLst>
  <pc:docChgLst>
    <pc:chgData name="Guest User" userId="e38cf5fff1ccbbef" providerId="Windows Live" clId="Web-{46AA7075-060D-4371-9CC8-E516CA3F3DA4}"/>
    <pc:docChg chg="addSld modSld">
      <pc:chgData name="Guest User" userId="e38cf5fff1ccbbef" providerId="Windows Live" clId="Web-{46AA7075-060D-4371-9CC8-E516CA3F3DA4}" dt="2019-08-23T18:32:57.683" v="33" actId="20577"/>
      <pc:docMkLst>
        <pc:docMk/>
      </pc:docMkLst>
      <pc:sldChg chg="modSp new">
        <pc:chgData name="Guest User" userId="e38cf5fff1ccbbef" providerId="Windows Live" clId="Web-{46AA7075-060D-4371-9CC8-E516CA3F3DA4}" dt="2019-08-23T18:32:57.683" v="33" actId="20577"/>
        <pc:sldMkLst>
          <pc:docMk/>
          <pc:sldMk cId="2094117202" sldId="345"/>
        </pc:sldMkLst>
        <pc:spChg chg="mod">
          <ac:chgData name="Guest User" userId="e38cf5fff1ccbbef" providerId="Windows Live" clId="Web-{46AA7075-060D-4371-9CC8-E516CA3F3DA4}" dt="2019-08-23T18:31:24.637" v="24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46AA7075-060D-4371-9CC8-E516CA3F3DA4}" dt="2019-08-23T18:32:57.683" v="33" actId="20577"/>
          <ac:spMkLst>
            <pc:docMk/>
            <pc:sldMk cId="2094117202" sldId="345"/>
            <ac:spMk id="3" creationId="{825D01C3-6DF9-43AD-86EA-295337FBF9AC}"/>
          </ac:spMkLst>
        </pc:spChg>
      </pc:sldChg>
    </pc:docChg>
  </pc:docChgLst>
  <pc:docChgLst>
    <pc:chgData name="Guest User" userId="e38cf5fff1ccbbef" providerId="Windows Live" clId="Web-{0E28E49C-4332-49C8-8760-C9B9A764E33B}"/>
    <pc:docChg chg="delSld modSld">
      <pc:chgData name="Guest User" userId="e38cf5fff1ccbbef" providerId="Windows Live" clId="Web-{0E28E49C-4332-49C8-8760-C9B9A764E33B}" dt="2019-08-13T16:25:15.219" v="11" actId="20577"/>
      <pc:docMkLst>
        <pc:docMk/>
      </pc:docMkLst>
      <pc:sldChg chg="del">
        <pc:chgData name="Guest User" userId="e38cf5fff1ccbbef" providerId="Windows Live" clId="Web-{0E28E49C-4332-49C8-8760-C9B9A764E33B}" dt="2019-08-13T16:24:18.750" v="0"/>
        <pc:sldMkLst>
          <pc:docMk/>
          <pc:sldMk cId="3005863671" sldId="307"/>
        </pc:sldMkLst>
      </pc:sldChg>
      <pc:sldChg chg="modSp">
        <pc:chgData name="Guest User" userId="e38cf5fff1ccbbef" providerId="Windows Live" clId="Web-{0E28E49C-4332-49C8-8760-C9B9A764E33B}" dt="2019-08-13T16:25:15.219" v="11" actId="20577"/>
        <pc:sldMkLst>
          <pc:docMk/>
          <pc:sldMk cId="2289254147" sldId="336"/>
        </pc:sldMkLst>
        <pc:spChg chg="mod">
          <ac:chgData name="Guest User" userId="e38cf5fff1ccbbef" providerId="Windows Live" clId="Web-{0E28E49C-4332-49C8-8760-C9B9A764E33B}" dt="2019-08-13T16:25:15.219" v="11" actId="20577"/>
          <ac:spMkLst>
            <pc:docMk/>
            <pc:sldMk cId="2289254147" sldId="336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497A4D7E-35FF-4969-8D28-D357C561470E}"/>
    <pc:docChg chg="modSld">
      <pc:chgData name="Guest User" userId="e38cf5fff1ccbbef" providerId="Windows Live" clId="Web-{497A4D7E-35FF-4969-8D28-D357C561470E}" dt="2019-08-21T22:21:50.420" v="1" actId="20577"/>
      <pc:docMkLst>
        <pc:docMk/>
      </pc:docMkLst>
      <pc:sldChg chg="modSp">
        <pc:chgData name="Guest User" userId="e38cf5fff1ccbbef" providerId="Windows Live" clId="Web-{497A4D7E-35FF-4969-8D28-D357C561470E}" dt="2019-08-21T22:21:50.420" v="1" actId="20577"/>
        <pc:sldMkLst>
          <pc:docMk/>
          <pc:sldMk cId="1593680850" sldId="334"/>
        </pc:sldMkLst>
        <pc:spChg chg="mod">
          <ac:chgData name="Guest User" userId="e38cf5fff1ccbbef" providerId="Windows Live" clId="Web-{497A4D7E-35FF-4969-8D28-D357C561470E}" dt="2019-08-21T22:21:50.420" v="1" actId="20577"/>
          <ac:spMkLst>
            <pc:docMk/>
            <pc:sldMk cId="1593680850" sldId="334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FCC009FE-AD93-40A4-AF70-772EFB6F2CD6}"/>
    <pc:docChg chg="addSld modSld">
      <pc:chgData name="Guest User" userId="e38cf5fff1ccbbef" providerId="Windows Live" clId="Web-{FCC009FE-AD93-40A4-AF70-772EFB6F2CD6}" dt="2019-08-12T18:19:38.368" v="2098" actId="1076"/>
      <pc:docMkLst>
        <pc:docMk/>
      </pc:docMkLst>
      <pc:sldChg chg="modSp">
        <pc:chgData name="Guest User" userId="e38cf5fff1ccbbef" providerId="Windows Live" clId="Web-{FCC009FE-AD93-40A4-AF70-772EFB6F2CD6}" dt="2019-08-09T18:23:45.963" v="65" actId="20577"/>
        <pc:sldMkLst>
          <pc:docMk/>
          <pc:sldMk cId="0" sldId="256"/>
        </pc:sldMkLst>
        <pc:spChg chg="mod">
          <ac:chgData name="Guest User" userId="e38cf5fff1ccbbef" providerId="Windows Live" clId="Web-{FCC009FE-AD93-40A4-AF70-772EFB6F2CD6}" dt="2019-08-09T17:13:17.003" v="6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FCC009FE-AD93-40A4-AF70-772EFB6F2CD6}" dt="2019-08-09T18:23:45.963" v="65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FCC009FE-AD93-40A4-AF70-772EFB6F2CD6}" dt="2019-08-12T18:03:42.350" v="2049" actId="20577"/>
        <pc:sldMkLst>
          <pc:docMk/>
          <pc:sldMk cId="0" sldId="274"/>
        </pc:sldMkLst>
        <pc:spChg chg="mod">
          <ac:chgData name="Guest User" userId="e38cf5fff1ccbbef" providerId="Windows Live" clId="Web-{FCC009FE-AD93-40A4-AF70-772EFB6F2CD6}" dt="2019-08-12T18:03:42.350" v="2049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FCC009FE-AD93-40A4-AF70-772EFB6F2CD6}" dt="2019-08-09T18:59:49.637" v="94" actId="20577"/>
        <pc:sldMkLst>
          <pc:docMk/>
          <pc:sldMk cId="3177937676" sldId="292"/>
        </pc:sldMkLst>
        <pc:spChg chg="mod">
          <ac:chgData name="Guest User" userId="e38cf5fff1ccbbef" providerId="Windows Live" clId="Web-{FCC009FE-AD93-40A4-AF70-772EFB6F2CD6}" dt="2019-08-09T18:59:49.637" v="94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FCC009FE-AD93-40A4-AF70-772EFB6F2CD6}" dt="2019-08-12T17:42:39.878" v="1432" actId="20577"/>
        <pc:sldMkLst>
          <pc:docMk/>
          <pc:sldMk cId="2929006727" sldId="299"/>
        </pc:sldMkLst>
        <pc:spChg chg="mod">
          <ac:chgData name="Guest User" userId="e38cf5fff1ccbbef" providerId="Windows Live" clId="Web-{FCC009FE-AD93-40A4-AF70-772EFB6F2CD6}" dt="2019-08-09T18:59:58.309" v="9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FCC009FE-AD93-40A4-AF70-772EFB6F2CD6}" dt="2019-08-12T17:42:39.878" v="143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FCC009FE-AD93-40A4-AF70-772EFB6F2CD6}" dt="2019-08-09T17:54:26.605" v="43" actId="20577"/>
        <pc:sldMkLst>
          <pc:docMk/>
          <pc:sldMk cId="3005863671" sldId="307"/>
        </pc:sldMkLst>
        <pc:spChg chg="mod">
          <ac:chgData name="Guest User" userId="e38cf5fff1ccbbef" providerId="Windows Live" clId="Web-{FCC009FE-AD93-40A4-AF70-772EFB6F2CD6}" dt="2019-08-09T17:54:26.605" v="43" actId="20577"/>
          <ac:spMkLst>
            <pc:docMk/>
            <pc:sldMk cId="3005863671" sldId="307"/>
            <ac:spMk id="4" creationId="{DA67CFDE-E5A7-C84A-9B10-D2A33B362978}"/>
          </ac:spMkLst>
        </pc:spChg>
      </pc:sldChg>
      <pc:sldChg chg="modSp">
        <pc:chgData name="Guest User" userId="e38cf5fff1ccbbef" providerId="Windows Live" clId="Web-{FCC009FE-AD93-40A4-AF70-772EFB6F2CD6}" dt="2019-08-12T18:04:19.475" v="2059" actId="20577"/>
        <pc:sldMkLst>
          <pc:docMk/>
          <pc:sldMk cId="0" sldId="331"/>
        </pc:sldMkLst>
        <pc:spChg chg="mod">
          <ac:chgData name="Guest User" userId="e38cf5fff1ccbbef" providerId="Windows Live" clId="Web-{FCC009FE-AD93-40A4-AF70-772EFB6F2CD6}" dt="2019-08-12T17:58:39.443" v="188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Guest User" userId="e38cf5fff1ccbbef" providerId="Windows Live" clId="Web-{FCC009FE-AD93-40A4-AF70-772EFB6F2CD6}" dt="2019-08-12T18:04:19.475" v="2059" actId="20577"/>
          <ac:spMkLst>
            <pc:docMk/>
            <pc:sldMk cId="0" sldId="331"/>
            <ac:spMk id="5" creationId="{3238DD02-3D01-0D40-AAA7-F081619299A6}"/>
          </ac:spMkLst>
        </pc:spChg>
      </pc:sldChg>
      <pc:sldChg chg="addSp modSp modNotes">
        <pc:chgData name="Guest User" userId="e38cf5fff1ccbbef" providerId="Windows Live" clId="Web-{FCC009FE-AD93-40A4-AF70-772EFB6F2CD6}" dt="2019-08-09T19:43:12.567" v="262" actId="20577"/>
        <pc:sldMkLst>
          <pc:docMk/>
          <pc:sldMk cId="4097320238" sldId="332"/>
        </pc:sldMkLst>
        <pc:spChg chg="mod">
          <ac:chgData name="Guest User" userId="e38cf5fff1ccbbef" providerId="Windows Live" clId="Web-{FCC009FE-AD93-40A4-AF70-772EFB6F2CD6}" dt="2019-08-09T19:37:33.858" v="167" actId="20577"/>
          <ac:spMkLst>
            <pc:docMk/>
            <pc:sldMk cId="4097320238" sldId="332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09T19:43:12.567" v="262" actId="20577"/>
          <ac:spMkLst>
            <pc:docMk/>
            <pc:sldMk cId="4097320238" sldId="332"/>
            <ac:spMk id="3" creationId="{BD0EFB65-E843-A24B-9843-5728E4ED0DAC}"/>
          </ac:spMkLst>
        </pc:spChg>
        <pc:picChg chg="add mod">
          <ac:chgData name="Guest User" userId="e38cf5fff1ccbbef" providerId="Windows Live" clId="Web-{FCC009FE-AD93-40A4-AF70-772EFB6F2CD6}" dt="2019-08-09T19:40:56.300" v="216" actId="1076"/>
          <ac:picMkLst>
            <pc:docMk/>
            <pc:sldMk cId="4097320238" sldId="332"/>
            <ac:picMk id="4" creationId="{C1736142-0B33-42EE-8C88-BFCF8C049BCE}"/>
          </ac:picMkLst>
        </pc:picChg>
      </pc:sldChg>
      <pc:sldChg chg="addSp delSp modSp">
        <pc:chgData name="Guest User" userId="e38cf5fff1ccbbef" providerId="Windows Live" clId="Web-{FCC009FE-AD93-40A4-AF70-772EFB6F2CD6}" dt="2019-08-12T18:06:30.381" v="2072"/>
        <pc:sldMkLst>
          <pc:docMk/>
          <pc:sldMk cId="1581574247" sldId="333"/>
        </pc:sldMkLst>
        <pc:spChg chg="mod">
          <ac:chgData name="Guest User" userId="e38cf5fff1ccbbef" providerId="Windows Live" clId="Web-{FCC009FE-AD93-40A4-AF70-772EFB6F2CD6}" dt="2019-08-12T17:42:09.893" v="1431" actId="20577"/>
          <ac:spMkLst>
            <pc:docMk/>
            <pc:sldMk cId="1581574247" sldId="333"/>
            <ac:spMk id="2" creationId="{B3CA7CCB-CF56-244B-9034-AE11AC11B77C}"/>
          </ac:spMkLst>
        </pc:spChg>
        <pc:picChg chg="add del mod ord">
          <ac:chgData name="Guest User" userId="e38cf5fff1ccbbef" providerId="Windows Live" clId="Web-{FCC009FE-AD93-40A4-AF70-772EFB6F2CD6}" dt="2019-08-12T18:06:30.381" v="2072"/>
          <ac:picMkLst>
            <pc:docMk/>
            <pc:sldMk cId="1581574247" sldId="333"/>
            <ac:picMk id="3" creationId="{38A516C0-F8C5-44BF-80D1-DC87DF044B4F}"/>
          </ac:picMkLst>
        </pc:picChg>
      </pc:sldChg>
      <pc:sldChg chg="modSp">
        <pc:chgData name="Guest User" userId="e38cf5fff1ccbbef" providerId="Windows Live" clId="Web-{FCC009FE-AD93-40A4-AF70-772EFB6F2CD6}" dt="2019-08-12T17:43:03.315" v="1436" actId="20577"/>
        <pc:sldMkLst>
          <pc:docMk/>
          <pc:sldMk cId="1593680850" sldId="334"/>
        </pc:sldMkLst>
        <pc:spChg chg="mod">
          <ac:chgData name="Guest User" userId="e38cf5fff1ccbbef" providerId="Windows Live" clId="Web-{FCC009FE-AD93-40A4-AF70-772EFB6F2CD6}" dt="2019-08-12T17:43:03.315" v="1436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addSp delSp modSp new">
        <pc:chgData name="Guest User" userId="e38cf5fff1ccbbef" providerId="Windows Live" clId="Web-{FCC009FE-AD93-40A4-AF70-772EFB6F2CD6}" dt="2019-08-12T17:40:59.596" v="1427" actId="20577"/>
        <pc:sldMkLst>
          <pc:docMk/>
          <pc:sldMk cId="2039925233" sldId="335"/>
        </pc:sldMkLst>
        <pc:spChg chg="mod">
          <ac:chgData name="Guest User" userId="e38cf5fff1ccbbef" providerId="Windows Live" clId="Web-{FCC009FE-AD93-40A4-AF70-772EFB6F2CD6}" dt="2019-08-09T21:02:16.993" v="538" actId="20577"/>
          <ac:spMkLst>
            <pc:docMk/>
            <pc:sldMk cId="2039925233" sldId="335"/>
            <ac:spMk id="2" creationId="{64822D6A-DF2F-40EF-9D53-83DE5ECA9EEC}"/>
          </ac:spMkLst>
        </pc:spChg>
        <pc:spChg chg="mod">
          <ac:chgData name="Guest User" userId="e38cf5fff1ccbbef" providerId="Windows Live" clId="Web-{FCC009FE-AD93-40A4-AF70-772EFB6F2CD6}" dt="2019-08-12T17:40:59.596" v="1427" actId="20577"/>
          <ac:spMkLst>
            <pc:docMk/>
            <pc:sldMk cId="2039925233" sldId="335"/>
            <ac:spMk id="3" creationId="{775CAD25-AC27-43DC-8450-596CE68F3A39}"/>
          </ac:spMkLst>
        </pc:spChg>
        <pc:spChg chg="add mod">
          <ac:chgData name="Guest User" userId="e38cf5fff1ccbbef" providerId="Windows Live" clId="Web-{FCC009FE-AD93-40A4-AF70-772EFB6F2CD6}" dt="2019-08-12T17:40:49.705" v="1422" actId="20577"/>
          <ac:spMkLst>
            <pc:docMk/>
            <pc:sldMk cId="2039925233" sldId="335"/>
            <ac:spMk id="4" creationId="{2C91FA52-5EE9-4A3E-996A-42631631A68E}"/>
          </ac:spMkLst>
        </pc:spChg>
        <pc:spChg chg="add del mod">
          <ac:chgData name="Guest User" userId="e38cf5fff1ccbbef" providerId="Windows Live" clId="Web-{FCC009FE-AD93-40A4-AF70-772EFB6F2CD6}" dt="2019-08-09T21:08:52.340" v="786"/>
          <ac:spMkLst>
            <pc:docMk/>
            <pc:sldMk cId="2039925233" sldId="335"/>
            <ac:spMk id="4" creationId="{7B05F6E5-C4B7-4E1C-A518-8C2DC235DC9D}"/>
          </ac:spMkLst>
        </pc:spChg>
      </pc:sldChg>
      <pc:sldChg chg="modSp new">
        <pc:chgData name="Guest User" userId="e38cf5fff1ccbbef" providerId="Windows Live" clId="Web-{FCC009FE-AD93-40A4-AF70-772EFB6F2CD6}" dt="2019-08-12T17:28:12.922" v="1124" actId="20577"/>
        <pc:sldMkLst>
          <pc:docMk/>
          <pc:sldMk cId="2289254147" sldId="336"/>
        </pc:sldMkLst>
        <pc:spChg chg="mod">
          <ac:chgData name="Guest User" userId="e38cf5fff1ccbbef" providerId="Windows Live" clId="Web-{FCC009FE-AD93-40A4-AF70-772EFB6F2CD6}" dt="2019-08-09T20:13:05.800" v="386" actId="20577"/>
          <ac:spMkLst>
            <pc:docMk/>
            <pc:sldMk cId="2289254147" sldId="336"/>
            <ac:spMk id="2" creationId="{97E960A7-7227-4C28-9F92-59C78A5CC62E}"/>
          </ac:spMkLst>
        </pc:spChg>
        <pc:spChg chg="mod">
          <ac:chgData name="Guest User" userId="e38cf5fff1ccbbef" providerId="Windows Live" clId="Web-{FCC009FE-AD93-40A4-AF70-772EFB6F2CD6}" dt="2019-08-12T17:28:12.922" v="1124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FCC009FE-AD93-40A4-AF70-772EFB6F2CD6}" dt="2019-08-12T17:28:06.313" v="1120" actId="20577"/>
        <pc:sldMkLst>
          <pc:docMk/>
          <pc:sldMk cId="3845030432" sldId="337"/>
        </pc:sldMkLst>
        <pc:spChg chg="mod">
          <ac:chgData name="Guest User" userId="e38cf5fff1ccbbef" providerId="Windows Live" clId="Web-{FCC009FE-AD93-40A4-AF70-772EFB6F2CD6}" dt="2019-08-12T17:28:06.313" v="1120" actId="20577"/>
          <ac:spMkLst>
            <pc:docMk/>
            <pc:sldMk cId="3845030432" sldId="337"/>
            <ac:spMk id="3" creationId="{A2DFA820-1700-448D-99CA-451110C5B9CA}"/>
          </ac:spMkLst>
        </pc:spChg>
      </pc:sldChg>
      <pc:sldChg chg="addSp delSp modSp new modNotes">
        <pc:chgData name="Guest User" userId="e38cf5fff1ccbbef" providerId="Windows Live" clId="Web-{FCC009FE-AD93-40A4-AF70-772EFB6F2CD6}" dt="2019-08-12T18:19:38.368" v="2098" actId="1076"/>
        <pc:sldMkLst>
          <pc:docMk/>
          <pc:sldMk cId="318780012" sldId="338"/>
        </pc:sldMkLst>
        <pc:spChg chg="mod">
          <ac:chgData name="Guest User" userId="e38cf5fff1ccbbef" providerId="Windows Live" clId="Web-{FCC009FE-AD93-40A4-AF70-772EFB6F2CD6}" dt="2019-08-09T21:01:18.836" v="526" actId="20577"/>
          <ac:spMkLst>
            <pc:docMk/>
            <pc:sldMk cId="318780012" sldId="338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3:55.224" v="478" actId="20577"/>
          <ac:spMkLst>
            <pc:docMk/>
            <pc:sldMk cId="318780012" sldId="338"/>
            <ac:spMk id="3" creationId="{5623DD62-E018-41C0-9618-4255DAA5DB5D}"/>
          </ac:spMkLst>
        </pc:spChg>
        <pc:picChg chg="add mod">
          <ac:chgData name="Guest User" userId="e38cf5fff1ccbbef" providerId="Windows Live" clId="Web-{FCC009FE-AD93-40A4-AF70-772EFB6F2CD6}" dt="2019-08-12T18:15:33.070" v="2086" actId="1076"/>
          <ac:picMkLst>
            <pc:docMk/>
            <pc:sldMk cId="318780012" sldId="338"/>
            <ac:picMk id="4" creationId="{01AA2F61-2141-4D29-BB95-1597D5DD58C2}"/>
          </ac:picMkLst>
        </pc:picChg>
        <pc:picChg chg="add del mod">
          <ac:chgData name="Guest User" userId="e38cf5fff1ccbbef" providerId="Windows Live" clId="Web-{FCC009FE-AD93-40A4-AF70-772EFB6F2CD6}" dt="2019-08-12T18:17:54.821" v="2091"/>
          <ac:picMkLst>
            <pc:docMk/>
            <pc:sldMk cId="318780012" sldId="338"/>
            <ac:picMk id="6" creationId="{2DDB7E31-E30E-4F0F-87EC-AE319122FFF6}"/>
          </ac:picMkLst>
        </pc:picChg>
        <pc:picChg chg="add del mod">
          <ac:chgData name="Guest User" userId="e38cf5fff1ccbbef" providerId="Windows Live" clId="Web-{FCC009FE-AD93-40A4-AF70-772EFB6F2CD6}" dt="2019-08-12T18:19:26.524" v="2094"/>
          <ac:picMkLst>
            <pc:docMk/>
            <pc:sldMk cId="318780012" sldId="338"/>
            <ac:picMk id="8" creationId="{1441EE06-81CF-4946-8037-E9E6988717A5}"/>
          </ac:picMkLst>
        </pc:picChg>
        <pc:picChg chg="add mod">
          <ac:chgData name="Guest User" userId="e38cf5fff1ccbbef" providerId="Windows Live" clId="Web-{FCC009FE-AD93-40A4-AF70-772EFB6F2CD6}" dt="2019-08-12T18:19:38.368" v="2098" actId="1076"/>
          <ac:picMkLst>
            <pc:docMk/>
            <pc:sldMk cId="318780012" sldId="338"/>
            <ac:picMk id="10" creationId="{9A33EB91-539A-4DEC-8F0D-CF89D8485FCF}"/>
          </ac:picMkLst>
        </pc:picChg>
        <pc:picChg chg="add mod">
          <ac:chgData name="Guest User" userId="e38cf5fff1ccbbef" providerId="Windows Live" clId="Web-{FCC009FE-AD93-40A4-AF70-772EFB6F2CD6}" dt="2019-08-12T18:19:31.743" v="2096" actId="14100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 add replId">
        <pc:chgData name="Guest User" userId="e38cf5fff1ccbbef" providerId="Windows Live" clId="Web-{FCC009FE-AD93-40A4-AF70-772EFB6F2CD6}" dt="2019-08-09T21:01:05.555" v="506" actId="20577"/>
        <pc:sldMkLst>
          <pc:docMk/>
          <pc:sldMk cId="3813879265" sldId="339"/>
        </pc:sldMkLst>
        <pc:spChg chg="mod">
          <ac:chgData name="Guest User" userId="e38cf5fff1ccbbef" providerId="Windows Live" clId="Web-{FCC009FE-AD93-40A4-AF70-772EFB6F2CD6}" dt="2019-08-09T21:01:05.555" v="506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4:00.052" v="47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delSp modSp add replId modNotes">
        <pc:chgData name="Guest User" userId="e38cf5fff1ccbbef" providerId="Windows Live" clId="Web-{FCC009FE-AD93-40A4-AF70-772EFB6F2CD6}" dt="2019-08-12T17:25:42.312" v="1093" actId="1076"/>
        <pc:sldMkLst>
          <pc:docMk/>
          <pc:sldMk cId="3685413596" sldId="340"/>
        </pc:sldMkLst>
        <pc:spChg chg="mod">
          <ac:chgData name="Guest User" userId="e38cf5fff1ccbbef" providerId="Windows Live" clId="Web-{FCC009FE-AD93-40A4-AF70-772EFB6F2CD6}" dt="2019-08-12T17:14:16.295" v="1000" actId="20577"/>
          <ac:spMkLst>
            <pc:docMk/>
            <pc:sldMk cId="3685413596" sldId="340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12T17:25:30.969" v="1090" actId="14100"/>
          <ac:spMkLst>
            <pc:docMk/>
            <pc:sldMk cId="3685413596" sldId="340"/>
            <ac:spMk id="3" creationId="{BD0EFB65-E843-A24B-9843-5728E4ED0DAC}"/>
          </ac:spMkLst>
        </pc:spChg>
        <pc:picChg chg="del">
          <ac:chgData name="Guest User" userId="e38cf5fff1ccbbef" providerId="Windows Live" clId="Web-{FCC009FE-AD93-40A4-AF70-772EFB6F2CD6}" dt="2019-08-12T17:12:34.467" v="963"/>
          <ac:picMkLst>
            <pc:docMk/>
            <pc:sldMk cId="3685413596" sldId="340"/>
            <ac:picMk id="4" creationId="{C1736142-0B33-42EE-8C88-BFCF8C049BCE}"/>
          </ac:picMkLst>
        </pc:picChg>
        <pc:picChg chg="add mod">
          <ac:chgData name="Guest User" userId="e38cf5fff1ccbbef" providerId="Windows Live" clId="Web-{FCC009FE-AD93-40A4-AF70-772EFB6F2CD6}" dt="2019-08-12T17:25:42.312" v="1093" actId="1076"/>
          <ac:picMkLst>
            <pc:docMk/>
            <pc:sldMk cId="3685413596" sldId="340"/>
            <ac:picMk id="5" creationId="{3BAABA68-E977-4438-8553-6CA9634DD38C}"/>
          </ac:picMkLst>
        </pc:picChg>
      </pc:sldChg>
      <pc:sldChg chg="addSp modSp new modNotes">
        <pc:chgData name="Guest User" userId="e38cf5fff1ccbbef" providerId="Windows Live" clId="Web-{FCC009FE-AD93-40A4-AF70-772EFB6F2CD6}" dt="2019-08-12T18:04:48.725" v="2065" actId="1076"/>
        <pc:sldMkLst>
          <pc:docMk/>
          <pc:sldMk cId="2823414821" sldId="341"/>
        </pc:sldMkLst>
        <pc:spChg chg="mod">
          <ac:chgData name="Guest User" userId="e38cf5fff1ccbbef" providerId="Windows Live" clId="Web-{FCC009FE-AD93-40A4-AF70-772EFB6F2CD6}" dt="2019-08-12T17:43:32.753" v="1444" actId="20577"/>
          <ac:spMkLst>
            <pc:docMk/>
            <pc:sldMk cId="2823414821" sldId="341"/>
            <ac:spMk id="2" creationId="{4B8635F3-488A-4579-946D-874F22857B19}"/>
          </ac:spMkLst>
        </pc:spChg>
        <pc:spChg chg="mod">
          <ac:chgData name="Guest User" userId="e38cf5fff1ccbbef" providerId="Windows Live" clId="Web-{FCC009FE-AD93-40A4-AF70-772EFB6F2CD6}" dt="2019-08-12T17:50:27.473" v="1604" actId="20577"/>
          <ac:spMkLst>
            <pc:docMk/>
            <pc:sldMk cId="2823414821" sldId="341"/>
            <ac:spMk id="3" creationId="{9AAFC176-053D-488C-8C70-88BFDBA93085}"/>
          </ac:spMkLst>
        </pc:spChg>
        <pc:spChg chg="add mod">
          <ac:chgData name="Guest User" userId="e38cf5fff1ccbbef" providerId="Windows Live" clId="Web-{FCC009FE-AD93-40A4-AF70-772EFB6F2CD6}" dt="2019-08-12T17:51:23.582" v="1714" actId="20577"/>
          <ac:spMkLst>
            <pc:docMk/>
            <pc:sldMk cId="2823414821" sldId="341"/>
            <ac:spMk id="4" creationId="{20BEBDF5-AFA3-4087-984A-22C050694AA7}"/>
          </ac:spMkLst>
        </pc:spChg>
        <pc:spChg chg="add mod">
          <ac:chgData name="Guest User" userId="e38cf5fff1ccbbef" providerId="Windows Live" clId="Web-{FCC009FE-AD93-40A4-AF70-772EFB6F2CD6}" dt="2019-08-12T17:52:14.973" v="1845" actId="20577"/>
          <ac:spMkLst>
            <pc:docMk/>
            <pc:sldMk cId="2823414821" sldId="341"/>
            <ac:spMk id="5" creationId="{CD8009C7-3898-42FE-BAFA-F787EE4F3F3C}"/>
          </ac:spMkLst>
        </pc:spChg>
        <pc:picChg chg="add mod">
          <ac:chgData name="Guest User" userId="e38cf5fff1ccbbef" providerId="Windows Live" clId="Web-{FCC009FE-AD93-40A4-AF70-772EFB6F2CD6}" dt="2019-08-12T18:04:48.725" v="2065" actId="1076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0D0EF517-CACE-4339-A123-06C0E18108A0}"/>
    <pc:docChg chg="modSld">
      <pc:chgData name="Guest User" userId="e38cf5fff1ccbbef" providerId="Windows Live" clId="Web-{0D0EF517-CACE-4339-A123-06C0E18108A0}" dt="2019-08-22T20:51:27.700" v="5"/>
      <pc:docMkLst>
        <pc:docMk/>
      </pc:docMkLst>
      <pc:sldChg chg="modSp">
        <pc:chgData name="Guest User" userId="e38cf5fff1ccbbef" providerId="Windows Live" clId="Web-{0D0EF517-CACE-4339-A123-06C0E18108A0}" dt="2019-08-22T20:50:24.512" v="0"/>
        <pc:sldMkLst>
          <pc:docMk/>
          <pc:sldMk cId="4097320238" sldId="332"/>
        </pc:sldMkLst>
        <pc:picChg chg="mod">
          <ac:chgData name="Guest User" userId="e38cf5fff1ccbbef" providerId="Windows Live" clId="Web-{0D0EF517-CACE-4339-A123-06C0E18108A0}" dt="2019-08-22T20:50:24.512" v="0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0D0EF517-CACE-4339-A123-06C0E18108A0}" dt="2019-08-22T20:51:20.778" v="4"/>
        <pc:sldMkLst>
          <pc:docMk/>
          <pc:sldMk cId="318780012" sldId="338"/>
        </pc:sldMkLst>
        <pc:picChg chg="mod">
          <ac:chgData name="Guest User" userId="e38cf5fff1ccbbef" providerId="Windows Live" clId="Web-{0D0EF517-CACE-4339-A123-06C0E18108A0}" dt="2019-08-22T20:50:53.934" v="2"/>
          <ac:picMkLst>
            <pc:docMk/>
            <pc:sldMk cId="318780012" sldId="338"/>
            <ac:picMk id="4" creationId="{01AA2F61-2141-4D29-BB95-1597D5DD58C2}"/>
          </ac:picMkLst>
        </pc:picChg>
        <pc:picChg chg="mod">
          <ac:chgData name="Guest User" userId="e38cf5fff1ccbbef" providerId="Windows Live" clId="Web-{0D0EF517-CACE-4339-A123-06C0E18108A0}" dt="2019-08-22T20:51:20.778" v="4"/>
          <ac:picMkLst>
            <pc:docMk/>
            <pc:sldMk cId="318780012" sldId="338"/>
            <ac:picMk id="10" creationId="{9A33EB91-539A-4DEC-8F0D-CF89D8485FCF}"/>
          </ac:picMkLst>
        </pc:picChg>
        <pc:picChg chg="mod">
          <ac:chgData name="Guest User" userId="e38cf5fff1ccbbef" providerId="Windows Live" clId="Web-{0D0EF517-CACE-4339-A123-06C0E18108A0}" dt="2019-08-22T20:51:05.450" v="3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">
        <pc:chgData name="Guest User" userId="e38cf5fff1ccbbef" providerId="Windows Live" clId="Web-{0D0EF517-CACE-4339-A123-06C0E18108A0}" dt="2019-08-22T20:50:33.966" v="1"/>
        <pc:sldMkLst>
          <pc:docMk/>
          <pc:sldMk cId="3685413596" sldId="340"/>
        </pc:sldMkLst>
        <pc:picChg chg="mod">
          <ac:chgData name="Guest User" userId="e38cf5fff1ccbbef" providerId="Windows Live" clId="Web-{0D0EF517-CACE-4339-A123-06C0E18108A0}" dt="2019-08-22T20:50:33.966" v="1"/>
          <ac:picMkLst>
            <pc:docMk/>
            <pc:sldMk cId="3685413596" sldId="340"/>
            <ac:picMk id="5" creationId="{3BAABA68-E977-4438-8553-6CA9634DD38C}"/>
          </ac:picMkLst>
        </pc:picChg>
      </pc:sldChg>
      <pc:sldChg chg="modSp">
        <pc:chgData name="Guest User" userId="e38cf5fff1ccbbef" providerId="Windows Live" clId="Web-{0D0EF517-CACE-4339-A123-06C0E18108A0}" dt="2019-08-22T20:51:27.700" v="5"/>
        <pc:sldMkLst>
          <pc:docMk/>
          <pc:sldMk cId="2823414821" sldId="341"/>
        </pc:sldMkLst>
        <pc:picChg chg="mod">
          <ac:chgData name="Guest User" userId="e38cf5fff1ccbbef" providerId="Windows Live" clId="Web-{0D0EF517-CACE-4339-A123-06C0E18108A0}" dt="2019-08-22T20:51:27.700" v="5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A8FE0BC0-860E-48C2-BC44-F6D80E5828CF}"/>
    <pc:docChg chg="addSld delSld modSld">
      <pc:chgData name="Guest User" userId="e38cf5fff1ccbbef" providerId="Windows Live" clId="Web-{A8FE0BC0-860E-48C2-BC44-F6D80E5828CF}" dt="2020-02-01T20:25:19.009" v="93" actId="20577"/>
      <pc:docMkLst>
        <pc:docMk/>
      </pc:docMkLst>
      <pc:sldChg chg="modSp">
        <pc:chgData name="Guest User" userId="e38cf5fff1ccbbef" providerId="Windows Live" clId="Web-{A8FE0BC0-860E-48C2-BC44-F6D80E5828CF}" dt="2020-02-01T20:23:02.430" v="14" actId="20577"/>
        <pc:sldMkLst>
          <pc:docMk/>
          <pc:sldMk cId="0" sldId="256"/>
        </pc:sldMkLst>
        <pc:spChg chg="mod">
          <ac:chgData name="Guest User" userId="e38cf5fff1ccbbef" providerId="Windows Live" clId="Web-{A8FE0BC0-860E-48C2-BC44-F6D80E5828CF}" dt="2020-02-01T20:19:29.392" v="8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A8FE0BC0-860E-48C2-BC44-F6D80E5828CF}" dt="2020-02-01T20:23:02.430" v="14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A8FE0BC0-860E-48C2-BC44-F6D80E5828CF}" dt="2020-02-01T20:25:19.009" v="93" actId="20577"/>
        <pc:sldMkLst>
          <pc:docMk/>
          <pc:sldMk cId="0" sldId="274"/>
        </pc:sldMkLst>
        <pc:spChg chg="mod">
          <ac:chgData name="Guest User" userId="e38cf5fff1ccbbef" providerId="Windows Live" clId="Web-{A8FE0BC0-860E-48C2-BC44-F6D80E5828CF}" dt="2020-02-01T20:25:19.009" v="93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A8FE0BC0-860E-48C2-BC44-F6D80E5828CF}" dt="2020-02-01T20:23:19.431" v="19" actId="20577"/>
        <pc:sldMkLst>
          <pc:docMk/>
          <pc:sldMk cId="3177937676" sldId="292"/>
        </pc:sldMkLst>
        <pc:spChg chg="mod">
          <ac:chgData name="Guest User" userId="e38cf5fff1ccbbef" providerId="Windows Live" clId="Web-{A8FE0BC0-860E-48C2-BC44-F6D80E5828CF}" dt="2020-02-01T20:23:19.431" v="19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A8FE0BC0-860E-48C2-BC44-F6D80E5828CF}" dt="2020-02-01T20:23:37.712" v="34" actId="20577"/>
        <pc:sldMkLst>
          <pc:docMk/>
          <pc:sldMk cId="2929006727" sldId="299"/>
        </pc:sldMkLst>
        <pc:spChg chg="mod">
          <ac:chgData name="Guest User" userId="e38cf5fff1ccbbef" providerId="Windows Live" clId="Web-{A8FE0BC0-860E-48C2-BC44-F6D80E5828CF}" dt="2020-02-01T20:23:22.884" v="2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A8FE0BC0-860E-48C2-BC44-F6D80E5828CF}" dt="2020-02-01T20:23:37.712" v="34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A8FE0BC0-860E-48C2-BC44-F6D80E5828CF}" dt="2020-02-01T20:25:07.681" v="87" actId="20577"/>
        <pc:sldMkLst>
          <pc:docMk/>
          <pc:sldMk cId="4253396331" sldId="311"/>
        </pc:sldMkLst>
        <pc:spChg chg="mod">
          <ac:chgData name="Guest User" userId="e38cf5fff1ccbbef" providerId="Windows Live" clId="Web-{A8FE0BC0-860E-48C2-BC44-F6D80E5828CF}" dt="2020-02-01T20:25:07.681" v="87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del">
        <pc:chgData name="Guest User" userId="e38cf5fff1ccbbef" providerId="Windows Live" clId="Web-{A8FE0BC0-860E-48C2-BC44-F6D80E5828CF}" dt="2020-02-01T20:24:38.962" v="62"/>
        <pc:sldMkLst>
          <pc:docMk/>
          <pc:sldMk cId="0" sldId="331"/>
        </pc:sldMkLst>
      </pc:sldChg>
      <pc:sldChg chg="del">
        <pc:chgData name="Guest User" userId="e38cf5fff1ccbbef" providerId="Windows Live" clId="Web-{A8FE0BC0-860E-48C2-BC44-F6D80E5828CF}" dt="2020-02-01T20:23:48.712" v="43"/>
        <pc:sldMkLst>
          <pc:docMk/>
          <pc:sldMk cId="4097320238" sldId="332"/>
        </pc:sldMkLst>
      </pc:sldChg>
      <pc:sldChg chg="del">
        <pc:chgData name="Guest User" userId="e38cf5fff1ccbbef" providerId="Windows Live" clId="Web-{A8FE0BC0-860E-48C2-BC44-F6D80E5828CF}" dt="2020-02-01T20:24:38.978" v="65"/>
        <pc:sldMkLst>
          <pc:docMk/>
          <pc:sldMk cId="1581574247" sldId="333"/>
        </pc:sldMkLst>
      </pc:sldChg>
      <pc:sldChg chg="del">
        <pc:chgData name="Guest User" userId="e38cf5fff1ccbbef" providerId="Windows Live" clId="Web-{A8FE0BC0-860E-48C2-BC44-F6D80E5828CF}" dt="2020-02-01T20:24:38.978" v="64"/>
        <pc:sldMkLst>
          <pc:docMk/>
          <pc:sldMk cId="1593680850" sldId="334"/>
        </pc:sldMkLst>
      </pc:sldChg>
      <pc:sldChg chg="del">
        <pc:chgData name="Guest User" userId="e38cf5fff1ccbbef" providerId="Windows Live" clId="Web-{A8FE0BC0-860E-48C2-BC44-F6D80E5828CF}" dt="2020-02-01T20:24:16.165" v="44"/>
        <pc:sldMkLst>
          <pc:docMk/>
          <pc:sldMk cId="2039925233" sldId="335"/>
        </pc:sldMkLst>
      </pc:sldChg>
      <pc:sldChg chg="modSp">
        <pc:chgData name="Guest User" userId="e38cf5fff1ccbbef" providerId="Windows Live" clId="Web-{A8FE0BC0-860E-48C2-BC44-F6D80E5828CF}" dt="2020-02-01T20:24:18.947" v="46" actId="20577"/>
        <pc:sldMkLst>
          <pc:docMk/>
          <pc:sldMk cId="2289254147" sldId="336"/>
        </pc:sldMkLst>
        <pc:spChg chg="mod">
          <ac:chgData name="Guest User" userId="e38cf5fff1ccbbef" providerId="Windows Live" clId="Web-{A8FE0BC0-860E-48C2-BC44-F6D80E5828CF}" dt="2020-02-01T20:24:18.947" v="4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del">
        <pc:chgData name="Guest User" userId="e38cf5fff1ccbbef" providerId="Windows Live" clId="Web-{A8FE0BC0-860E-48C2-BC44-F6D80E5828CF}" dt="2020-02-01T20:24:21.197" v="47"/>
        <pc:sldMkLst>
          <pc:docMk/>
          <pc:sldMk cId="3845030432" sldId="337"/>
        </pc:sldMkLst>
      </pc:sldChg>
      <pc:sldChg chg="del">
        <pc:chgData name="Guest User" userId="e38cf5fff1ccbbef" providerId="Windows Live" clId="Web-{A8FE0BC0-860E-48C2-BC44-F6D80E5828CF}" dt="2020-02-01T20:24:25.290" v="48"/>
        <pc:sldMkLst>
          <pc:docMk/>
          <pc:sldMk cId="318780012" sldId="338"/>
        </pc:sldMkLst>
      </pc:sldChg>
      <pc:sldChg chg="modSp">
        <pc:chgData name="Guest User" userId="e38cf5fff1ccbbef" providerId="Windows Live" clId="Web-{A8FE0BC0-860E-48C2-BC44-F6D80E5828CF}" dt="2020-02-01T20:24:34.056" v="61" actId="20577"/>
        <pc:sldMkLst>
          <pc:docMk/>
          <pc:sldMk cId="3813879265" sldId="339"/>
        </pc:sldMkLst>
        <pc:spChg chg="mod">
          <ac:chgData name="Guest User" userId="e38cf5fff1ccbbef" providerId="Windows Live" clId="Web-{A8FE0BC0-860E-48C2-BC44-F6D80E5828CF}" dt="2020-02-01T20:24:34.056" v="61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A8FE0BC0-860E-48C2-BC44-F6D80E5828CF}" dt="2020-02-01T20:24:27.681" v="4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A8FE0BC0-860E-48C2-BC44-F6D80E5828CF}" dt="2020-02-01T20:24:16.165" v="45"/>
        <pc:sldMkLst>
          <pc:docMk/>
          <pc:sldMk cId="3685413596" sldId="340"/>
        </pc:sldMkLst>
      </pc:sldChg>
      <pc:sldChg chg="del">
        <pc:chgData name="Guest User" userId="e38cf5fff1ccbbef" providerId="Windows Live" clId="Web-{A8FE0BC0-860E-48C2-BC44-F6D80E5828CF}" dt="2020-02-01T20:24:38.978" v="63"/>
        <pc:sldMkLst>
          <pc:docMk/>
          <pc:sldMk cId="2823414821" sldId="341"/>
        </pc:sldMkLst>
      </pc:sldChg>
      <pc:sldChg chg="del">
        <pc:chgData name="Guest User" userId="e38cf5fff1ccbbef" providerId="Windows Live" clId="Web-{A8FE0BC0-860E-48C2-BC44-F6D80E5828CF}" dt="2020-02-01T20:25:16.478" v="92"/>
        <pc:sldMkLst>
          <pc:docMk/>
          <pc:sldMk cId="3957957532" sldId="342"/>
        </pc:sldMkLst>
      </pc:sldChg>
      <pc:sldChg chg="del">
        <pc:chgData name="Guest User" userId="e38cf5fff1ccbbef" providerId="Windows Live" clId="Web-{A8FE0BC0-860E-48C2-BC44-F6D80E5828CF}" dt="2020-02-01T20:25:16.478" v="91"/>
        <pc:sldMkLst>
          <pc:docMk/>
          <pc:sldMk cId="1944992741" sldId="343"/>
        </pc:sldMkLst>
      </pc:sldChg>
      <pc:sldChg chg="del">
        <pc:chgData name="Guest User" userId="e38cf5fff1ccbbef" providerId="Windows Live" clId="Web-{A8FE0BC0-860E-48C2-BC44-F6D80E5828CF}" dt="2020-02-01T20:25:16.478" v="90"/>
        <pc:sldMkLst>
          <pc:docMk/>
          <pc:sldMk cId="2718716916" sldId="344"/>
        </pc:sldMkLst>
      </pc:sldChg>
      <pc:sldChg chg="modSp">
        <pc:chgData name="Guest User" userId="e38cf5fff1ccbbef" providerId="Windows Live" clId="Web-{A8FE0BC0-860E-48C2-BC44-F6D80E5828CF}" dt="2020-02-01T20:23:44.868" v="42" actId="20577"/>
        <pc:sldMkLst>
          <pc:docMk/>
          <pc:sldMk cId="2094117202" sldId="345"/>
        </pc:sldMkLst>
        <pc:spChg chg="mod">
          <ac:chgData name="Guest User" userId="e38cf5fff1ccbbef" providerId="Windows Live" clId="Web-{A8FE0BC0-860E-48C2-BC44-F6D80E5828CF}" dt="2020-02-01T20:23:42.040" v="40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A8FE0BC0-860E-48C2-BC44-F6D80E5828CF}" dt="2020-02-01T20:23:44.868" v="42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add replId">
        <pc:chgData name="Guest User" userId="e38cf5fff1ccbbef" providerId="Windows Live" clId="Web-{A8FE0BC0-860E-48C2-BC44-F6D80E5828CF}" dt="2020-02-01T20:25:13.713" v="89" actId="20577"/>
        <pc:sldMkLst>
          <pc:docMk/>
          <pc:sldMk cId="1584528486" sldId="346"/>
        </pc:sldMkLst>
        <pc:spChg chg="mod">
          <ac:chgData name="Guest User" userId="e38cf5fff1ccbbef" providerId="Windows Live" clId="Web-{A8FE0BC0-860E-48C2-BC44-F6D80E5828CF}" dt="2020-02-01T20:25:13.713" v="89" actId="20577"/>
          <ac:spMkLst>
            <pc:docMk/>
            <pc:sldMk cId="1584528486" sldId="346"/>
            <ac:spMk id="2" creationId="{BC1D05DE-DB03-DA41-8335-4E880F4F4E3A}"/>
          </ac:spMkLst>
        </pc:spChg>
      </pc:sldChg>
    </pc:docChg>
  </pc:docChgLst>
  <pc:docChgLst>
    <pc:chgData name="Guest User" userId="e38cf5fff1ccbbef" providerId="Windows Live" clId="Web-{2830B3F5-47E4-4661-9935-2AAC9BCFCAB6}"/>
    <pc:docChg chg="addSld delSld modSld sldOrd">
      <pc:chgData name="Guest User" userId="e38cf5fff1ccbbef" providerId="Windows Live" clId="Web-{2830B3F5-47E4-4661-9935-2AAC9BCFCAB6}" dt="2019-08-21T18:36:52.571" v="525"/>
      <pc:docMkLst>
        <pc:docMk/>
      </pc:docMkLst>
      <pc:sldChg chg="modNotes">
        <pc:chgData name="Guest User" userId="e38cf5fff1ccbbef" providerId="Windows Live" clId="Web-{2830B3F5-47E4-4661-9935-2AAC9BCFCAB6}" dt="2019-08-21T18:36:52.571" v="525"/>
        <pc:sldMkLst>
          <pc:docMk/>
          <pc:sldMk cId="0" sldId="256"/>
        </pc:sldMkLst>
      </pc:sldChg>
      <pc:sldChg chg="modSp ord">
        <pc:chgData name="Guest User" userId="e38cf5fff1ccbbef" providerId="Windows Live" clId="Web-{2830B3F5-47E4-4661-9935-2AAC9BCFCAB6}" dt="2019-08-21T18:10:31.382" v="322" actId="20577"/>
        <pc:sldMkLst>
          <pc:docMk/>
          <pc:sldMk cId="4253396331" sldId="311"/>
        </pc:sldMkLst>
        <pc:spChg chg="mod">
          <ac:chgData name="Guest User" userId="e38cf5fff1ccbbef" providerId="Windows Live" clId="Web-{2830B3F5-47E4-4661-9935-2AAC9BCFCAB6}" dt="2019-08-21T18:10:31.382" v="322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addSp delSp modSp">
        <pc:chgData name="Guest User" userId="e38cf5fff1ccbbef" providerId="Windows Live" clId="Web-{2830B3F5-47E4-4661-9935-2AAC9BCFCAB6}" dt="2019-08-21T18:28:50.368" v="521" actId="1076"/>
        <pc:sldMkLst>
          <pc:docMk/>
          <pc:sldMk cId="4097320238" sldId="332"/>
        </pc:sldMkLst>
        <pc:picChg chg="del">
          <ac:chgData name="Guest User" userId="e38cf5fff1ccbbef" providerId="Windows Live" clId="Web-{2830B3F5-47E4-4661-9935-2AAC9BCFCAB6}" dt="2019-08-21T18:28:41.805" v="519"/>
          <ac:picMkLst>
            <pc:docMk/>
            <pc:sldMk cId="4097320238" sldId="332"/>
            <ac:picMk id="4" creationId="{C1736142-0B33-42EE-8C88-BFCF8C049BCE}"/>
          </ac:picMkLst>
        </pc:picChg>
        <pc:picChg chg="add mod">
          <ac:chgData name="Guest User" userId="e38cf5fff1ccbbef" providerId="Windows Live" clId="Web-{2830B3F5-47E4-4661-9935-2AAC9BCFCAB6}" dt="2019-08-21T18:28:50.368" v="521" actId="1076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2830B3F5-47E4-4661-9935-2AAC9BCFCAB6}" dt="2019-08-21T18:19:29.086" v="413" actId="20577"/>
        <pc:sldMkLst>
          <pc:docMk/>
          <pc:sldMk cId="1593680850" sldId="334"/>
        </pc:sldMkLst>
        <pc:spChg chg="mod">
          <ac:chgData name="Guest User" userId="e38cf5fff1ccbbef" providerId="Windows Live" clId="Web-{2830B3F5-47E4-4661-9935-2AAC9BCFCAB6}" dt="2019-08-21T18:19:29.086" v="413" actId="20577"/>
          <ac:spMkLst>
            <pc:docMk/>
            <pc:sldMk cId="1593680850" sldId="334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9:25.398" v="408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2830B3F5-47E4-4661-9935-2AAC9BCFCAB6}" dt="2019-08-21T17:57:22.695" v="2" actId="20577"/>
        <pc:sldMkLst>
          <pc:docMk/>
          <pc:sldMk cId="2039925233" sldId="335"/>
        </pc:sldMkLst>
        <pc:spChg chg="mod">
          <ac:chgData name="Guest User" userId="e38cf5fff1ccbbef" providerId="Windows Live" clId="Web-{2830B3F5-47E4-4661-9935-2AAC9BCFCAB6}" dt="2019-08-21T17:57:22.695" v="2" actId="20577"/>
          <ac:spMkLst>
            <pc:docMk/>
            <pc:sldMk cId="2039925233" sldId="335"/>
            <ac:spMk id="3" creationId="{775CAD25-AC27-43DC-8450-596CE68F3A39}"/>
          </ac:spMkLst>
        </pc:spChg>
      </pc:sldChg>
      <pc:sldChg chg="modSp">
        <pc:chgData name="Guest User" userId="e38cf5fff1ccbbef" providerId="Windows Live" clId="Web-{2830B3F5-47E4-4661-9935-2AAC9BCFCAB6}" dt="2019-08-21T17:57:55.132" v="11" actId="1076"/>
        <pc:sldMkLst>
          <pc:docMk/>
          <pc:sldMk cId="2289254147" sldId="336"/>
        </pc:sldMkLst>
        <pc:spChg chg="mod">
          <ac:chgData name="Guest User" userId="e38cf5fff1ccbbef" providerId="Windows Live" clId="Web-{2830B3F5-47E4-4661-9935-2AAC9BCFCAB6}" dt="2019-08-21T17:57:55.132" v="11" actId="1076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8:10.101" v="13" actId="14100"/>
        <pc:sldMkLst>
          <pc:docMk/>
          <pc:sldMk cId="3845030432" sldId="337"/>
        </pc:sldMkLst>
        <pc:spChg chg="mod">
          <ac:chgData name="Guest User" userId="e38cf5fff1ccbbef" providerId="Windows Live" clId="Web-{2830B3F5-47E4-4661-9935-2AAC9BCFCAB6}" dt="2019-08-21T17:58:10.101" v="13" actId="14100"/>
          <ac:spMkLst>
            <pc:docMk/>
            <pc:sldMk cId="3845030432" sldId="337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7:31.757" v="10" actId="20577"/>
        <pc:sldMkLst>
          <pc:docMk/>
          <pc:sldMk cId="3685413596" sldId="340"/>
        </pc:sldMkLst>
        <pc:spChg chg="mod">
          <ac:chgData name="Guest User" userId="e38cf5fff1ccbbef" providerId="Windows Live" clId="Web-{2830B3F5-47E4-4661-9935-2AAC9BCFCAB6}" dt="2019-08-21T17:57:31.757" v="10" actId="20577"/>
          <ac:spMkLst>
            <pc:docMk/>
            <pc:sldMk cId="3685413596" sldId="340"/>
            <ac:spMk id="3" creationId="{BD0EFB65-E843-A24B-9843-5728E4ED0DAC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07:59.554" v="202"/>
        <pc:sldMkLst>
          <pc:docMk/>
          <pc:sldMk cId="3957957532" sldId="342"/>
        </pc:sldMkLst>
        <pc:spChg chg="mod">
          <ac:chgData name="Guest User" userId="e38cf5fff1ccbbef" providerId="Windows Live" clId="Web-{2830B3F5-47E4-4661-9935-2AAC9BCFCAB6}" dt="2019-08-21T18:02:04.851" v="66" actId="20577"/>
          <ac:spMkLst>
            <pc:docMk/>
            <pc:sldMk cId="3957957532" sldId="342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07:57.226" v="201" actId="20577"/>
          <ac:spMkLst>
            <pc:docMk/>
            <pc:sldMk cId="3957957532" sldId="342"/>
            <ac:spMk id="3" creationId="{1B39FA87-F59D-844F-B1A9-8A5ED869DC58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11:24.617" v="389"/>
        <pc:sldMkLst>
          <pc:docMk/>
          <pc:sldMk cId="1944992741" sldId="343"/>
        </pc:sldMkLst>
        <pc:spChg chg="mod">
          <ac:chgData name="Guest User" userId="e38cf5fff1ccbbef" providerId="Windows Live" clId="Web-{2830B3F5-47E4-4661-9935-2AAC9BCFCAB6}" dt="2019-08-21T18:02:08.335" v="67" actId="20577"/>
          <ac:spMkLst>
            <pc:docMk/>
            <pc:sldMk cId="1944992741" sldId="343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11:22.586" v="388" actId="20577"/>
          <ac:spMkLst>
            <pc:docMk/>
            <pc:sldMk cId="1944992741" sldId="343"/>
            <ac:spMk id="3" creationId="{1B39FA87-F59D-844F-B1A9-8A5ED869DC58}"/>
          </ac:spMkLst>
        </pc:spChg>
      </pc:sldChg>
      <pc:sldChg chg="modSp add replId modNotes">
        <pc:chgData name="Guest User" userId="e38cf5fff1ccbbef" providerId="Windows Live" clId="Web-{2830B3F5-47E4-4661-9935-2AAC9BCFCAB6}" dt="2019-08-21T18:27:59.977" v="514" actId="20577"/>
        <pc:sldMkLst>
          <pc:docMk/>
          <pc:sldMk cId="2718716916" sldId="344"/>
        </pc:sldMkLst>
        <pc:spChg chg="mod">
          <ac:chgData name="Guest User" userId="e38cf5fff1ccbbef" providerId="Windows Live" clId="Web-{2830B3F5-47E4-4661-9935-2AAC9BCFCAB6}" dt="2019-08-21T18:25:22.664" v="452" actId="20577"/>
          <ac:spMkLst>
            <pc:docMk/>
            <pc:sldMk cId="2718716916" sldId="344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7:59.977" v="514" actId="20577"/>
          <ac:spMkLst>
            <pc:docMk/>
            <pc:sldMk cId="2718716916" sldId="344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0"/>
        <pc:sldMkLst>
          <pc:docMk/>
          <pc:sldMk cId="3888652646" sldId="345"/>
        </pc:sldMkLst>
        <pc:spChg chg="mod">
          <ac:chgData name="Guest User" userId="e38cf5fff1ccbbef" providerId="Windows Live" clId="Web-{2830B3F5-47E4-4661-9935-2AAC9BCFCAB6}" dt="2019-08-21T18:02:13.695" v="69" actId="20577"/>
          <ac:spMkLst>
            <pc:docMk/>
            <pc:sldMk cId="3888652646" sldId="345"/>
            <ac:spMk id="2" creationId="{BC1D05DE-DB03-DA41-8335-4E880F4F4E3A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1"/>
        <pc:sldMkLst>
          <pc:docMk/>
          <pc:sldMk cId="1989948546" sldId="346"/>
        </pc:sldMkLst>
        <pc:spChg chg="mod">
          <ac:chgData name="Guest User" userId="e38cf5fff1ccbbef" providerId="Windows Live" clId="Web-{2830B3F5-47E4-4661-9935-2AAC9BCFCAB6}" dt="2019-08-21T18:02:10.913" v="68" actId="20577"/>
          <ac:spMkLst>
            <pc:docMk/>
            <pc:sldMk cId="1989948546" sldId="346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5:18.039" v="449" actId="20577"/>
          <ac:spMkLst>
            <pc:docMk/>
            <pc:sldMk cId="1989948546" sldId="346"/>
            <ac:spMk id="3" creationId="{1B39FA87-F59D-844F-B1A9-8A5ED869DC58}"/>
          </ac:spMkLst>
        </pc:spChg>
      </pc:sldChg>
      <pc:sldChg chg="modSp add del ord replId">
        <pc:chgData name="Guest User" userId="e38cf5fff1ccbbef" providerId="Windows Live" clId="Web-{2830B3F5-47E4-4661-9935-2AAC9BCFCAB6}" dt="2019-08-21T18:18:52.961" v="400"/>
        <pc:sldMkLst>
          <pc:docMk/>
          <pc:sldMk cId="841353035" sldId="347"/>
        </pc:sldMkLst>
        <pc:spChg chg="mod">
          <ac:chgData name="Guest User" userId="e38cf5fff1ccbbef" providerId="Windows Live" clId="Web-{2830B3F5-47E4-4661-9935-2AAC9BCFCAB6}" dt="2019-08-21T18:18:41.476" v="395" actId="20577"/>
          <ac:spMkLst>
            <pc:docMk/>
            <pc:sldMk cId="841353035" sldId="347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8:52.539" v="399" actId="20577"/>
          <ac:spMkLst>
            <pc:docMk/>
            <pc:sldMk cId="841353035" sldId="347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602A9819-0590-41FC-95FF-2153BD525DBF}"/>
    <pc:docChg chg="addSld delSld modSld sldOrd">
      <pc:chgData name="Guest User" userId="e38cf5fff1ccbbef" providerId="Windows Live" clId="Web-{602A9819-0590-41FC-95FF-2153BD525DBF}" dt="2020-02-26T05:16:04.253" v="261" actId="20577"/>
      <pc:docMkLst>
        <pc:docMk/>
      </pc:docMkLst>
      <pc:sldChg chg="modSp">
        <pc:chgData name="Guest User" userId="e38cf5fff1ccbbef" providerId="Windows Live" clId="Web-{602A9819-0590-41FC-95FF-2153BD525DBF}" dt="2020-02-26T04:50:57.103" v="12" actId="20577"/>
        <pc:sldMkLst>
          <pc:docMk/>
          <pc:sldMk cId="0" sldId="256"/>
        </pc:sldMkLst>
        <pc:spChg chg="mod">
          <ac:chgData name="Guest User" userId="e38cf5fff1ccbbef" providerId="Windows Live" clId="Web-{602A9819-0590-41FC-95FF-2153BD525DBF}" dt="2020-02-26T04:50:57.103" v="1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602A9819-0590-41FC-95FF-2153BD525DBF}" dt="2020-02-26T05:16:04.253" v="261" actId="20577"/>
        <pc:sldMkLst>
          <pc:docMk/>
          <pc:sldMk cId="0" sldId="274"/>
        </pc:sldMkLst>
        <pc:spChg chg="mod">
          <ac:chgData name="Guest User" userId="e38cf5fff1ccbbef" providerId="Windows Live" clId="Web-{602A9819-0590-41FC-95FF-2153BD525DBF}" dt="2020-02-26T05:16:04.253" v="261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602A9819-0590-41FC-95FF-2153BD525DBF}" dt="2020-02-26T04:51:06.150" v="16" actId="20577"/>
        <pc:sldMkLst>
          <pc:docMk/>
          <pc:sldMk cId="3177937676" sldId="292"/>
        </pc:sldMkLst>
        <pc:spChg chg="mod">
          <ac:chgData name="Guest User" userId="e38cf5fff1ccbbef" providerId="Windows Live" clId="Web-{602A9819-0590-41FC-95FF-2153BD525DBF}" dt="2020-02-26T04:51:06.150" v="16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602A9819-0590-41FC-95FF-2153BD525DBF}" dt="2020-02-26T04:52:30.837" v="36" actId="20577"/>
        <pc:sldMkLst>
          <pc:docMk/>
          <pc:sldMk cId="2929006727" sldId="299"/>
        </pc:sldMkLst>
        <pc:spChg chg="mod">
          <ac:chgData name="Guest User" userId="e38cf5fff1ccbbef" providerId="Windows Live" clId="Web-{602A9819-0590-41FC-95FF-2153BD525DBF}" dt="2020-02-26T04:51:09.416" v="18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602A9819-0590-41FC-95FF-2153BD525DBF}" dt="2020-02-26T04:52:30.837" v="36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602A9819-0590-41FC-95FF-2153BD525DBF}" dt="2020-02-26T05:15:46.003" v="237"/>
        <pc:sldMkLst>
          <pc:docMk/>
          <pc:sldMk cId="4253396331" sldId="311"/>
        </pc:sldMkLst>
        <pc:spChg chg="mod">
          <ac:chgData name="Guest User" userId="e38cf5fff1ccbbef" providerId="Windows Live" clId="Web-{602A9819-0590-41FC-95FF-2153BD525DBF}" dt="2020-02-26T05:11:01.594" v="206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">
        <pc:chgData name="Guest User" userId="e38cf5fff1ccbbef" providerId="Windows Live" clId="Web-{602A9819-0590-41FC-95FF-2153BD525DBF}" dt="2020-02-26T05:14:27.765" v="207" actId="20577"/>
        <pc:sldMkLst>
          <pc:docMk/>
          <pc:sldMk cId="2289254147" sldId="336"/>
        </pc:sldMkLst>
        <pc:spChg chg="mod">
          <ac:chgData name="Guest User" userId="e38cf5fff1ccbbef" providerId="Windows Live" clId="Web-{602A9819-0590-41FC-95FF-2153BD525DBF}" dt="2020-02-26T05:14:27.765" v="207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602A9819-0590-41FC-95FF-2153BD525DBF}" dt="2020-02-26T05:05:33.503" v="135" actId="20577"/>
        <pc:sldMkLst>
          <pc:docMk/>
          <pc:sldMk cId="3813879265" sldId="339"/>
        </pc:sldMkLst>
        <pc:spChg chg="mod">
          <ac:chgData name="Guest User" userId="e38cf5fff1ccbbef" providerId="Windows Live" clId="Web-{602A9819-0590-41FC-95FF-2153BD525DBF}" dt="2020-02-26T05:05:30.096" v="132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602A9819-0590-41FC-95FF-2153BD525DBF}" dt="2020-02-26T05:05:33.503" v="135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modSp del">
        <pc:chgData name="Guest User" userId="e38cf5fff1ccbbef" providerId="Windows Live" clId="Web-{602A9819-0590-41FC-95FF-2153BD525DBF}" dt="2020-02-26T04:52:34.306" v="37"/>
        <pc:sldMkLst>
          <pc:docMk/>
          <pc:sldMk cId="2094117202" sldId="345"/>
        </pc:sldMkLst>
        <pc:spChg chg="mod">
          <ac:chgData name="Guest User" userId="e38cf5fff1ccbbef" providerId="Windows Live" clId="Web-{602A9819-0590-41FC-95FF-2153BD525DBF}" dt="2020-02-26T04:51:18.306" v="20" actId="20577"/>
          <ac:spMkLst>
            <pc:docMk/>
            <pc:sldMk cId="2094117202" sldId="345"/>
            <ac:spMk id="2" creationId="{2AF33A63-B4D7-4CC6-A805-1807F37AA4D9}"/>
          </ac:spMkLst>
        </pc:spChg>
      </pc:sldChg>
      <pc:sldChg chg="modSp modNotes">
        <pc:chgData name="Guest User" userId="e38cf5fff1ccbbef" providerId="Windows Live" clId="Web-{602A9819-0590-41FC-95FF-2153BD525DBF}" dt="2020-02-26T05:15:41.878" v="236"/>
        <pc:sldMkLst>
          <pc:docMk/>
          <pc:sldMk cId="1584528486" sldId="346"/>
        </pc:sldMkLst>
        <pc:spChg chg="mod">
          <ac:chgData name="Guest User" userId="e38cf5fff1ccbbef" providerId="Windows Live" clId="Web-{602A9819-0590-41FC-95FF-2153BD525DBF}" dt="2020-02-26T05:15:24.332" v="234" actId="20577"/>
          <ac:spMkLst>
            <pc:docMk/>
            <pc:sldMk cId="1584528486" sldId="346"/>
            <ac:spMk id="3" creationId="{1B39FA87-F59D-844F-B1A9-8A5ED869DC58}"/>
          </ac:spMkLst>
        </pc:spChg>
      </pc:sldChg>
      <pc:sldChg chg="modSp new">
        <pc:chgData name="Guest User" userId="e38cf5fff1ccbbef" providerId="Windows Live" clId="Web-{602A9819-0590-41FC-95FF-2153BD525DBF}" dt="2020-02-26T04:59:21.678" v="59" actId="20577"/>
        <pc:sldMkLst>
          <pc:docMk/>
          <pc:sldMk cId="3486416912" sldId="347"/>
        </pc:sldMkLst>
        <pc:spChg chg="mod">
          <ac:chgData name="Guest User" userId="e38cf5fff1ccbbef" providerId="Windows Live" clId="Web-{602A9819-0590-41FC-95FF-2153BD525DBF}" dt="2020-02-26T04:58:59.787" v="58" actId="20577"/>
          <ac:spMkLst>
            <pc:docMk/>
            <pc:sldMk cId="3486416912" sldId="347"/>
            <ac:spMk id="2" creationId="{F43A7AD5-A65E-46B7-B546-27E232EDB661}"/>
          </ac:spMkLst>
        </pc:spChg>
        <pc:spChg chg="mod">
          <ac:chgData name="Guest User" userId="e38cf5fff1ccbbef" providerId="Windows Live" clId="Web-{602A9819-0590-41FC-95FF-2153BD525DBF}" dt="2020-02-26T04:59:21.678" v="59" actId="20577"/>
          <ac:spMkLst>
            <pc:docMk/>
            <pc:sldMk cId="3486416912" sldId="347"/>
            <ac:spMk id="3" creationId="{236128CD-CF28-47DD-8607-187428DDAD06}"/>
          </ac:spMkLst>
        </pc:spChg>
      </pc:sldChg>
      <pc:sldChg chg="modSp add replId">
        <pc:chgData name="Guest User" userId="e38cf5fff1ccbbef" providerId="Windows Live" clId="Web-{602A9819-0590-41FC-95FF-2153BD525DBF}" dt="2020-02-26T04:59:30.959" v="63" actId="20577"/>
        <pc:sldMkLst>
          <pc:docMk/>
          <pc:sldMk cId="1100360185" sldId="348"/>
        </pc:sldMkLst>
        <pc:spChg chg="mod">
          <ac:chgData name="Guest User" userId="e38cf5fff1ccbbef" providerId="Windows Live" clId="Web-{602A9819-0590-41FC-95FF-2153BD525DBF}" dt="2020-02-26T04:59:30.959" v="63" actId="20577"/>
          <ac:spMkLst>
            <pc:docMk/>
            <pc:sldMk cId="1100360185" sldId="348"/>
            <ac:spMk id="3" creationId="{236128CD-CF28-47DD-8607-187428DDAD06}"/>
          </ac:spMkLst>
        </pc:spChg>
      </pc:sldChg>
      <pc:sldChg chg="modSp add replId">
        <pc:chgData name="Guest User" userId="e38cf5fff1ccbbef" providerId="Windows Live" clId="Web-{602A9819-0590-41FC-95FF-2153BD525DBF}" dt="2020-02-26T04:59:40.584" v="66" actId="20577"/>
        <pc:sldMkLst>
          <pc:docMk/>
          <pc:sldMk cId="1730277197" sldId="349"/>
        </pc:sldMkLst>
        <pc:spChg chg="mod">
          <ac:chgData name="Guest User" userId="e38cf5fff1ccbbef" providerId="Windows Live" clId="Web-{602A9819-0590-41FC-95FF-2153BD525DBF}" dt="2020-02-26T04:59:40.584" v="66" actId="20577"/>
          <ac:spMkLst>
            <pc:docMk/>
            <pc:sldMk cId="1730277197" sldId="349"/>
            <ac:spMk id="3" creationId="{236128CD-CF28-47DD-8607-187428DDAD06}"/>
          </ac:spMkLst>
        </pc:spChg>
      </pc:sldChg>
      <pc:sldChg chg="modSp add replId">
        <pc:chgData name="Guest User" userId="e38cf5fff1ccbbef" providerId="Windows Live" clId="Web-{602A9819-0590-41FC-95FF-2153BD525DBF}" dt="2020-02-26T05:01:41.348" v="77" actId="20577"/>
        <pc:sldMkLst>
          <pc:docMk/>
          <pc:sldMk cId="27577159" sldId="350"/>
        </pc:sldMkLst>
        <pc:spChg chg="mod">
          <ac:chgData name="Guest User" userId="e38cf5fff1ccbbef" providerId="Windows Live" clId="Web-{602A9819-0590-41FC-95FF-2153BD525DBF}" dt="2020-02-26T04:59:51.615" v="72" actId="20577"/>
          <ac:spMkLst>
            <pc:docMk/>
            <pc:sldMk cId="27577159" sldId="350"/>
            <ac:spMk id="2" creationId="{F43A7AD5-A65E-46B7-B546-27E232EDB661}"/>
          </ac:spMkLst>
        </pc:spChg>
        <pc:spChg chg="mod">
          <ac:chgData name="Guest User" userId="e38cf5fff1ccbbef" providerId="Windows Live" clId="Web-{602A9819-0590-41FC-95FF-2153BD525DBF}" dt="2020-02-26T05:01:41.348" v="77" actId="20577"/>
          <ac:spMkLst>
            <pc:docMk/>
            <pc:sldMk cId="27577159" sldId="350"/>
            <ac:spMk id="3" creationId="{236128CD-CF28-47DD-8607-187428DDAD06}"/>
          </ac:spMkLst>
        </pc:spChg>
      </pc:sldChg>
      <pc:sldChg chg="modSp add ord replId">
        <pc:chgData name="Guest User" userId="e38cf5fff1ccbbef" providerId="Windows Live" clId="Web-{602A9819-0590-41FC-95FF-2153BD525DBF}" dt="2020-02-26T05:06:17.424" v="164" actId="20577"/>
        <pc:sldMkLst>
          <pc:docMk/>
          <pc:sldMk cId="2895302993" sldId="351"/>
        </pc:sldMkLst>
        <pc:spChg chg="mod">
          <ac:chgData name="Guest User" userId="e38cf5fff1ccbbef" providerId="Windows Live" clId="Web-{602A9819-0590-41FC-95FF-2153BD525DBF}" dt="2020-02-26T05:06:11.049" v="161" actId="20577"/>
          <ac:spMkLst>
            <pc:docMk/>
            <pc:sldMk cId="2895302993" sldId="351"/>
            <ac:spMk id="2" creationId="{00066170-BEE8-4679-9845-D12666BF1833}"/>
          </ac:spMkLst>
        </pc:spChg>
        <pc:spChg chg="mod">
          <ac:chgData name="Guest User" userId="e38cf5fff1ccbbef" providerId="Windows Live" clId="Web-{602A9819-0590-41FC-95FF-2153BD525DBF}" dt="2020-02-26T05:06:17.424" v="164" actId="20577"/>
          <ac:spMkLst>
            <pc:docMk/>
            <pc:sldMk cId="2895302993" sldId="351"/>
            <ac:spMk id="3" creationId="{5623DD62-E018-41C0-9618-4255DAA5DB5D}"/>
          </ac:spMkLst>
        </pc:spChg>
      </pc:sldChg>
      <pc:sldChg chg="modSp add replId">
        <pc:chgData name="Guest User" userId="e38cf5fff1ccbbef" providerId="Windows Live" clId="Web-{602A9819-0590-41FC-95FF-2153BD525DBF}" dt="2020-02-26T05:05:56.393" v="151" actId="20577"/>
        <pc:sldMkLst>
          <pc:docMk/>
          <pc:sldMk cId="1968451011" sldId="352"/>
        </pc:sldMkLst>
        <pc:spChg chg="mod">
          <ac:chgData name="Guest User" userId="e38cf5fff1ccbbef" providerId="Windows Live" clId="Web-{602A9819-0590-41FC-95FF-2153BD525DBF}" dt="2020-02-26T05:05:56.393" v="151" actId="20577"/>
          <ac:spMkLst>
            <pc:docMk/>
            <pc:sldMk cId="1968451011" sldId="352"/>
            <ac:spMk id="2" creationId="{00066170-BEE8-4679-9845-D12666BF1833}"/>
          </ac:spMkLst>
        </pc:spChg>
        <pc:spChg chg="mod">
          <ac:chgData name="Guest User" userId="e38cf5fff1ccbbef" providerId="Windows Live" clId="Web-{602A9819-0590-41FC-95FF-2153BD525DBF}" dt="2020-02-26T05:05:51.846" v="141" actId="20577"/>
          <ac:spMkLst>
            <pc:docMk/>
            <pc:sldMk cId="1968451011" sldId="352"/>
            <ac:spMk id="3" creationId="{5623DD62-E018-41C0-9618-4255DAA5DB5D}"/>
          </ac:spMkLst>
        </pc:spChg>
      </pc:sldChg>
    </pc:docChg>
  </pc:docChgLst>
  <pc:docChgLst>
    <pc:chgData name="Guest User" userId="e38cf5fff1ccbbef" providerId="Windows Live" clId="Web-{3F84D753-8A36-4DFC-9FD4-CFF79C75548A}"/>
    <pc:docChg chg="modSld">
      <pc:chgData name="Guest User" userId="e38cf5fff1ccbbef" providerId="Windows Live" clId="Web-{3F84D753-8A36-4DFC-9FD4-CFF79C75548A}" dt="2019-08-21T22:08:59.534" v="3" actId="20577"/>
      <pc:docMkLst>
        <pc:docMk/>
      </pc:docMkLst>
      <pc:sldChg chg="modSp">
        <pc:chgData name="Guest User" userId="e38cf5fff1ccbbef" providerId="Windows Live" clId="Web-{3F84D753-8A36-4DFC-9FD4-CFF79C75548A}" dt="2019-08-21T22:08:59.534" v="3" actId="20577"/>
        <pc:sldMkLst>
          <pc:docMk/>
          <pc:sldMk cId="2929006727" sldId="299"/>
        </pc:sldMkLst>
        <pc:spChg chg="mod">
          <ac:chgData name="Guest User" userId="e38cf5fff1ccbbef" providerId="Windows Live" clId="Web-{3F84D753-8A36-4DFC-9FD4-CFF79C75548A}" dt="2019-08-21T22:08:59.534" v="3" actId="20577"/>
          <ac:spMkLst>
            <pc:docMk/>
            <pc:sldMk cId="2929006727" sldId="299"/>
            <ac:spMk id="4" creationId="{93D99F56-4DB3-D14F-AA13-0FA8FD7AE0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402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-spanish1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text in these slides is taken from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>
                <a:hlinkClick r:id="rId3"/>
              </a:rPr>
              <a:t>https://courses.lumenlearning.com/wm-spanish1/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 it is published under one or more open licenses.</a:t>
            </a:r>
            <a:endParaRPr lang="en-US"/>
          </a:p>
          <a:p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images in these slides are attributed in the notes of the slide on which they appear and licensed as indicated.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2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452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361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5634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7219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6051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0998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3523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DC929-56E2-1842-B96F-EEEFC78F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100" dirty="0"/>
              <a:t>Introductory Spanish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66042E-BEC4-904E-9FCA-2079983A4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¡Luces, </a:t>
            </a:r>
            <a:r>
              <a:rPr lang="en-US" dirty="0" err="1"/>
              <a:t>cámara</a:t>
            </a:r>
            <a:r>
              <a:rPr lang="en-US" dirty="0"/>
              <a:t>, </a:t>
            </a:r>
            <a:r>
              <a:rPr lang="en-US" dirty="0" err="1"/>
              <a:t>acción</a:t>
            </a:r>
            <a:r>
              <a:rPr lang="en-US" dirty="0"/>
              <a:t>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Fiesta de </a:t>
            </a:r>
            <a:r>
              <a:rPr lang="en-US" dirty="0" err="1"/>
              <a:t>cóctel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Crea</a:t>
            </a:r>
            <a:r>
              <a:rPr lang="en-US" dirty="0"/>
              <a:t> </a:t>
            </a:r>
            <a:r>
              <a:rPr lang="en-US" dirty="0" err="1"/>
              <a:t>preguntas</a:t>
            </a:r>
            <a:r>
              <a:rPr lang="en-US" dirty="0"/>
              <a:t> de </a:t>
            </a:r>
            <a:r>
              <a:rPr lang="en-US" dirty="0" err="1"/>
              <a:t>sí</a:t>
            </a:r>
            <a:r>
              <a:rPr lang="en-US" dirty="0"/>
              <a:t>/no con las </a:t>
            </a:r>
            <a:r>
              <a:rPr lang="en-US" dirty="0" err="1"/>
              <a:t>frases</a:t>
            </a:r>
            <a:r>
              <a:rPr lang="en-US" dirty="0"/>
              <a:t> </a:t>
            </a:r>
            <a:r>
              <a:rPr lang="en-US" dirty="0" err="1"/>
              <a:t>abajo</a:t>
            </a:r>
            <a:r>
              <a:rPr lang="en-US" dirty="0"/>
              <a:t>, </a:t>
            </a:r>
            <a:r>
              <a:rPr lang="en-US" dirty="0" err="1"/>
              <a:t>luego</a:t>
            </a:r>
            <a:r>
              <a:rPr lang="en-US" dirty="0"/>
              <a:t> </a:t>
            </a:r>
            <a:r>
              <a:rPr lang="en-US" dirty="0" err="1"/>
              <a:t>continúa</a:t>
            </a:r>
            <a:r>
              <a:rPr lang="en-US" dirty="0"/>
              <a:t> la </a:t>
            </a:r>
            <a:r>
              <a:rPr lang="en-US" dirty="0" err="1"/>
              <a:t>conversación</a:t>
            </a:r>
            <a:r>
              <a:rPr lang="en-US" dirty="0"/>
              <a:t> con las </a:t>
            </a:r>
            <a:r>
              <a:rPr lang="en-US" dirty="0" err="1"/>
              <a:t>preguntas</a:t>
            </a:r>
            <a:r>
              <a:rPr lang="en-US" dirty="0"/>
              <a:t> de </a:t>
            </a:r>
            <a:r>
              <a:rPr lang="en-US" dirty="0" err="1"/>
              <a:t>extensión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285750" indent="-285750"/>
            <a:r>
              <a:rPr lang="en-US" dirty="0"/>
              <a:t>Leer </a:t>
            </a:r>
            <a:r>
              <a:rPr lang="en-US" dirty="0" err="1"/>
              <a:t>libros</a:t>
            </a:r>
            <a:r>
              <a:rPr lang="en-US" dirty="0"/>
              <a:t> con un </a:t>
            </a:r>
            <a:r>
              <a:rPr lang="en-US" dirty="0" err="1"/>
              <a:t>libro</a:t>
            </a:r>
            <a:r>
              <a:rPr lang="en-US" dirty="0"/>
              <a:t> </a:t>
            </a:r>
            <a:r>
              <a:rPr lang="en-US" dirty="0" err="1"/>
              <a:t>electrónico</a:t>
            </a:r>
            <a:r>
              <a:rPr lang="en-US" dirty="0"/>
              <a:t>. (</a:t>
            </a:r>
            <a:r>
              <a:rPr lang="en-US" dirty="0" err="1"/>
              <a:t>Sí</a:t>
            </a:r>
            <a:r>
              <a:rPr lang="en-US" dirty="0"/>
              <a:t>: ¿</a:t>
            </a:r>
            <a:r>
              <a:rPr lang="en-US" dirty="0" err="1"/>
              <a:t>Cuál</a:t>
            </a:r>
            <a:r>
              <a:rPr lang="en-US" dirty="0"/>
              <a:t>? No: ¿Por </a:t>
            </a:r>
            <a:r>
              <a:rPr lang="en-US" dirty="0" err="1"/>
              <a:t>qué</a:t>
            </a:r>
            <a:r>
              <a:rPr lang="en-US" dirty="0"/>
              <a:t> no?)</a:t>
            </a:r>
          </a:p>
          <a:p>
            <a:pPr marL="285750" indent="-285750"/>
            <a:r>
              <a:rPr lang="en-US" dirty="0" err="1"/>
              <a:t>Mirar</a:t>
            </a:r>
            <a:r>
              <a:rPr lang="en-US" dirty="0"/>
              <a:t> los </a:t>
            </a:r>
            <a:r>
              <a:rPr lang="en-US" dirty="0" err="1"/>
              <a:t>canales</a:t>
            </a:r>
            <a:r>
              <a:rPr lang="en-US" dirty="0"/>
              <a:t> de </a:t>
            </a:r>
            <a:r>
              <a:rPr lang="en-US" dirty="0" err="1"/>
              <a:t>televisión</a:t>
            </a:r>
            <a:r>
              <a:rPr lang="en-US" dirty="0"/>
              <a:t>. (</a:t>
            </a:r>
            <a:r>
              <a:rPr lang="en-US" dirty="0" err="1"/>
              <a:t>Sí</a:t>
            </a:r>
            <a:r>
              <a:rPr lang="en-US" dirty="0"/>
              <a:t>: ¿</a:t>
            </a:r>
            <a:r>
              <a:rPr lang="en-US" dirty="0" err="1"/>
              <a:t>Cuáles</a:t>
            </a:r>
            <a:r>
              <a:rPr lang="en-US" dirty="0"/>
              <a:t>? No: ¿Por </a:t>
            </a:r>
            <a:r>
              <a:rPr lang="en-US" dirty="0" err="1"/>
              <a:t>qué</a:t>
            </a:r>
            <a:r>
              <a:rPr lang="en-US" dirty="0"/>
              <a:t> no?)</a:t>
            </a:r>
          </a:p>
          <a:p>
            <a:pPr marL="285750" indent="-285750"/>
            <a:r>
              <a:rPr lang="en-US" dirty="0" err="1"/>
              <a:t>Ir</a:t>
            </a:r>
            <a:r>
              <a:rPr lang="en-US" dirty="0"/>
              <a:t> al cine para </a:t>
            </a:r>
            <a:r>
              <a:rPr lang="en-US" dirty="0" err="1"/>
              <a:t>ver</a:t>
            </a:r>
            <a:r>
              <a:rPr lang="en-US" dirty="0"/>
              <a:t> </a:t>
            </a:r>
            <a:r>
              <a:rPr lang="en-US" dirty="0" err="1"/>
              <a:t>películas</a:t>
            </a:r>
            <a:r>
              <a:rPr lang="en-US" dirty="0"/>
              <a:t> </a:t>
            </a:r>
            <a:r>
              <a:rPr lang="en-US" dirty="0" err="1"/>
              <a:t>nuevas</a:t>
            </a:r>
            <a:r>
              <a:rPr lang="en-US" dirty="0"/>
              <a:t>. (</a:t>
            </a:r>
            <a:r>
              <a:rPr lang="en-US" dirty="0" err="1"/>
              <a:t>Sí</a:t>
            </a:r>
            <a:r>
              <a:rPr lang="en-US" dirty="0"/>
              <a:t>: ¿</a:t>
            </a:r>
            <a:r>
              <a:rPr lang="en-US" dirty="0" err="1"/>
              <a:t>Cuándo</a:t>
            </a:r>
            <a:r>
              <a:rPr lang="en-US" dirty="0"/>
              <a:t> </a:t>
            </a:r>
            <a:r>
              <a:rPr lang="en-US" dirty="0" err="1"/>
              <a:t>fue</a:t>
            </a:r>
            <a:r>
              <a:rPr lang="en-US" dirty="0"/>
              <a:t> la </a:t>
            </a:r>
            <a:r>
              <a:rPr lang="en-US" dirty="0" err="1"/>
              <a:t>última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? No: ¿Por </a:t>
            </a:r>
            <a:r>
              <a:rPr lang="en-US" dirty="0" err="1"/>
              <a:t>qué</a:t>
            </a:r>
            <a:r>
              <a:rPr lang="en-US" dirty="0"/>
              <a:t> no?)</a:t>
            </a:r>
          </a:p>
          <a:p>
            <a:pPr marL="285750" indent="-285750"/>
            <a:r>
              <a:rPr lang="en-US" dirty="0"/>
              <a:t>Saber </a:t>
            </a:r>
            <a:r>
              <a:rPr lang="en-US" dirty="0" err="1"/>
              <a:t>algunas</a:t>
            </a:r>
            <a:r>
              <a:rPr lang="en-US" dirty="0"/>
              <a:t> </a:t>
            </a:r>
            <a:r>
              <a:rPr lang="en-US" dirty="0" err="1"/>
              <a:t>noticias</a:t>
            </a:r>
            <a:r>
              <a:rPr lang="en-US" dirty="0"/>
              <a:t> </a:t>
            </a:r>
            <a:r>
              <a:rPr lang="en-US" dirty="0" err="1"/>
              <a:t>nuevas</a:t>
            </a:r>
            <a:r>
              <a:rPr lang="en-US" dirty="0"/>
              <a:t>. (</a:t>
            </a:r>
            <a:r>
              <a:rPr lang="en-US" dirty="0" err="1"/>
              <a:t>Sí</a:t>
            </a:r>
            <a:r>
              <a:rPr lang="en-US" dirty="0"/>
              <a:t>: ¿</a:t>
            </a:r>
            <a:r>
              <a:rPr lang="en-US" dirty="0" err="1"/>
              <a:t>Qué</a:t>
            </a:r>
            <a:r>
              <a:rPr lang="en-US" dirty="0"/>
              <a:t>? No: ¿Miras o lees las </a:t>
            </a:r>
            <a:r>
              <a:rPr lang="en-US" dirty="0" err="1"/>
              <a:t>noticias</a:t>
            </a:r>
            <a:r>
              <a:rPr lang="en-US" dirty="0"/>
              <a:t>?)</a:t>
            </a:r>
          </a:p>
          <a:p>
            <a:pPr marL="285750" indent="-285750"/>
            <a:r>
              <a:rPr lang="en-US" dirty="0"/>
              <a:t>Tener </a:t>
            </a:r>
            <a:r>
              <a:rPr lang="en-US" dirty="0" err="1"/>
              <a:t>muchas</a:t>
            </a:r>
            <a:r>
              <a:rPr lang="en-US" dirty="0"/>
              <a:t> </a:t>
            </a:r>
            <a:r>
              <a:rPr lang="en-US" dirty="0" err="1"/>
              <a:t>aplicaciones</a:t>
            </a:r>
            <a:r>
              <a:rPr lang="en-US" dirty="0"/>
              <a:t> en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móvil</a:t>
            </a:r>
            <a:r>
              <a:rPr lang="en-US" dirty="0"/>
              <a:t>. (</a:t>
            </a:r>
            <a:r>
              <a:rPr lang="en-US" dirty="0" err="1"/>
              <a:t>Sí</a:t>
            </a:r>
            <a:r>
              <a:rPr lang="en-US" dirty="0"/>
              <a:t>: ¿</a:t>
            </a:r>
            <a:r>
              <a:rPr lang="en-US" dirty="0" err="1"/>
              <a:t>Cuáles</a:t>
            </a:r>
            <a:r>
              <a:rPr lang="en-US" dirty="0"/>
              <a:t>? No: ¿Por </a:t>
            </a:r>
            <a:r>
              <a:rPr lang="en-US" dirty="0" err="1"/>
              <a:t>qué</a:t>
            </a:r>
            <a:r>
              <a:rPr lang="en-US" dirty="0"/>
              <a:t> no/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usas</a:t>
            </a:r>
            <a:r>
              <a:rPr lang="en-US" dirty="0"/>
              <a:t>?)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51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Una </a:t>
            </a:r>
            <a:r>
              <a:rPr lang="en-US" dirty="0" err="1"/>
              <a:t>actividad</a:t>
            </a:r>
            <a:r>
              <a:rPr lang="en-US" dirty="0"/>
              <a:t> </a:t>
            </a:r>
            <a:r>
              <a:rPr lang="en-US" dirty="0" err="1"/>
              <a:t>nueva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Con 3 o 4 </a:t>
            </a:r>
            <a:r>
              <a:rPr lang="en-US" dirty="0" err="1"/>
              <a:t>compañeros</a:t>
            </a:r>
            <a:r>
              <a:rPr lang="en-US" dirty="0"/>
              <a:t>, </a:t>
            </a:r>
            <a:r>
              <a:rPr lang="en-US" dirty="0" err="1"/>
              <a:t>piensa</a:t>
            </a:r>
            <a:r>
              <a:rPr lang="en-US" dirty="0"/>
              <a:t> en una </a:t>
            </a:r>
            <a:r>
              <a:rPr lang="en-US" dirty="0" err="1"/>
              <a:t>nueva</a:t>
            </a:r>
            <a:r>
              <a:rPr lang="en-US" dirty="0"/>
              <a:t> </a:t>
            </a:r>
            <a:r>
              <a:rPr lang="en-US" dirty="0" err="1"/>
              <a:t>aplicación</a:t>
            </a:r>
            <a:r>
              <a:rPr lang="en-US" dirty="0"/>
              <a:t> que </a:t>
            </a:r>
            <a:r>
              <a:rPr lang="en-US" dirty="0" err="1"/>
              <a:t>quieres</a:t>
            </a:r>
            <a:r>
              <a:rPr lang="en-US" dirty="0"/>
              <a:t> para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móvil</a:t>
            </a:r>
            <a:r>
              <a:rPr lang="en-US" dirty="0"/>
              <a:t>. </a:t>
            </a:r>
            <a:r>
              <a:rPr lang="en-US" dirty="0" err="1"/>
              <a:t>Utiliza</a:t>
            </a:r>
            <a:r>
              <a:rPr lang="en-US" dirty="0"/>
              <a:t> las </a:t>
            </a:r>
            <a:r>
              <a:rPr lang="en-US" dirty="0" err="1"/>
              <a:t>preguntas</a:t>
            </a:r>
            <a:r>
              <a:rPr lang="en-US" dirty="0"/>
              <a:t> </a:t>
            </a:r>
            <a:r>
              <a:rPr lang="en-US" dirty="0" err="1"/>
              <a:t>abajo</a:t>
            </a:r>
            <a:r>
              <a:rPr lang="en-US" dirty="0"/>
              <a:t> para </a:t>
            </a:r>
            <a:r>
              <a:rPr lang="en-US" dirty="0" err="1"/>
              <a:t>diseñar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nueva</a:t>
            </a:r>
            <a:r>
              <a:rPr lang="en-US" dirty="0"/>
              <a:t> </a:t>
            </a:r>
            <a:r>
              <a:rPr lang="en-US" dirty="0" err="1"/>
              <a:t>aplicación</a:t>
            </a:r>
            <a:r>
              <a:rPr lang="en-US" dirty="0"/>
              <a:t>. ¡</a:t>
            </a:r>
            <a:r>
              <a:rPr lang="en-US" dirty="0" err="1"/>
              <a:t>Usa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creatividad</a:t>
            </a:r>
            <a:r>
              <a:rPr lang="en-US" dirty="0"/>
              <a:t>!</a:t>
            </a:r>
          </a:p>
          <a:p>
            <a:pPr>
              <a:buNone/>
            </a:pPr>
            <a:endParaRPr lang="en-US" dirty="0"/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de app es? (¿Para </a:t>
            </a:r>
            <a:r>
              <a:rPr lang="en-US" dirty="0" err="1"/>
              <a:t>encontrar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? ¿</a:t>
            </a:r>
            <a:r>
              <a:rPr lang="en-US" dirty="0" err="1"/>
              <a:t>Buscar</a:t>
            </a:r>
            <a:r>
              <a:rPr lang="en-US" dirty="0"/>
              <a:t> un/a </a:t>
            </a:r>
            <a:r>
              <a:rPr lang="en-US" dirty="0" err="1"/>
              <a:t>novio</a:t>
            </a:r>
            <a:r>
              <a:rPr lang="en-US" dirty="0"/>
              <a:t>/a? ¿</a:t>
            </a:r>
            <a:r>
              <a:rPr lang="en-US" dirty="0" err="1"/>
              <a:t>Sacar</a:t>
            </a:r>
            <a:r>
              <a:rPr lang="en-US" dirty="0"/>
              <a:t> o </a:t>
            </a:r>
            <a:r>
              <a:rPr lang="en-US" dirty="0" err="1"/>
              <a:t>manipular</a:t>
            </a:r>
            <a:r>
              <a:rPr lang="en-US" dirty="0"/>
              <a:t> </a:t>
            </a:r>
            <a:r>
              <a:rPr lang="en-US" dirty="0" err="1"/>
              <a:t>fotos</a:t>
            </a:r>
            <a:r>
              <a:rPr lang="en-US" dirty="0"/>
              <a:t>? ¿</a:t>
            </a:r>
            <a:r>
              <a:rPr lang="en-US" dirty="0" err="1"/>
              <a:t>Jugar</a:t>
            </a:r>
            <a:r>
              <a:rPr lang="en-US" dirty="0"/>
              <a:t> un nuevo </a:t>
            </a:r>
            <a:r>
              <a:rPr lang="en-US" dirty="0" err="1"/>
              <a:t>juego</a:t>
            </a:r>
            <a:r>
              <a:rPr lang="en-US" dirty="0"/>
              <a:t>?)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se llama </a:t>
            </a:r>
            <a:r>
              <a:rPr lang="en-US" dirty="0" err="1"/>
              <a:t>tu</a:t>
            </a:r>
            <a:r>
              <a:rPr lang="en-US" dirty="0"/>
              <a:t> app?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Cuáles</a:t>
            </a:r>
            <a:r>
              <a:rPr lang="en-US" dirty="0"/>
              <a:t> </a:t>
            </a:r>
            <a:r>
              <a:rPr lang="en-US" dirty="0" err="1"/>
              <a:t>actividades</a:t>
            </a:r>
            <a:r>
              <a:rPr lang="en-US" dirty="0"/>
              <a:t> 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con </a:t>
            </a:r>
            <a:r>
              <a:rPr lang="en-US" dirty="0" err="1"/>
              <a:t>tu</a:t>
            </a:r>
            <a:r>
              <a:rPr lang="en-US" dirty="0"/>
              <a:t> app?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Necesitas</a:t>
            </a:r>
            <a:r>
              <a:rPr lang="en-US" dirty="0"/>
              <a:t> </a:t>
            </a:r>
            <a:r>
              <a:rPr lang="en-US" dirty="0" err="1"/>
              <a:t>pagar</a:t>
            </a:r>
            <a:r>
              <a:rPr lang="en-US" dirty="0"/>
              <a:t> por </a:t>
            </a:r>
            <a:r>
              <a:rPr lang="en-US" dirty="0" err="1"/>
              <a:t>tu</a:t>
            </a:r>
            <a:r>
              <a:rPr lang="en-US" dirty="0"/>
              <a:t> app?¿</a:t>
            </a:r>
            <a:r>
              <a:rPr lang="en-US" dirty="0" err="1"/>
              <a:t>Cuánto</a:t>
            </a:r>
            <a:r>
              <a:rPr lang="en-US" dirty="0"/>
              <a:t> cuesta?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Tienes</a:t>
            </a:r>
            <a:r>
              <a:rPr lang="en-US" dirty="0"/>
              <a:t> un </a:t>
            </a:r>
            <a:r>
              <a:rPr lang="en-US" dirty="0" err="1"/>
              <a:t>diseño</a:t>
            </a:r>
            <a:r>
              <a:rPr lang="en-US" dirty="0"/>
              <a:t> de </a:t>
            </a:r>
            <a:r>
              <a:rPr lang="en-US" dirty="0" err="1"/>
              <a:t>tu</a:t>
            </a:r>
            <a:r>
              <a:rPr lang="en-US" dirty="0"/>
              <a:t> app? </a:t>
            </a:r>
            <a:r>
              <a:rPr lang="en-US" dirty="0" err="1"/>
              <a:t>Dibújalo</a:t>
            </a:r>
            <a:r>
              <a:rPr lang="en-US" dirty="0"/>
              <a:t> en el imagen del </a:t>
            </a:r>
            <a:r>
              <a:rPr lang="en-US" dirty="0" err="1"/>
              <a:t>móvil</a:t>
            </a:r>
            <a:r>
              <a:rPr lang="en-US" dirty="0"/>
              <a:t>.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02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Twitter, Instagram y Facebook son </a:t>
            </a:r>
            <a:r>
              <a:rPr lang="en-US" dirty="0" err="1"/>
              <a:t>ejemplos</a:t>
            </a:r>
            <a:r>
              <a:rPr lang="en-US" dirty="0"/>
              <a:t> de </a:t>
            </a:r>
            <a:r>
              <a:rPr lang="en-US" dirty="0" err="1"/>
              <a:t>ellas</a:t>
            </a:r>
            <a:r>
              <a:rPr lang="en-US" dirty="0"/>
              <a:t>. </a:t>
            </a:r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 </a:t>
            </a:r>
            <a:r>
              <a:rPr lang="en-US" dirty="0" err="1"/>
              <a:t>tableta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Pantalla</a:t>
            </a:r>
            <a:r>
              <a:rPr lang="en-US" dirty="0"/>
              <a:t> </a:t>
            </a:r>
            <a:r>
              <a:rPr lang="en-US" dirty="0" err="1"/>
              <a:t>táctil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Los </a:t>
            </a:r>
            <a:r>
              <a:rPr lang="en-US" dirty="0" err="1"/>
              <a:t>dibujos</a:t>
            </a:r>
            <a:r>
              <a:rPr lang="en-US" dirty="0"/>
              <a:t> </a:t>
            </a:r>
            <a:r>
              <a:rPr lang="en-US" dirty="0" err="1"/>
              <a:t>animados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Las redes </a:t>
            </a:r>
            <a:r>
              <a:rPr lang="en-US" dirty="0" err="1"/>
              <a:t>sociales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96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Es </a:t>
            </a:r>
            <a:r>
              <a:rPr lang="en-US" dirty="0" err="1"/>
              <a:t>cuando</a:t>
            </a:r>
            <a:r>
              <a:rPr lang="en-US" dirty="0"/>
              <a:t> </a:t>
            </a:r>
            <a:r>
              <a:rPr lang="en-US" dirty="0" err="1"/>
              <a:t>envías</a:t>
            </a:r>
            <a:r>
              <a:rPr lang="en-US" dirty="0"/>
              <a:t> </a:t>
            </a:r>
            <a:r>
              <a:rPr lang="en-US" dirty="0" err="1"/>
              <a:t>textos</a:t>
            </a:r>
            <a:r>
              <a:rPr lang="en-US" dirty="0"/>
              <a:t> por </a:t>
            </a:r>
            <a:r>
              <a:rPr lang="en-US" dirty="0" err="1"/>
              <a:t>teléfono</a:t>
            </a:r>
            <a:r>
              <a:rPr lang="en-US" dirty="0"/>
              <a:t> ¡</a:t>
            </a:r>
            <a:r>
              <a:rPr lang="en-US" dirty="0" err="1"/>
              <a:t>pero</a:t>
            </a:r>
            <a:r>
              <a:rPr lang="en-US" dirty="0"/>
              <a:t> </a:t>
            </a:r>
            <a:r>
              <a:rPr lang="en-US" dirty="0" err="1"/>
              <a:t>nunca</a:t>
            </a:r>
            <a:r>
              <a:rPr lang="en-US" dirty="0"/>
              <a:t> </a:t>
            </a:r>
            <a:r>
              <a:rPr lang="en-US" dirty="0" err="1"/>
              <a:t>cuando</a:t>
            </a:r>
            <a:r>
              <a:rPr lang="en-US" dirty="0"/>
              <a:t> conduces! </a:t>
            </a:r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Textear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Enseñar</a:t>
            </a:r>
            <a:r>
              <a:rPr lang="en-US" dirty="0"/>
              <a:t> </a:t>
            </a:r>
            <a:r>
              <a:rPr lang="en-US" dirty="0" err="1"/>
              <a:t>textos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Pulsar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Conectarse</a:t>
            </a:r>
          </a:p>
        </p:txBody>
      </p:sp>
    </p:spTree>
    <p:extLst>
      <p:ext uri="{BB962C8B-B14F-4D97-AF65-F5344CB8AC3E}">
        <p14:creationId xmlns:p14="http://schemas.microsoft.com/office/powerpoint/2010/main" val="1584528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 descr="Quick Review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>
                <a:sym typeface="Gill Sans"/>
              </a:rPr>
              <a:t>Quick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F835-CFA2-0B45-9273-6EEA17639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What words do we use to talk about technology and entertainment?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CCB-CF56-244B-9034-AE11AC11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Disfrutamos</a:t>
            </a:r>
            <a:r>
              <a:rPr lang="en-US" dirty="0"/>
              <a:t> de videos en el </a:t>
            </a:r>
            <a:r>
              <a:rPr lang="en-US" dirty="0" err="1"/>
              <a:t>portátil</a:t>
            </a:r>
          </a:p>
        </p:txBody>
      </p:sp>
    </p:spTree>
    <p:extLst>
      <p:ext uri="{BB962C8B-B14F-4D97-AF65-F5344CB8AC3E}">
        <p14:creationId xmlns:p14="http://schemas.microsoft.com/office/powerpoint/2010/main" val="3177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477EF2-C265-934A-B975-3E5D4088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Outcomes: </a:t>
            </a:r>
            <a:r>
              <a:rPr lang="en-US" dirty="0" err="1"/>
              <a:t>Disfrutamos</a:t>
            </a:r>
            <a:r>
              <a:rPr lang="en-US" dirty="0"/>
              <a:t> de videos en el </a:t>
            </a:r>
            <a:r>
              <a:rPr lang="en-US" dirty="0" err="1"/>
              <a:t>portátil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9F56-4DB3-D14F-AA13-0FA8FD7AE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sz="2000" dirty="0"/>
              <a:t>19.1.1: Recognize vocabulary related to technology and entertainment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7AD5-A65E-46B7-B546-27E232ED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  <a:r>
              <a:rPr lang="en-US" dirty="0"/>
              <a:t>: </a:t>
            </a:r>
            <a:r>
              <a:rPr lang="en-US" dirty="0" err="1"/>
              <a:t>Sustantivos</a:t>
            </a:r>
            <a:r>
              <a:rPr lang="en-US" dirty="0"/>
              <a:t> </a:t>
            </a:r>
            <a:r>
              <a:rPr lang="en-US" dirty="0" err="1"/>
              <a:t>usados</a:t>
            </a:r>
            <a:r>
              <a:rPr lang="en-US" dirty="0"/>
              <a:t> en el </a:t>
            </a:r>
            <a:r>
              <a:rPr lang="en-US" dirty="0" err="1"/>
              <a:t>entretenimiento</a:t>
            </a:r>
            <a:r>
              <a:rPr lang="en-US" dirty="0"/>
              <a:t> y la </a:t>
            </a:r>
            <a:r>
              <a:rPr lang="en-US" dirty="0" err="1"/>
              <a:t>tecnología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128CD-CF28-47DD-8607-187428DDAD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televisión</a:t>
            </a:r>
            <a:r>
              <a:rPr lang="en-US" dirty="0"/>
              <a:t> (</a:t>
            </a:r>
            <a:r>
              <a:rPr lang="en-US" i="1" dirty="0"/>
              <a:t>the signal</a:t>
            </a:r>
            <a:r>
              <a:rPr lang="en-US" dirty="0"/>
              <a:t>) – El </a:t>
            </a:r>
            <a:r>
              <a:rPr lang="en-US" dirty="0" err="1"/>
              <a:t>televisor</a:t>
            </a:r>
            <a:r>
              <a:rPr lang="en-US" dirty="0"/>
              <a:t> (</a:t>
            </a:r>
            <a:r>
              <a:rPr lang="en-US" i="1" dirty="0"/>
              <a:t>the device</a:t>
            </a:r>
            <a:r>
              <a:rPr lang="en-US" dirty="0"/>
              <a:t>)</a:t>
            </a:r>
          </a:p>
          <a:p>
            <a:r>
              <a:rPr lang="en-US" dirty="0"/>
              <a:t>La radio (</a:t>
            </a:r>
            <a:r>
              <a:rPr lang="en-US" i="1" dirty="0"/>
              <a:t>signal</a:t>
            </a:r>
            <a:r>
              <a:rPr lang="en-US" dirty="0"/>
              <a:t>) – El radio (</a:t>
            </a:r>
            <a:r>
              <a:rPr lang="en-US" i="1" dirty="0"/>
              <a:t>device</a:t>
            </a:r>
            <a:r>
              <a:rPr lang="en-US" dirty="0"/>
              <a:t>)</a:t>
            </a:r>
          </a:p>
          <a:p>
            <a:r>
              <a:rPr lang="en-US" dirty="0"/>
              <a:t>El canal  (</a:t>
            </a:r>
            <a:r>
              <a:rPr lang="en-US" i="1" dirty="0"/>
              <a:t>channel</a:t>
            </a:r>
            <a:r>
              <a:rPr lang="en-US" dirty="0"/>
              <a:t>)</a:t>
            </a:r>
          </a:p>
          <a:p>
            <a:r>
              <a:rPr lang="en-US" dirty="0"/>
              <a:t>La </a:t>
            </a:r>
            <a:r>
              <a:rPr lang="en-US" dirty="0" err="1"/>
              <a:t>serie</a:t>
            </a:r>
            <a:r>
              <a:rPr lang="en-US" dirty="0"/>
              <a:t> de … (</a:t>
            </a:r>
            <a:r>
              <a:rPr lang="en-US" i="1" dirty="0"/>
              <a:t>The series …</a:t>
            </a:r>
            <a:r>
              <a:rPr lang="en-US" dirty="0"/>
              <a:t>)</a:t>
            </a:r>
          </a:p>
          <a:p>
            <a:r>
              <a:rPr lang="en-US" dirty="0"/>
              <a:t>La </a:t>
            </a:r>
            <a:r>
              <a:rPr lang="en-US" dirty="0" err="1"/>
              <a:t>comedia</a:t>
            </a:r>
            <a:r>
              <a:rPr lang="en-US" dirty="0"/>
              <a:t> (</a:t>
            </a:r>
            <a:r>
              <a:rPr lang="en-US" i="1" dirty="0"/>
              <a:t>comedy</a:t>
            </a:r>
            <a:r>
              <a:rPr lang="en-US" dirty="0"/>
              <a:t>)</a:t>
            </a:r>
          </a:p>
          <a:p>
            <a:r>
              <a:rPr lang="en-US" dirty="0"/>
              <a:t>El drama (</a:t>
            </a:r>
            <a:r>
              <a:rPr lang="en-US" i="1" dirty="0"/>
              <a:t>drama</a:t>
            </a:r>
            <a:r>
              <a:rPr lang="en-US" dirty="0"/>
              <a:t>)</a:t>
            </a:r>
          </a:p>
          <a:p>
            <a:r>
              <a:rPr lang="en-US" dirty="0"/>
              <a:t>El documental (</a:t>
            </a:r>
            <a:r>
              <a:rPr lang="en-US" i="1" dirty="0"/>
              <a:t>documentary</a:t>
            </a:r>
            <a:r>
              <a:rPr lang="en-US" dirty="0"/>
              <a:t>)</a:t>
            </a:r>
          </a:p>
          <a:p>
            <a:r>
              <a:rPr lang="en-US" dirty="0"/>
              <a:t>La telenovela (</a:t>
            </a:r>
            <a:r>
              <a:rPr lang="en-US" i="1" dirty="0"/>
              <a:t>soap opera</a:t>
            </a:r>
            <a:r>
              <a:rPr lang="en-US" dirty="0"/>
              <a:t>)</a:t>
            </a:r>
          </a:p>
          <a:p>
            <a:r>
              <a:rPr lang="en-US" dirty="0"/>
              <a:t>Los </a:t>
            </a:r>
            <a:r>
              <a:rPr lang="en-US" dirty="0" err="1"/>
              <a:t>dibujos</a:t>
            </a:r>
            <a:r>
              <a:rPr lang="en-US" dirty="0"/>
              <a:t> </a:t>
            </a:r>
            <a:r>
              <a:rPr lang="en-US" dirty="0" err="1"/>
              <a:t>animados</a:t>
            </a:r>
            <a:r>
              <a:rPr lang="en-US" dirty="0"/>
              <a:t> (</a:t>
            </a:r>
            <a:r>
              <a:rPr lang="en-US" i="1" dirty="0"/>
              <a:t>cartoons</a:t>
            </a:r>
            <a:r>
              <a:rPr lang="en-US" dirty="0"/>
              <a:t>)</a:t>
            </a:r>
          </a:p>
          <a:p>
            <a:r>
              <a:rPr lang="en-US" dirty="0"/>
              <a:t>El </a:t>
            </a:r>
            <a:r>
              <a:rPr lang="en-US" dirty="0" err="1"/>
              <a:t>noticiero</a:t>
            </a:r>
            <a:r>
              <a:rPr lang="en-US" dirty="0"/>
              <a:t> (</a:t>
            </a:r>
            <a:r>
              <a:rPr lang="en-US" i="1" dirty="0"/>
              <a:t>news</a:t>
            </a:r>
            <a:r>
              <a:rPr lang="en-US" dirty="0"/>
              <a:t>)</a:t>
            </a:r>
          </a:p>
          <a:p>
            <a:r>
              <a:rPr lang="en-US" dirty="0"/>
              <a:t>El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concursos</a:t>
            </a:r>
            <a:r>
              <a:rPr lang="en-US" dirty="0"/>
              <a:t> (</a:t>
            </a:r>
            <a:r>
              <a:rPr lang="en-US" i="1" dirty="0"/>
              <a:t>game show</a:t>
            </a:r>
            <a:r>
              <a:rPr lang="en-US" dirty="0"/>
              <a:t>)</a:t>
            </a:r>
          </a:p>
          <a:p>
            <a:r>
              <a:rPr lang="en-US" dirty="0"/>
              <a:t>El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telerrealidad</a:t>
            </a:r>
            <a:r>
              <a:rPr lang="en-US" dirty="0"/>
              <a:t> (</a:t>
            </a:r>
            <a:r>
              <a:rPr lang="en-US" i="1" dirty="0"/>
              <a:t>reality </a:t>
            </a:r>
            <a:r>
              <a:rPr lang="en-US" i="1" dirty="0" err="1"/>
              <a:t>t.v.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416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7AD5-A65E-46B7-B546-27E232ED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  <a:r>
              <a:rPr lang="en-US" dirty="0"/>
              <a:t>: </a:t>
            </a:r>
            <a:r>
              <a:rPr lang="en-US" dirty="0" err="1"/>
              <a:t>Sustantivos</a:t>
            </a:r>
            <a:r>
              <a:rPr lang="en-US" dirty="0"/>
              <a:t> </a:t>
            </a:r>
            <a:r>
              <a:rPr lang="en-US" dirty="0" err="1"/>
              <a:t>usados</a:t>
            </a:r>
            <a:r>
              <a:rPr lang="en-US" dirty="0"/>
              <a:t> en el </a:t>
            </a:r>
            <a:r>
              <a:rPr lang="en-US" dirty="0" err="1"/>
              <a:t>entretenimiento</a:t>
            </a:r>
            <a:r>
              <a:rPr lang="en-US" dirty="0"/>
              <a:t> y la </a:t>
            </a:r>
            <a:r>
              <a:rPr lang="en-US" dirty="0" err="1"/>
              <a:t>tecnología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128CD-CF28-47DD-8607-187428DDAD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 </a:t>
            </a:r>
            <a:r>
              <a:rPr lang="en-US" dirty="0" err="1"/>
              <a:t>película</a:t>
            </a:r>
            <a:r>
              <a:rPr lang="en-US" dirty="0"/>
              <a:t> (</a:t>
            </a:r>
            <a:r>
              <a:rPr lang="en-US" i="1" dirty="0"/>
              <a:t>movie</a:t>
            </a:r>
            <a:r>
              <a:rPr lang="en-US" dirty="0"/>
              <a:t>)</a:t>
            </a:r>
          </a:p>
          <a:p>
            <a:r>
              <a:rPr lang="en-US" dirty="0"/>
              <a:t>El cine (</a:t>
            </a:r>
            <a:r>
              <a:rPr lang="en-US" i="1" dirty="0"/>
              <a:t>cinema, movie theater</a:t>
            </a:r>
            <a:r>
              <a:rPr lang="en-US" dirty="0"/>
              <a:t>)</a:t>
            </a:r>
          </a:p>
          <a:p>
            <a:r>
              <a:rPr lang="en-US" dirty="0"/>
              <a:t>Una </a:t>
            </a:r>
            <a:r>
              <a:rPr lang="en-US" dirty="0" err="1"/>
              <a:t>película</a:t>
            </a:r>
            <a:r>
              <a:rPr lang="en-US" dirty="0"/>
              <a:t> …</a:t>
            </a:r>
          </a:p>
          <a:p>
            <a:pPr lvl="1"/>
            <a:r>
              <a:rPr lang="en-US" dirty="0"/>
              <a:t>de horror/</a:t>
            </a:r>
            <a:r>
              <a:rPr lang="en-US" dirty="0" err="1"/>
              <a:t>miedo</a:t>
            </a:r>
            <a:r>
              <a:rPr lang="en-US" dirty="0"/>
              <a:t> (</a:t>
            </a:r>
            <a:r>
              <a:rPr lang="en-US" i="1" dirty="0"/>
              <a:t>a horror/scary movie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de </a:t>
            </a:r>
            <a:r>
              <a:rPr lang="en-US" dirty="0" err="1"/>
              <a:t>misterio</a:t>
            </a:r>
            <a:r>
              <a:rPr lang="en-US" dirty="0"/>
              <a:t> (</a:t>
            </a:r>
            <a:r>
              <a:rPr lang="en-US" i="1" dirty="0"/>
              <a:t>a mystery movie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de drama (</a:t>
            </a:r>
            <a:r>
              <a:rPr lang="en-US" i="1" dirty="0"/>
              <a:t>a drama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romántica</a:t>
            </a:r>
            <a:r>
              <a:rPr lang="en-US" dirty="0"/>
              <a:t> (</a:t>
            </a:r>
            <a:r>
              <a:rPr lang="en-US" i="1" dirty="0"/>
              <a:t>a romantic movie</a:t>
            </a:r>
            <a:r>
              <a:rPr lang="en-US" dirty="0"/>
              <a:t>)</a:t>
            </a:r>
          </a:p>
          <a:p>
            <a:r>
              <a:rPr lang="en-US" dirty="0"/>
              <a:t>La </a:t>
            </a:r>
            <a:r>
              <a:rPr lang="en-US" dirty="0" err="1"/>
              <a:t>clasificación</a:t>
            </a:r>
            <a:r>
              <a:rPr lang="en-US" dirty="0"/>
              <a:t> (</a:t>
            </a:r>
            <a:r>
              <a:rPr lang="en-US" i="1" dirty="0"/>
              <a:t>rating</a:t>
            </a:r>
            <a:r>
              <a:rPr lang="en-US" dirty="0"/>
              <a:t>)</a:t>
            </a:r>
          </a:p>
          <a:p>
            <a:r>
              <a:rPr lang="en-US" dirty="0"/>
              <a:t>La </a:t>
            </a:r>
            <a:r>
              <a:rPr lang="en-US" dirty="0" err="1"/>
              <a:t>tecnología</a:t>
            </a:r>
            <a:r>
              <a:rPr lang="en-US" dirty="0"/>
              <a:t> digital (</a:t>
            </a:r>
            <a:r>
              <a:rPr lang="en-US" i="1" dirty="0"/>
              <a:t>digital technology</a:t>
            </a:r>
            <a:r>
              <a:rPr lang="en-US" dirty="0"/>
              <a:t>)</a:t>
            </a:r>
          </a:p>
          <a:p>
            <a:r>
              <a:rPr lang="en-US" dirty="0" err="1"/>
              <a:t>Pantalla</a:t>
            </a:r>
            <a:r>
              <a:rPr lang="en-US" dirty="0"/>
              <a:t> </a:t>
            </a:r>
            <a:r>
              <a:rPr lang="en-US" dirty="0" err="1"/>
              <a:t>táctil</a:t>
            </a:r>
            <a:r>
              <a:rPr lang="en-US" dirty="0"/>
              <a:t> (</a:t>
            </a:r>
            <a:r>
              <a:rPr lang="en-US" i="1" dirty="0"/>
              <a:t>touch screen</a:t>
            </a:r>
            <a:r>
              <a:rPr lang="en-US" dirty="0"/>
              <a:t>)</a:t>
            </a:r>
          </a:p>
          <a:p>
            <a:r>
              <a:rPr lang="en-US" dirty="0"/>
              <a:t>La </a:t>
            </a:r>
            <a:r>
              <a:rPr lang="en-US" dirty="0" err="1"/>
              <a:t>aplicación</a:t>
            </a:r>
            <a:r>
              <a:rPr lang="en-US" dirty="0"/>
              <a:t> (</a:t>
            </a:r>
            <a:r>
              <a:rPr lang="en-US" i="1" dirty="0"/>
              <a:t>application, app</a:t>
            </a:r>
            <a:r>
              <a:rPr lang="en-US" dirty="0"/>
              <a:t>)</a:t>
            </a:r>
          </a:p>
          <a:p>
            <a:r>
              <a:rPr lang="en-US" dirty="0"/>
              <a:t>Los </a:t>
            </a:r>
            <a:r>
              <a:rPr lang="en-US" dirty="0" err="1"/>
              <a:t>navegadores</a:t>
            </a:r>
            <a:r>
              <a:rPr lang="en-US" dirty="0"/>
              <a:t> del internet/la red (</a:t>
            </a:r>
            <a:r>
              <a:rPr lang="en-US" i="1" dirty="0"/>
              <a:t>web browsers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60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7AD5-A65E-46B7-B546-27E232ED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  <a:r>
              <a:rPr lang="en-US" dirty="0"/>
              <a:t>: </a:t>
            </a:r>
            <a:r>
              <a:rPr lang="en-US" dirty="0" err="1"/>
              <a:t>Sustantivos</a:t>
            </a:r>
            <a:r>
              <a:rPr lang="en-US" dirty="0"/>
              <a:t> </a:t>
            </a:r>
            <a:r>
              <a:rPr lang="en-US" dirty="0" err="1"/>
              <a:t>usados</a:t>
            </a:r>
            <a:r>
              <a:rPr lang="en-US" dirty="0"/>
              <a:t> en el </a:t>
            </a:r>
            <a:r>
              <a:rPr lang="en-US" dirty="0" err="1"/>
              <a:t>entretenimiento</a:t>
            </a:r>
            <a:r>
              <a:rPr lang="en-US" dirty="0"/>
              <a:t> y la </a:t>
            </a:r>
            <a:r>
              <a:rPr lang="en-US" dirty="0" err="1"/>
              <a:t>tecnología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128CD-CF28-47DD-8607-187428DDAD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Las redes </a:t>
            </a:r>
            <a:r>
              <a:rPr lang="en-US" dirty="0" err="1"/>
              <a:t>sociales</a:t>
            </a:r>
            <a:r>
              <a:rPr lang="en-US" dirty="0"/>
              <a:t> (</a:t>
            </a:r>
            <a:r>
              <a:rPr lang="en-US" i="1" dirty="0"/>
              <a:t>social networks</a:t>
            </a:r>
            <a:r>
              <a:rPr lang="en-US" dirty="0"/>
              <a:t>)</a:t>
            </a:r>
          </a:p>
          <a:p>
            <a:r>
              <a:rPr lang="en-US" dirty="0"/>
              <a:t>Los sitios Web (</a:t>
            </a:r>
            <a:r>
              <a:rPr lang="en-US" i="1" dirty="0"/>
              <a:t>websites</a:t>
            </a:r>
            <a:r>
              <a:rPr lang="en-US" dirty="0"/>
              <a:t>)</a:t>
            </a:r>
          </a:p>
          <a:p>
            <a:r>
              <a:rPr lang="en-US" dirty="0"/>
              <a:t>La </a:t>
            </a:r>
            <a:r>
              <a:rPr lang="en-US" dirty="0" err="1"/>
              <a:t>tableta</a:t>
            </a:r>
            <a:r>
              <a:rPr lang="en-US" dirty="0"/>
              <a:t> (</a:t>
            </a:r>
            <a:r>
              <a:rPr lang="en-US" i="1" dirty="0"/>
              <a:t>tablet</a:t>
            </a:r>
            <a:r>
              <a:rPr lang="en-US" dirty="0"/>
              <a:t>)</a:t>
            </a:r>
          </a:p>
          <a:p>
            <a:r>
              <a:rPr lang="en-US" dirty="0"/>
              <a:t>El </a:t>
            </a:r>
            <a:r>
              <a:rPr lang="en-US" dirty="0" err="1"/>
              <a:t>libro</a:t>
            </a:r>
            <a:r>
              <a:rPr lang="en-US" dirty="0"/>
              <a:t> </a:t>
            </a:r>
            <a:r>
              <a:rPr lang="en-US" dirty="0" err="1"/>
              <a:t>electrónico</a:t>
            </a:r>
            <a:r>
              <a:rPr lang="en-US" dirty="0"/>
              <a:t> (</a:t>
            </a:r>
            <a:r>
              <a:rPr lang="en-US" i="1" dirty="0" err="1"/>
              <a:t>ebook</a:t>
            </a:r>
            <a:r>
              <a:rPr lang="en-US" dirty="0"/>
              <a:t>)</a:t>
            </a:r>
          </a:p>
          <a:p>
            <a:r>
              <a:rPr lang="en-US" dirty="0"/>
              <a:t>El MP3 (</a:t>
            </a:r>
            <a:r>
              <a:rPr lang="en-US" i="1" dirty="0"/>
              <a:t>mp3 player</a:t>
            </a:r>
            <a:r>
              <a:rPr lang="en-US" dirty="0"/>
              <a:t>)</a:t>
            </a:r>
          </a:p>
          <a:p>
            <a:r>
              <a:rPr lang="en-US" dirty="0"/>
              <a:t>El </a:t>
            </a:r>
            <a:r>
              <a:rPr lang="en-US" dirty="0" err="1"/>
              <a:t>portátil</a:t>
            </a:r>
            <a:r>
              <a:rPr lang="en-US" dirty="0"/>
              <a:t> (</a:t>
            </a:r>
            <a:r>
              <a:rPr lang="en-US" i="1" dirty="0"/>
              <a:t>laptop</a:t>
            </a:r>
            <a:r>
              <a:rPr lang="en-US" dirty="0"/>
              <a:t>)</a:t>
            </a:r>
          </a:p>
          <a:p>
            <a:r>
              <a:rPr lang="en-US" dirty="0" err="1"/>
              <a:t>Mensajería</a:t>
            </a:r>
            <a:r>
              <a:rPr lang="en-US" dirty="0"/>
              <a:t> </a:t>
            </a:r>
            <a:r>
              <a:rPr lang="en-US" dirty="0" err="1"/>
              <a:t>instantánea</a:t>
            </a:r>
            <a:r>
              <a:rPr lang="en-US" dirty="0"/>
              <a:t> (</a:t>
            </a:r>
            <a:r>
              <a:rPr lang="en-US" i="1" dirty="0"/>
              <a:t>instant messaging, IM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277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7AD5-A65E-46B7-B546-27E232ED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  <a:r>
              <a:rPr lang="en-US" dirty="0"/>
              <a:t>: </a:t>
            </a:r>
            <a:r>
              <a:rPr lang="en-US" dirty="0" err="1"/>
              <a:t>Verbos</a:t>
            </a:r>
            <a:r>
              <a:rPr lang="en-US" dirty="0"/>
              <a:t> </a:t>
            </a:r>
            <a:r>
              <a:rPr lang="en-US" dirty="0" err="1"/>
              <a:t>usados</a:t>
            </a:r>
            <a:r>
              <a:rPr lang="en-US" dirty="0"/>
              <a:t> con la </a:t>
            </a:r>
            <a:r>
              <a:rPr lang="en-US" dirty="0" err="1"/>
              <a:t>tecnología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128CD-CF28-47DD-8607-187428DDAD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Chatear</a:t>
            </a:r>
            <a:r>
              <a:rPr lang="en-US" dirty="0"/>
              <a:t>/</a:t>
            </a:r>
            <a:r>
              <a:rPr lang="en-US" dirty="0" err="1"/>
              <a:t>textear</a:t>
            </a:r>
            <a:r>
              <a:rPr lang="en-US" dirty="0"/>
              <a:t>/</a:t>
            </a:r>
            <a:r>
              <a:rPr lang="en-US" dirty="0" err="1"/>
              <a:t>mensajear</a:t>
            </a:r>
            <a:r>
              <a:rPr lang="en-US" dirty="0"/>
              <a:t> (</a:t>
            </a:r>
            <a:r>
              <a:rPr lang="en-US" i="1" dirty="0"/>
              <a:t>to chat, text, send IMs</a:t>
            </a:r>
            <a:r>
              <a:rPr lang="en-US" dirty="0"/>
              <a:t>)</a:t>
            </a:r>
          </a:p>
          <a:p>
            <a:r>
              <a:rPr lang="en-US" dirty="0"/>
              <a:t>Grabar en audio (</a:t>
            </a:r>
            <a:r>
              <a:rPr lang="en-US" i="1" dirty="0"/>
              <a:t>to record audio</a:t>
            </a:r>
            <a:r>
              <a:rPr lang="en-US" dirty="0"/>
              <a:t>)</a:t>
            </a:r>
          </a:p>
          <a:p>
            <a:r>
              <a:rPr lang="en-US" dirty="0"/>
              <a:t>Grabar un video (</a:t>
            </a:r>
            <a:r>
              <a:rPr lang="en-US" i="1" dirty="0"/>
              <a:t>to record video, to film</a:t>
            </a:r>
            <a:r>
              <a:rPr lang="en-US" dirty="0"/>
              <a:t>)</a:t>
            </a:r>
          </a:p>
          <a:p>
            <a:r>
              <a:rPr lang="en-US" dirty="0" err="1"/>
              <a:t>Disfrutar</a:t>
            </a:r>
            <a:r>
              <a:rPr lang="en-US" dirty="0"/>
              <a:t> (</a:t>
            </a:r>
            <a:r>
              <a:rPr lang="en-US" i="1" dirty="0"/>
              <a:t>to enjoy</a:t>
            </a:r>
            <a:r>
              <a:rPr lang="en-US" dirty="0"/>
              <a:t>)</a:t>
            </a:r>
          </a:p>
          <a:p>
            <a:r>
              <a:rPr lang="en-US" dirty="0" err="1"/>
              <a:t>Entretenerse</a:t>
            </a:r>
            <a:r>
              <a:rPr lang="en-US" dirty="0"/>
              <a:t> (</a:t>
            </a:r>
            <a:r>
              <a:rPr lang="en-US" i="1" dirty="0"/>
              <a:t>to be entertained</a:t>
            </a:r>
            <a:r>
              <a:rPr lang="en-US" dirty="0"/>
              <a:t>)</a:t>
            </a:r>
          </a:p>
          <a:p>
            <a:r>
              <a:rPr lang="en-US" dirty="0" err="1"/>
              <a:t>Digitar</a:t>
            </a:r>
            <a:r>
              <a:rPr lang="en-US" dirty="0"/>
              <a:t>  (</a:t>
            </a:r>
            <a:r>
              <a:rPr lang="en-US" i="1" dirty="0"/>
              <a:t>to type</a:t>
            </a:r>
            <a:r>
              <a:rPr lang="en-US" dirty="0"/>
              <a:t>)</a:t>
            </a:r>
          </a:p>
          <a:p>
            <a:r>
              <a:rPr lang="en-US" dirty="0"/>
              <a:t>Pulsar (</a:t>
            </a:r>
            <a:r>
              <a:rPr lang="en-US" i="1" dirty="0"/>
              <a:t>to click, press</a:t>
            </a:r>
            <a:r>
              <a:rPr lang="en-US" dirty="0"/>
              <a:t>)</a:t>
            </a:r>
          </a:p>
          <a:p>
            <a:r>
              <a:rPr lang="en-US" dirty="0"/>
              <a:t>Mover (o&gt;</a:t>
            </a:r>
            <a:r>
              <a:rPr lang="en-US" dirty="0" err="1"/>
              <a:t>ue</a:t>
            </a:r>
            <a:r>
              <a:rPr lang="en-US" dirty="0"/>
              <a:t>) el cursor </a:t>
            </a:r>
            <a:r>
              <a:rPr lang="en-US" dirty="0" err="1"/>
              <a:t>hacia</a:t>
            </a:r>
            <a:r>
              <a:rPr lang="en-US" dirty="0"/>
              <a:t> </a:t>
            </a:r>
            <a:r>
              <a:rPr lang="en-US" dirty="0" err="1"/>
              <a:t>arriba</a:t>
            </a:r>
            <a:r>
              <a:rPr lang="en-US" dirty="0"/>
              <a:t> o </a:t>
            </a:r>
            <a:r>
              <a:rPr lang="en-US" dirty="0" err="1"/>
              <a:t>abajo</a:t>
            </a:r>
            <a:r>
              <a:rPr lang="en-US" dirty="0"/>
              <a:t> (</a:t>
            </a:r>
            <a:r>
              <a:rPr lang="en-US" i="1" dirty="0"/>
              <a:t>to move the cursor up or down</a:t>
            </a:r>
            <a:r>
              <a:rPr lang="en-US" dirty="0"/>
              <a:t>)</a:t>
            </a:r>
          </a:p>
          <a:p>
            <a:r>
              <a:rPr lang="en-US" dirty="0" err="1"/>
              <a:t>Conectarse</a:t>
            </a:r>
            <a:r>
              <a:rPr lang="en-US" dirty="0"/>
              <a:t> (</a:t>
            </a:r>
            <a:r>
              <a:rPr lang="en-US" i="1" dirty="0"/>
              <a:t>to connect</a:t>
            </a:r>
            <a:r>
              <a:rPr lang="en-US" dirty="0"/>
              <a:t>)</a:t>
            </a:r>
          </a:p>
          <a:p>
            <a:r>
              <a:rPr lang="en-US" dirty="0" err="1"/>
              <a:t>Desbloquear</a:t>
            </a:r>
            <a:r>
              <a:rPr lang="en-US" dirty="0"/>
              <a:t>/</a:t>
            </a:r>
            <a:r>
              <a:rPr lang="en-US" dirty="0" err="1"/>
              <a:t>Bloquear</a:t>
            </a:r>
            <a:r>
              <a:rPr lang="en-US" dirty="0"/>
              <a:t> (</a:t>
            </a:r>
            <a:r>
              <a:rPr lang="en-US" i="1" dirty="0"/>
              <a:t>to unblock / block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77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 marL="495300" indent="-457200">
              <a:buAutoNum type="arabicPeriod"/>
            </a:pPr>
            <a:r>
              <a:rPr lang="en-US" dirty="0"/>
              <a:t>Son </a:t>
            </a:r>
            <a:r>
              <a:rPr lang="en-US" err="1"/>
              <a:t>lugares</a:t>
            </a:r>
            <a:r>
              <a:rPr lang="en-US" dirty="0"/>
              <a:t> </a:t>
            </a:r>
            <a:r>
              <a:rPr lang="en-US" err="1"/>
              <a:t>específicos</a:t>
            </a:r>
            <a:r>
              <a:rPr lang="en-US" dirty="0"/>
              <a:t> en la red/Internet. </a:t>
            </a:r>
            <a:endParaRPr lang="en-US"/>
          </a:p>
          <a:p>
            <a:pPr marL="495300" indent="-457200">
              <a:buAutoNum type="arabicPeriod"/>
            </a:pPr>
            <a:r>
              <a:rPr lang="en-US" dirty="0"/>
              <a:t>Este </a:t>
            </a:r>
            <a:r>
              <a:rPr lang="en-US" dirty="0" err="1"/>
              <a:t>aparato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leer </a:t>
            </a:r>
            <a:r>
              <a:rPr lang="en-US" dirty="0" err="1"/>
              <a:t>textos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novelas</a:t>
            </a:r>
            <a:r>
              <a:rPr lang="en-US" dirty="0"/>
              <a:t>, </a:t>
            </a:r>
            <a:r>
              <a:rPr lang="en-US" dirty="0" err="1"/>
              <a:t>cuentos</a:t>
            </a:r>
            <a:r>
              <a:rPr lang="en-US" dirty="0"/>
              <a:t>, etc. en </a:t>
            </a:r>
            <a:r>
              <a:rPr lang="en-US" dirty="0" err="1"/>
              <a:t>formato</a:t>
            </a:r>
            <a:r>
              <a:rPr lang="en-US" dirty="0"/>
              <a:t> </a:t>
            </a:r>
            <a:r>
              <a:rPr lang="en-US" dirty="0" err="1"/>
              <a:t>electrónico</a:t>
            </a:r>
            <a:r>
              <a:rPr lang="en-US" dirty="0"/>
              <a:t>. </a:t>
            </a:r>
          </a:p>
          <a:p>
            <a:pPr marL="495300" indent="-457200">
              <a:buAutoNum type="arabicPeriod"/>
            </a:pPr>
            <a:r>
              <a:rPr lang="en-US" dirty="0"/>
              <a:t>Es el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programa</a:t>
            </a:r>
            <a:r>
              <a:rPr lang="en-US" dirty="0"/>
              <a:t> o </a:t>
            </a:r>
            <a:r>
              <a:rPr lang="en-US" dirty="0" err="1"/>
              <a:t>película</a:t>
            </a:r>
            <a:r>
              <a:rPr lang="en-US" dirty="0"/>
              <a:t> que </a:t>
            </a:r>
            <a:r>
              <a:rPr lang="en-US" dirty="0" err="1"/>
              <a:t>ves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quieres</a:t>
            </a:r>
            <a:r>
              <a:rPr lang="en-US" dirty="0"/>
              <a:t> </a:t>
            </a:r>
            <a:r>
              <a:rPr lang="en-US" dirty="0" err="1"/>
              <a:t>divertirte</a:t>
            </a:r>
            <a:r>
              <a:rPr lang="en-US" dirty="0"/>
              <a:t>. </a:t>
            </a:r>
          </a:p>
          <a:p>
            <a:pPr marL="495300" indent="-457200">
              <a:buAutoNum type="arabicPeriod"/>
            </a:pP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permiten</a:t>
            </a:r>
            <a:r>
              <a:rPr lang="en-US" dirty="0"/>
              <a:t> </a:t>
            </a:r>
            <a:r>
              <a:rPr lang="en-US" dirty="0" err="1"/>
              <a:t>buscar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 en la red. </a:t>
            </a:r>
            <a:endParaRPr lang="en-US"/>
          </a:p>
          <a:p>
            <a:pPr marL="495300" indent="-457200">
              <a:buAutoNum type="arabicPeriod"/>
            </a:pPr>
            <a:r>
              <a:rPr lang="en-US" dirty="0"/>
              <a:t>Los </a:t>
            </a:r>
            <a:r>
              <a:rPr lang="en-US" dirty="0" err="1"/>
              <a:t>utilizas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quieres</a:t>
            </a:r>
            <a:r>
              <a:rPr lang="en-US" dirty="0"/>
              <a:t> </a:t>
            </a:r>
            <a:r>
              <a:rPr lang="en-US" dirty="0" err="1"/>
              <a:t>escuchar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individualmente</a:t>
            </a:r>
            <a:r>
              <a:rPr lang="en-US" dirty="0"/>
              <a:t> sin </a:t>
            </a:r>
            <a:r>
              <a:rPr lang="en-US" dirty="0" err="1"/>
              <a:t>molestar</a:t>
            </a:r>
            <a:r>
              <a:rPr lang="en-US" dirty="0"/>
              <a:t> a </a:t>
            </a:r>
            <a:r>
              <a:rPr lang="en-US" dirty="0" err="1"/>
              <a:t>otras</a:t>
            </a:r>
            <a:r>
              <a:rPr lang="en-US" dirty="0"/>
              <a:t> personas. </a:t>
            </a:r>
            <a:endParaRPr lang="en-US"/>
          </a:p>
          <a:p>
            <a:pPr marL="495300" indent="-457200">
              <a:buAutoNum type="arabicPeriod"/>
            </a:pPr>
            <a:r>
              <a:rPr lang="en-US" dirty="0"/>
              <a:t>Es un </a:t>
            </a:r>
            <a:r>
              <a:rPr lang="en-US" dirty="0" err="1"/>
              <a:t>computador</a:t>
            </a:r>
            <a:r>
              <a:rPr lang="en-US" dirty="0"/>
              <a:t> que </a:t>
            </a: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transportar</a:t>
            </a:r>
            <a:r>
              <a:rPr lang="en-US" dirty="0"/>
              <a:t> </a:t>
            </a:r>
            <a:r>
              <a:rPr lang="en-US" dirty="0" err="1"/>
              <a:t>fácilmente</a:t>
            </a:r>
            <a:r>
              <a:rPr lang="en-US" dirty="0"/>
              <a:t> </a:t>
            </a:r>
            <a:r>
              <a:rPr lang="en-US" dirty="0" err="1"/>
              <a:t>porque</a:t>
            </a:r>
            <a:r>
              <a:rPr lang="en-US" dirty="0"/>
              <a:t> es </a:t>
            </a:r>
            <a:r>
              <a:rPr lang="en-US" dirty="0" err="1"/>
              <a:t>pequeño</a:t>
            </a:r>
            <a:r>
              <a:rPr lang="en-US" dirty="0"/>
              <a:t> y </a:t>
            </a:r>
            <a:r>
              <a:rPr lang="en-US" dirty="0" err="1"/>
              <a:t>liviano</a:t>
            </a:r>
            <a:r>
              <a:rPr lang="en-US" dirty="0"/>
              <a:t>. </a:t>
            </a:r>
            <a:endParaRPr lang="en-US"/>
          </a:p>
          <a:p>
            <a:pPr marL="495300" indent="-457200">
              <a:buAutoNum type="arabicPeriod"/>
            </a:pPr>
            <a:r>
              <a:rPr lang="en-US" dirty="0"/>
              <a:t>Es un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televisión</a:t>
            </a:r>
            <a:r>
              <a:rPr lang="en-US" dirty="0"/>
              <a:t> o radio </a:t>
            </a:r>
            <a:r>
              <a:rPr lang="en-US" dirty="0" err="1"/>
              <a:t>sobre</a:t>
            </a:r>
            <a:r>
              <a:rPr lang="en-US" dirty="0"/>
              <a:t> los </a:t>
            </a:r>
            <a:r>
              <a:rPr lang="en-US" dirty="0" err="1"/>
              <a:t>eventos</a:t>
            </a:r>
            <a:r>
              <a:rPr lang="en-US" dirty="0"/>
              <a:t> del </a:t>
            </a:r>
            <a:r>
              <a:rPr lang="en-US" dirty="0" err="1"/>
              <a:t>día</a:t>
            </a:r>
            <a:r>
              <a:rPr lang="en-US" dirty="0"/>
              <a:t>. </a:t>
            </a:r>
          </a:p>
          <a:p>
            <a:pPr marL="495300" indent="-457200">
              <a:buAutoNum type="arabicPeriod"/>
            </a:pPr>
            <a:r>
              <a:rPr lang="en-US" dirty="0"/>
              <a:t>Es el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pantalla</a:t>
            </a:r>
            <a:r>
              <a:rPr lang="en-US" dirty="0"/>
              <a:t> popular en los </a:t>
            </a:r>
            <a:r>
              <a:rPr lang="en-US" dirty="0" err="1"/>
              <a:t>teléfonos</a:t>
            </a:r>
            <a:r>
              <a:rPr lang="en-US" dirty="0"/>
              <a:t> y </a:t>
            </a:r>
            <a:r>
              <a:rPr lang="en-US" dirty="0" err="1"/>
              <a:t>tabletas</a:t>
            </a:r>
            <a:r>
              <a:rPr lang="en-US" dirty="0"/>
              <a:t> de la </a:t>
            </a:r>
            <a:r>
              <a:rPr lang="en-US" dirty="0" err="1"/>
              <a:t>actualidad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289254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Las series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Habla</a:t>
            </a:r>
            <a:r>
              <a:rPr lang="en-US" dirty="0"/>
              <a:t> con un </a:t>
            </a:r>
            <a:r>
              <a:rPr lang="en-US" dirty="0" err="1"/>
              <a:t>compañero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</a:t>
            </a:r>
            <a:r>
              <a:rPr lang="en-US" dirty="0" err="1"/>
              <a:t>favorita</a:t>
            </a:r>
            <a:r>
              <a:rPr lang="en-US" dirty="0"/>
              <a:t> y </a:t>
            </a:r>
            <a:r>
              <a:rPr lang="en-US" dirty="0" err="1"/>
              <a:t>contesta</a:t>
            </a:r>
            <a:r>
              <a:rPr lang="en-US" dirty="0"/>
              <a:t> las </a:t>
            </a:r>
            <a:r>
              <a:rPr lang="en-US" dirty="0" err="1"/>
              <a:t>preguntas</a:t>
            </a:r>
            <a:r>
              <a:rPr lang="en-US" dirty="0"/>
              <a:t> </a:t>
            </a:r>
            <a:r>
              <a:rPr lang="en-US" dirty="0" err="1"/>
              <a:t>abajo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se llama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</a:t>
            </a:r>
            <a:r>
              <a:rPr lang="en-US" dirty="0" err="1"/>
              <a:t>favorita</a:t>
            </a:r>
            <a:r>
              <a:rPr lang="en-US" dirty="0"/>
              <a:t>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serie</a:t>
            </a:r>
            <a:r>
              <a:rPr lang="en-US" dirty="0"/>
              <a:t> es?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Cuántos</a:t>
            </a:r>
            <a:r>
              <a:rPr lang="en-US" dirty="0"/>
              <a:t> </a:t>
            </a:r>
            <a:r>
              <a:rPr lang="en-US" dirty="0" err="1"/>
              <a:t>minutos</a:t>
            </a:r>
            <a:r>
              <a:rPr lang="en-US" dirty="0"/>
              <a:t> es un </a:t>
            </a:r>
            <a:r>
              <a:rPr lang="en-US" dirty="0" err="1"/>
              <a:t>capítulo</a:t>
            </a:r>
            <a:r>
              <a:rPr lang="en-US" dirty="0"/>
              <a:t> (</a:t>
            </a:r>
            <a:r>
              <a:rPr lang="en-US" i="1" dirty="0"/>
              <a:t>episode</a:t>
            </a:r>
            <a:r>
              <a:rPr lang="en-US" dirty="0"/>
              <a:t>)? 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miras</a:t>
            </a:r>
            <a:r>
              <a:rPr lang="en-US" dirty="0"/>
              <a:t> la </a:t>
            </a:r>
            <a:r>
              <a:rPr lang="en-US" dirty="0" err="1"/>
              <a:t>serie</a:t>
            </a:r>
            <a:r>
              <a:rPr lang="en-US" dirty="0"/>
              <a:t> (en un canal/por internet)?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Cuántas</a:t>
            </a:r>
            <a:r>
              <a:rPr lang="en-US" dirty="0"/>
              <a:t> </a:t>
            </a:r>
            <a:r>
              <a:rPr lang="en-US" dirty="0" err="1"/>
              <a:t>temporadas</a:t>
            </a:r>
            <a:r>
              <a:rPr lang="en-US" dirty="0"/>
              <a:t> (</a:t>
            </a:r>
            <a:r>
              <a:rPr lang="en-US" i="1" dirty="0"/>
              <a:t>seasons</a:t>
            </a:r>
            <a:r>
              <a:rPr lang="en-US" dirty="0"/>
              <a:t>) hay?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Quiénes</a:t>
            </a:r>
            <a:r>
              <a:rPr lang="en-US" dirty="0"/>
              <a:t> son los </a:t>
            </a:r>
            <a:r>
              <a:rPr lang="en-US" dirty="0" err="1"/>
              <a:t>personajes</a:t>
            </a:r>
            <a:r>
              <a:rPr lang="en-US" dirty="0"/>
              <a:t> </a:t>
            </a:r>
            <a:r>
              <a:rPr lang="en-US" dirty="0" err="1"/>
              <a:t>principales</a:t>
            </a:r>
            <a:r>
              <a:rPr lang="en-US" dirty="0"/>
              <a:t> (</a:t>
            </a:r>
            <a:r>
              <a:rPr lang="en-US" i="1" dirty="0"/>
              <a:t>main characters</a:t>
            </a:r>
            <a:r>
              <a:rPr lang="en-US" dirty="0"/>
              <a:t>)?</a:t>
            </a:r>
          </a:p>
          <a:p>
            <a:pPr marL="285750" indent="-285750"/>
            <a:r>
              <a:rPr lang="en-US" dirty="0"/>
              <a:t>¿Por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gusta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?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79265"/>
      </p:ext>
    </p:extLst>
  </p:cSld>
  <p:clrMapOvr>
    <a:masterClrMapping/>
  </p:clrMapOvr>
</p:sld>
</file>

<file path=ppt/theme/theme1.xml><?xml version="1.0" encoding="utf-8"?>
<a:theme xmlns:a="http://schemas.openxmlformats.org/drawingml/2006/main" name="spanish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" id="{1211721C-2912-9942-B203-62AA24E29B9A}" vid="{75A8EDD8-37AC-6A4E-9A4A-D71419DCD5A3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spanish</Template>
  <TotalTime>0</TotalTime>
  <Words>917</Words>
  <Application>Microsoft Macintosh PowerPoint</Application>
  <PresentationFormat>Widescreen</PresentationFormat>
  <Paragraphs>107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spanish</vt:lpstr>
      <vt:lpstr>Introductory Spanish</vt:lpstr>
      <vt:lpstr>Disfrutamos de videos en el portátil</vt:lpstr>
      <vt:lpstr>Learning Outcomes: Disfrutamos de videos en el portátil</vt:lpstr>
      <vt:lpstr>Vocabulario: Sustantivos usados en el entretenimiento y la tecnología</vt:lpstr>
      <vt:lpstr>Vocabulario: Sustantivos usados en el entretenimiento y la tecnología</vt:lpstr>
      <vt:lpstr>Vocabulario: Sustantivos usados en el entretenimiento y la tecnología</vt:lpstr>
      <vt:lpstr>Vocabulario: Verbos usados con la tecnología</vt:lpstr>
      <vt:lpstr>Ejercicios</vt:lpstr>
      <vt:lpstr>Actividad: Las series</vt:lpstr>
      <vt:lpstr>Actividad: Fiesta de cóctel</vt:lpstr>
      <vt:lpstr>Actividad: Una actividad nueva</vt:lpstr>
      <vt:lpstr>Practice Question 1</vt:lpstr>
      <vt:lpstr>Practice Question 2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The  Role of Business</dc:title>
  <dc:creator>Sarah Liebman</dc:creator>
  <cp:lastModifiedBy>Spencer De Vries</cp:lastModifiedBy>
  <cp:revision>199</cp:revision>
  <dcterms:modified xsi:type="dcterms:W3CDTF">2020-07-05T00:23:33Z</dcterms:modified>
</cp:coreProperties>
</file>