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4" r:id="rId1"/>
  </p:sldMasterIdLst>
  <p:notesMasterIdLst>
    <p:notesMasterId r:id="rId17"/>
  </p:notesMasterIdLst>
  <p:sldIdLst>
    <p:sldId id="256" r:id="rId2"/>
    <p:sldId id="292" r:id="rId3"/>
    <p:sldId id="299" r:id="rId4"/>
    <p:sldId id="347" r:id="rId5"/>
    <p:sldId id="348" r:id="rId6"/>
    <p:sldId id="350" r:id="rId7"/>
    <p:sldId id="351" r:id="rId8"/>
    <p:sldId id="336" r:id="rId9"/>
    <p:sldId id="354" r:id="rId10"/>
    <p:sldId id="339" r:id="rId11"/>
    <p:sldId id="352" r:id="rId12"/>
    <p:sldId id="353" r:id="rId13"/>
    <p:sldId id="311" r:id="rId14"/>
    <p:sldId id="346" r:id="rId15"/>
    <p:sldId id="274" r:id="rId16"/>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72FA7E-9A8E-4258-9F65-345886E0DAF5}" v="88" dt="2020-02-24T02:02:53.064"/>
    <p1510:client id="{497A4D7E-35FF-4969-8D28-D357C561470E}" v="2" dt="2019-08-21T22:21:50.420"/>
    <p1510:client id="{819C097F-32CE-4FC0-AF92-6F5F93809BC0}" v="6" dt="2019-08-12T20:14:20.835"/>
    <p1510:client id="{A0BF2467-3D00-4B2E-A22D-BA14227D113C}" v="470" dt="2020-02-26T04:49:48.385"/>
    <p1510:client id="{A8FE0BC0-860E-48C2-BC44-F6D80E5828CF}" v="104" dt="2020-02-01T20:25:19.009"/>
    <p1510:client id="{FCC009FE-AD93-40A4-AF70-772EFB6F2CD6}" v="13" dt="2019-08-12T16:59:24.886"/>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671"/>
  </p:normalViewPr>
  <p:slideViewPr>
    <p:cSldViewPr snapToGrid="0">
      <p:cViewPr varScale="1">
        <p:scale>
          <a:sx n="104" d="100"/>
          <a:sy n="104" d="100"/>
        </p:scale>
        <p:origin x="896" y="200"/>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e38cf5fff1ccbbef" providerId="Windows Live" clId="Web-{6DD811F6-0AAC-4193-8150-532F8CCCBC0A}"/>
    <pc:docChg chg="modSld">
      <pc:chgData name="Guest User" userId="e38cf5fff1ccbbef" providerId="Windows Live" clId="Web-{6DD811F6-0AAC-4193-8150-532F8CCCBC0A}" dt="2019-08-22T20:43:47.869" v="274"/>
      <pc:docMkLst>
        <pc:docMk/>
      </pc:docMkLst>
      <pc:sldChg chg="modNotes">
        <pc:chgData name="Guest User" userId="e38cf5fff1ccbbef" providerId="Windows Live" clId="Web-{6DD811F6-0AAC-4193-8150-532F8CCCBC0A}" dt="2019-08-22T20:38:52.246" v="41"/>
        <pc:sldMkLst>
          <pc:docMk/>
          <pc:sldMk cId="4097320238" sldId="332"/>
        </pc:sldMkLst>
      </pc:sldChg>
      <pc:sldChg chg="modNotes">
        <pc:chgData name="Guest User" userId="e38cf5fff1ccbbef" providerId="Windows Live" clId="Web-{6DD811F6-0AAC-4193-8150-532F8CCCBC0A}" dt="2019-08-22T20:43:07.510" v="232"/>
        <pc:sldMkLst>
          <pc:docMk/>
          <pc:sldMk cId="318780012" sldId="338"/>
        </pc:sldMkLst>
      </pc:sldChg>
      <pc:sldChg chg="modNotes">
        <pc:chgData name="Guest User" userId="e38cf5fff1ccbbef" providerId="Windows Live" clId="Web-{6DD811F6-0AAC-4193-8150-532F8CCCBC0A}" dt="2019-08-22T20:39:34.855" v="70"/>
        <pc:sldMkLst>
          <pc:docMk/>
          <pc:sldMk cId="3685413596" sldId="340"/>
        </pc:sldMkLst>
      </pc:sldChg>
      <pc:sldChg chg="modNotes">
        <pc:chgData name="Guest User" userId="e38cf5fff1ccbbef" providerId="Windows Live" clId="Web-{6DD811F6-0AAC-4193-8150-532F8CCCBC0A}" dt="2019-08-22T20:43:47.869" v="274"/>
        <pc:sldMkLst>
          <pc:docMk/>
          <pc:sldMk cId="2823414821" sldId="341"/>
        </pc:sldMkLst>
      </pc:sldChg>
    </pc:docChg>
  </pc:docChgLst>
  <pc:docChgLst>
    <pc:chgData name="Guest User" userId="e38cf5fff1ccbbef" providerId="Windows Live" clId="Web-{819C097F-32CE-4FC0-AF92-6F5F93809BC0}"/>
    <pc:docChg chg="modSld">
      <pc:chgData name="Guest User" userId="e38cf5fff1ccbbef" providerId="Windows Live" clId="Web-{819C097F-32CE-4FC0-AF92-6F5F93809BC0}" dt="2019-08-12T20:14:20.835" v="5" actId="20577"/>
      <pc:docMkLst>
        <pc:docMk/>
      </pc:docMkLst>
      <pc:sldChg chg="modSp">
        <pc:chgData name="Guest User" userId="e38cf5fff1ccbbef" providerId="Windows Live" clId="Web-{819C097F-32CE-4FC0-AF92-6F5F93809BC0}" dt="2019-08-12T20:08:55.289" v="2" actId="20577"/>
        <pc:sldMkLst>
          <pc:docMk/>
          <pc:sldMk cId="0" sldId="256"/>
        </pc:sldMkLst>
        <pc:spChg chg="mod">
          <ac:chgData name="Guest User" userId="e38cf5fff1ccbbef" providerId="Windows Live" clId="Web-{819C097F-32CE-4FC0-AF92-6F5F93809BC0}" dt="2019-08-12T20:08:55.289" v="2" actId="20577"/>
          <ac:spMkLst>
            <pc:docMk/>
            <pc:sldMk cId="0" sldId="256"/>
            <ac:spMk id="6" creationId="{7766042E-BEC4-904E-9FCA-2079983A42E9}"/>
          </ac:spMkLst>
        </pc:spChg>
      </pc:sldChg>
      <pc:sldChg chg="modSp">
        <pc:chgData name="Guest User" userId="e38cf5fff1ccbbef" providerId="Windows Live" clId="Web-{819C097F-32CE-4FC0-AF92-6F5F93809BC0}" dt="2019-08-12T20:14:20.835" v="5" actId="20577"/>
        <pc:sldMkLst>
          <pc:docMk/>
          <pc:sldMk cId="3005863671" sldId="307"/>
        </pc:sldMkLst>
        <pc:spChg chg="mod">
          <ac:chgData name="Guest User" userId="e38cf5fff1ccbbef" providerId="Windows Live" clId="Web-{819C097F-32CE-4FC0-AF92-6F5F93809BC0}" dt="2019-08-12T20:14:20.835" v="5" actId="20577"/>
          <ac:spMkLst>
            <pc:docMk/>
            <pc:sldMk cId="3005863671" sldId="307"/>
            <ac:spMk id="4" creationId="{DA67CFDE-E5A7-C84A-9B10-D2A33B362978}"/>
          </ac:spMkLst>
        </pc:spChg>
      </pc:sldChg>
    </pc:docChg>
  </pc:docChgLst>
  <pc:docChgLst>
    <pc:chgData name="Guest User" userId="e38cf5fff1ccbbef" providerId="Windows Live" clId="Web-{31D3A5C1-D8EB-4AC8-A4A0-415AF2B75AC7}"/>
    <pc:docChg chg="modSld">
      <pc:chgData name="Guest User" userId="e38cf5fff1ccbbef" providerId="Windows Live" clId="Web-{31D3A5C1-D8EB-4AC8-A4A0-415AF2B75AC7}" dt="2019-08-22T21:19:05.015" v="4" actId="20577"/>
      <pc:docMkLst>
        <pc:docMk/>
      </pc:docMkLst>
      <pc:sldChg chg="modSp">
        <pc:chgData name="Guest User" userId="e38cf5fff1ccbbef" providerId="Windows Live" clId="Web-{31D3A5C1-D8EB-4AC8-A4A0-415AF2B75AC7}" dt="2019-08-22T21:19:05.015" v="4" actId="20577"/>
        <pc:sldMkLst>
          <pc:docMk/>
          <pc:sldMk cId="0" sldId="331"/>
        </pc:sldMkLst>
        <pc:spChg chg="mod">
          <ac:chgData name="Guest User" userId="e38cf5fff1ccbbef" providerId="Windows Live" clId="Web-{31D3A5C1-D8EB-4AC8-A4A0-415AF2B75AC7}" dt="2019-08-22T21:19:05.015" v="4" actId="20577"/>
          <ac:spMkLst>
            <pc:docMk/>
            <pc:sldMk cId="0" sldId="331"/>
            <ac:spMk id="2" creationId="{00000000-0000-0000-0000-000000000000}"/>
          </ac:spMkLst>
        </pc:spChg>
      </pc:sldChg>
      <pc:sldChg chg="modSp">
        <pc:chgData name="Guest User" userId="e38cf5fff1ccbbef" providerId="Windows Live" clId="Web-{31D3A5C1-D8EB-4AC8-A4A0-415AF2B75AC7}" dt="2019-08-22T21:18:58.030" v="1" actId="20577"/>
        <pc:sldMkLst>
          <pc:docMk/>
          <pc:sldMk cId="3813879265" sldId="339"/>
        </pc:sldMkLst>
        <pc:spChg chg="mod">
          <ac:chgData name="Guest User" userId="e38cf5fff1ccbbef" providerId="Windows Live" clId="Web-{31D3A5C1-D8EB-4AC8-A4A0-415AF2B75AC7}" dt="2019-08-22T21:18:58.030" v="1" actId="20577"/>
          <ac:spMkLst>
            <pc:docMk/>
            <pc:sldMk cId="3813879265" sldId="339"/>
            <ac:spMk id="2" creationId="{00066170-BEE8-4679-9845-D12666BF1833}"/>
          </ac:spMkLst>
        </pc:spChg>
      </pc:sldChg>
    </pc:docChg>
  </pc:docChgLst>
  <pc:docChgLst>
    <pc:chgData name="Guest User" userId="e38cf5fff1ccbbef" providerId="Windows Live" clId="Web-{46AA7075-060D-4371-9CC8-E516CA3F3DA4}"/>
    <pc:docChg chg="addSld modSld">
      <pc:chgData name="Guest User" userId="e38cf5fff1ccbbef" providerId="Windows Live" clId="Web-{46AA7075-060D-4371-9CC8-E516CA3F3DA4}" dt="2019-08-23T18:32:57.683" v="33" actId="20577"/>
      <pc:docMkLst>
        <pc:docMk/>
      </pc:docMkLst>
      <pc:sldChg chg="modSp new">
        <pc:chgData name="Guest User" userId="e38cf5fff1ccbbef" providerId="Windows Live" clId="Web-{46AA7075-060D-4371-9CC8-E516CA3F3DA4}" dt="2019-08-23T18:32:57.683" v="33" actId="20577"/>
        <pc:sldMkLst>
          <pc:docMk/>
          <pc:sldMk cId="2094117202" sldId="345"/>
        </pc:sldMkLst>
        <pc:spChg chg="mod">
          <ac:chgData name="Guest User" userId="e38cf5fff1ccbbef" providerId="Windows Live" clId="Web-{46AA7075-060D-4371-9CC8-E516CA3F3DA4}" dt="2019-08-23T18:31:24.637" v="24" actId="20577"/>
          <ac:spMkLst>
            <pc:docMk/>
            <pc:sldMk cId="2094117202" sldId="345"/>
            <ac:spMk id="2" creationId="{2AF33A63-B4D7-4CC6-A805-1807F37AA4D9}"/>
          </ac:spMkLst>
        </pc:spChg>
        <pc:spChg chg="mod">
          <ac:chgData name="Guest User" userId="e38cf5fff1ccbbef" providerId="Windows Live" clId="Web-{46AA7075-060D-4371-9CC8-E516CA3F3DA4}" dt="2019-08-23T18:32:57.683" v="33" actId="20577"/>
          <ac:spMkLst>
            <pc:docMk/>
            <pc:sldMk cId="2094117202" sldId="345"/>
            <ac:spMk id="3" creationId="{825D01C3-6DF9-43AD-86EA-295337FBF9AC}"/>
          </ac:spMkLst>
        </pc:spChg>
      </pc:sldChg>
    </pc:docChg>
  </pc:docChgLst>
  <pc:docChgLst>
    <pc:chgData name="Guest User" userId="e38cf5fff1ccbbef" providerId="Windows Live" clId="Web-{A0BF2467-3D00-4B2E-A22D-BA14227D113C}"/>
    <pc:docChg chg="addSld delSld modSld">
      <pc:chgData name="Guest User" userId="e38cf5fff1ccbbef" providerId="Windows Live" clId="Web-{A0BF2467-3D00-4B2E-A22D-BA14227D113C}" dt="2020-02-26T04:49:54.791" v="480"/>
      <pc:docMkLst>
        <pc:docMk/>
      </pc:docMkLst>
      <pc:sldChg chg="modSp">
        <pc:chgData name="Guest User" userId="e38cf5fff1ccbbef" providerId="Windows Live" clId="Web-{A0BF2467-3D00-4B2E-A22D-BA14227D113C}" dt="2020-02-26T04:11:41.097" v="390" actId="20577"/>
        <pc:sldMkLst>
          <pc:docMk/>
          <pc:sldMk cId="0" sldId="274"/>
        </pc:sldMkLst>
        <pc:spChg chg="mod">
          <ac:chgData name="Guest User" userId="e38cf5fff1ccbbef" providerId="Windows Live" clId="Web-{A0BF2467-3D00-4B2E-A22D-BA14227D113C}" dt="2020-02-26T04:11:41.097" v="390" actId="20577"/>
          <ac:spMkLst>
            <pc:docMk/>
            <pc:sldMk cId="0" sldId="274"/>
            <ac:spMk id="3" creationId="{825DF835-CFA2-0B45-9273-6EEA176391B8}"/>
          </ac:spMkLst>
        </pc:spChg>
      </pc:sldChg>
      <pc:sldChg chg="modSp modNotes">
        <pc:chgData name="Guest User" userId="e38cf5fff1ccbbef" providerId="Windows Live" clId="Web-{A0BF2467-3D00-4B2E-A22D-BA14227D113C}" dt="2020-02-26T04:49:48.385" v="478" actId="20577"/>
        <pc:sldMkLst>
          <pc:docMk/>
          <pc:sldMk cId="4253396331" sldId="311"/>
        </pc:sldMkLst>
        <pc:spChg chg="mod">
          <ac:chgData name="Guest User" userId="e38cf5fff1ccbbef" providerId="Windows Live" clId="Web-{A0BF2467-3D00-4B2E-A22D-BA14227D113C}" dt="2020-02-26T04:49:48.385" v="478" actId="20577"/>
          <ac:spMkLst>
            <pc:docMk/>
            <pc:sldMk cId="4253396331" sldId="311"/>
            <ac:spMk id="3" creationId="{1B39FA87-F59D-844F-B1A9-8A5ED869DC58}"/>
          </ac:spMkLst>
        </pc:spChg>
      </pc:sldChg>
      <pc:sldChg chg="modSp">
        <pc:chgData name="Guest User" userId="e38cf5fff1ccbbef" providerId="Windows Live" clId="Web-{A0BF2467-3D00-4B2E-A22D-BA14227D113C}" dt="2020-02-26T04:12:00.628" v="391" actId="20577"/>
        <pc:sldMkLst>
          <pc:docMk/>
          <pc:sldMk cId="2289254147" sldId="336"/>
        </pc:sldMkLst>
        <pc:spChg chg="mod">
          <ac:chgData name="Guest User" userId="e38cf5fff1ccbbef" providerId="Windows Live" clId="Web-{A0BF2467-3D00-4B2E-A22D-BA14227D113C}" dt="2020-02-26T04:12:00.628" v="391" actId="20577"/>
          <ac:spMkLst>
            <pc:docMk/>
            <pc:sldMk cId="2289254147" sldId="336"/>
            <ac:spMk id="3" creationId="{A2DFA820-1700-448D-99CA-451110C5B9CA}"/>
          </ac:spMkLst>
        </pc:spChg>
      </pc:sldChg>
      <pc:sldChg chg="addSp delSp modSp">
        <pc:chgData name="Guest User" userId="e38cf5fff1ccbbef" providerId="Windows Live" clId="Web-{A0BF2467-3D00-4B2E-A22D-BA14227D113C}" dt="2020-02-26T04:46:54.324" v="403" actId="1076"/>
        <pc:sldMkLst>
          <pc:docMk/>
          <pc:sldMk cId="3813879265" sldId="339"/>
        </pc:sldMkLst>
        <pc:spChg chg="mod">
          <ac:chgData name="Guest User" userId="e38cf5fff1ccbbef" providerId="Windows Live" clId="Web-{A0BF2467-3D00-4B2E-A22D-BA14227D113C}" dt="2020-02-26T04:02:19.214" v="331" actId="1076"/>
          <ac:spMkLst>
            <pc:docMk/>
            <pc:sldMk cId="3813879265" sldId="339"/>
            <ac:spMk id="2" creationId="{00066170-BEE8-4679-9845-D12666BF1833}"/>
          </ac:spMkLst>
        </pc:spChg>
        <pc:spChg chg="mod">
          <ac:chgData name="Guest User" userId="e38cf5fff1ccbbef" providerId="Windows Live" clId="Web-{A0BF2467-3D00-4B2E-A22D-BA14227D113C}" dt="2020-02-26T04:46:51.699" v="402" actId="1076"/>
          <ac:spMkLst>
            <pc:docMk/>
            <pc:sldMk cId="3813879265" sldId="339"/>
            <ac:spMk id="3" creationId="{5623DD62-E018-41C0-9618-4255DAA5DB5D}"/>
          </ac:spMkLst>
        </pc:spChg>
        <pc:spChg chg="add del mod">
          <ac:chgData name="Guest User" userId="e38cf5fff1ccbbef" providerId="Windows Live" clId="Web-{A0BF2467-3D00-4B2E-A22D-BA14227D113C}" dt="2020-02-26T04:00:58.840" v="141"/>
          <ac:spMkLst>
            <pc:docMk/>
            <pc:sldMk cId="3813879265" sldId="339"/>
            <ac:spMk id="6" creationId="{AACE35E8-F928-4816-851D-AD52CAA2BC5B}"/>
          </ac:spMkLst>
        </pc:spChg>
        <pc:graphicFrameChg chg="add mod modGraphic">
          <ac:chgData name="Guest User" userId="e38cf5fff1ccbbef" providerId="Windows Live" clId="Web-{A0BF2467-3D00-4B2E-A22D-BA14227D113C}" dt="2020-02-26T04:46:54.324" v="403" actId="1076"/>
          <ac:graphicFrameMkLst>
            <pc:docMk/>
            <pc:sldMk cId="3813879265" sldId="339"/>
            <ac:graphicFrameMk id="5" creationId="{26BE7950-5F80-4241-B680-B00BB4F280B5}"/>
          </ac:graphicFrameMkLst>
        </pc:graphicFrameChg>
      </pc:sldChg>
      <pc:sldChg chg="modSp modNotes">
        <pc:chgData name="Guest User" userId="e38cf5fff1ccbbef" providerId="Windows Live" clId="Web-{A0BF2467-3D00-4B2E-A22D-BA14227D113C}" dt="2020-02-26T04:49:54.791" v="480"/>
        <pc:sldMkLst>
          <pc:docMk/>
          <pc:sldMk cId="1584528486" sldId="346"/>
        </pc:sldMkLst>
        <pc:spChg chg="mod">
          <ac:chgData name="Guest User" userId="e38cf5fff1ccbbef" providerId="Windows Live" clId="Web-{A0BF2467-3D00-4B2E-A22D-BA14227D113C}" dt="2020-02-26T04:49:42.135" v="474" actId="20577"/>
          <ac:spMkLst>
            <pc:docMk/>
            <pc:sldMk cId="1584528486" sldId="346"/>
            <ac:spMk id="3" creationId="{1B39FA87-F59D-844F-B1A9-8A5ED869DC58}"/>
          </ac:spMkLst>
        </pc:spChg>
      </pc:sldChg>
      <pc:sldChg chg="modSp">
        <pc:chgData name="Guest User" userId="e38cf5fff1ccbbef" providerId="Windows Live" clId="Web-{A0BF2467-3D00-4B2E-A22D-BA14227D113C}" dt="2020-02-26T03:50:05.114" v="0" actId="20577"/>
        <pc:sldMkLst>
          <pc:docMk/>
          <pc:sldMk cId="4220928811" sldId="347"/>
        </pc:sldMkLst>
        <pc:spChg chg="mod">
          <ac:chgData name="Guest User" userId="e38cf5fff1ccbbef" providerId="Windows Live" clId="Web-{A0BF2467-3D00-4B2E-A22D-BA14227D113C}" dt="2020-02-26T03:50:05.114" v="0" actId="20577"/>
          <ac:spMkLst>
            <pc:docMk/>
            <pc:sldMk cId="4220928811" sldId="347"/>
            <ac:spMk id="3" creationId="{F8381B93-175A-47D9-8509-885F97DD86D2}"/>
          </ac:spMkLst>
        </pc:spChg>
      </pc:sldChg>
      <pc:sldChg chg="modSp">
        <pc:chgData name="Guest User" userId="e38cf5fff1ccbbef" providerId="Windows Live" clId="Web-{A0BF2467-3D00-4B2E-A22D-BA14227D113C}" dt="2020-02-26T03:50:17.114" v="3"/>
        <pc:sldMkLst>
          <pc:docMk/>
          <pc:sldMk cId="624776306" sldId="348"/>
        </pc:sldMkLst>
        <pc:spChg chg="mod">
          <ac:chgData name="Guest User" userId="e38cf5fff1ccbbef" providerId="Windows Live" clId="Web-{A0BF2467-3D00-4B2E-A22D-BA14227D113C}" dt="2020-02-26T03:50:07.380" v="1" actId="20577"/>
          <ac:spMkLst>
            <pc:docMk/>
            <pc:sldMk cId="624776306" sldId="348"/>
            <ac:spMk id="3" creationId="{F8381B93-175A-47D9-8509-885F97DD86D2}"/>
          </ac:spMkLst>
        </pc:spChg>
        <pc:graphicFrameChg chg="mod modGraphic">
          <ac:chgData name="Guest User" userId="e38cf5fff1ccbbef" providerId="Windows Live" clId="Web-{A0BF2467-3D00-4B2E-A22D-BA14227D113C}" dt="2020-02-26T03:50:17.114" v="3"/>
          <ac:graphicFrameMkLst>
            <pc:docMk/>
            <pc:sldMk cId="624776306" sldId="348"/>
            <ac:graphicFrameMk id="5" creationId="{AEDA0551-D7C2-4ED9-82B4-9F33508E0E5E}"/>
          </ac:graphicFrameMkLst>
        </pc:graphicFrameChg>
      </pc:sldChg>
      <pc:sldChg chg="modSp del">
        <pc:chgData name="Guest User" userId="e38cf5fff1ccbbef" providerId="Windows Live" clId="Web-{A0BF2467-3D00-4B2E-A22D-BA14227D113C}" dt="2020-02-26T04:49:07.432" v="457"/>
        <pc:sldMkLst>
          <pc:docMk/>
          <pc:sldMk cId="1642755728" sldId="349"/>
        </pc:sldMkLst>
        <pc:spChg chg="mod">
          <ac:chgData name="Guest User" userId="e38cf5fff1ccbbef" providerId="Windows Live" clId="Web-{A0BF2467-3D00-4B2E-A22D-BA14227D113C}" dt="2020-02-26T04:12:07.894" v="393" actId="20577"/>
          <ac:spMkLst>
            <pc:docMk/>
            <pc:sldMk cId="1642755728" sldId="349"/>
            <ac:spMk id="3" creationId="{A2DFA820-1700-448D-99CA-451110C5B9CA}"/>
          </ac:spMkLst>
        </pc:spChg>
      </pc:sldChg>
      <pc:sldChg chg="modSp new">
        <pc:chgData name="Guest User" userId="e38cf5fff1ccbbef" providerId="Windows Live" clId="Web-{A0BF2467-3D00-4B2E-A22D-BA14227D113C}" dt="2020-02-26T03:52:34.097" v="44" actId="20577"/>
        <pc:sldMkLst>
          <pc:docMk/>
          <pc:sldMk cId="569223445" sldId="350"/>
        </pc:sldMkLst>
        <pc:spChg chg="mod">
          <ac:chgData name="Guest User" userId="e38cf5fff1ccbbef" providerId="Windows Live" clId="Web-{A0BF2467-3D00-4B2E-A22D-BA14227D113C}" dt="2020-02-26T03:50:59.067" v="22" actId="20577"/>
          <ac:spMkLst>
            <pc:docMk/>
            <pc:sldMk cId="569223445" sldId="350"/>
            <ac:spMk id="2" creationId="{B0F91C40-854E-43E8-B213-0331E0F3362B}"/>
          </ac:spMkLst>
        </pc:spChg>
        <pc:spChg chg="mod">
          <ac:chgData name="Guest User" userId="e38cf5fff1ccbbef" providerId="Windows Live" clId="Web-{A0BF2467-3D00-4B2E-A22D-BA14227D113C}" dt="2020-02-26T03:52:34.097" v="44" actId="20577"/>
          <ac:spMkLst>
            <pc:docMk/>
            <pc:sldMk cId="569223445" sldId="350"/>
            <ac:spMk id="3" creationId="{00FDF180-E0EB-4E7F-ACEE-93A9838AFE54}"/>
          </ac:spMkLst>
        </pc:spChg>
      </pc:sldChg>
      <pc:sldChg chg="add del replId">
        <pc:chgData name="Guest User" userId="e38cf5fff1ccbbef" providerId="Windows Live" clId="Web-{A0BF2467-3D00-4B2E-A22D-BA14227D113C}" dt="2020-02-26T03:50:37.505" v="5"/>
        <pc:sldMkLst>
          <pc:docMk/>
          <pc:sldMk cId="627379387" sldId="350"/>
        </pc:sldMkLst>
      </pc:sldChg>
      <pc:sldChg chg="modSp new">
        <pc:chgData name="Guest User" userId="e38cf5fff1ccbbef" providerId="Windows Live" clId="Web-{A0BF2467-3D00-4B2E-A22D-BA14227D113C}" dt="2020-02-26T03:56:57.250" v="97" actId="1076"/>
        <pc:sldMkLst>
          <pc:docMk/>
          <pc:sldMk cId="4179832786" sldId="351"/>
        </pc:sldMkLst>
        <pc:spChg chg="mod">
          <ac:chgData name="Guest User" userId="e38cf5fff1ccbbef" providerId="Windows Live" clId="Web-{A0BF2467-3D00-4B2E-A22D-BA14227D113C}" dt="2020-02-26T03:52:57.940" v="71" actId="20577"/>
          <ac:spMkLst>
            <pc:docMk/>
            <pc:sldMk cId="4179832786" sldId="351"/>
            <ac:spMk id="2" creationId="{991EB7E6-DDF6-4F0E-A81A-4D65B1EFBB89}"/>
          </ac:spMkLst>
        </pc:spChg>
        <pc:spChg chg="mod">
          <ac:chgData name="Guest User" userId="e38cf5fff1ccbbef" providerId="Windows Live" clId="Web-{A0BF2467-3D00-4B2E-A22D-BA14227D113C}" dt="2020-02-26T03:56:57.250" v="97" actId="1076"/>
          <ac:spMkLst>
            <pc:docMk/>
            <pc:sldMk cId="4179832786" sldId="351"/>
            <ac:spMk id="3" creationId="{87EEE21A-279D-4C8D-AE3F-4653B2142448}"/>
          </ac:spMkLst>
        </pc:spChg>
      </pc:sldChg>
      <pc:sldChg chg="modSp add del replId">
        <pc:chgData name="Guest User" userId="e38cf5fff1ccbbef" providerId="Windows Live" clId="Web-{A0BF2467-3D00-4B2E-A22D-BA14227D113C}" dt="2020-02-26T03:59:14.998" v="110"/>
        <pc:sldMkLst>
          <pc:docMk/>
          <pc:sldMk cId="899360292" sldId="352"/>
        </pc:sldMkLst>
        <pc:spChg chg="mod">
          <ac:chgData name="Guest User" userId="e38cf5fff1ccbbef" providerId="Windows Live" clId="Web-{A0BF2467-3D00-4B2E-A22D-BA14227D113C}" dt="2020-02-26T03:58:06.467" v="109" actId="14100"/>
          <ac:spMkLst>
            <pc:docMk/>
            <pc:sldMk cId="899360292" sldId="352"/>
            <ac:spMk id="3" creationId="{87EEE21A-279D-4C8D-AE3F-4653B2142448}"/>
          </ac:spMkLst>
        </pc:spChg>
      </pc:sldChg>
      <pc:sldChg chg="modSp add replId">
        <pc:chgData name="Guest User" userId="e38cf5fff1ccbbef" providerId="Windows Live" clId="Web-{A0BF2467-3D00-4B2E-A22D-BA14227D113C}" dt="2020-02-26T04:03:03.464" v="341" actId="20577"/>
        <pc:sldMkLst>
          <pc:docMk/>
          <pc:sldMk cId="2788697172" sldId="352"/>
        </pc:sldMkLst>
        <pc:spChg chg="mod">
          <ac:chgData name="Guest User" userId="e38cf5fff1ccbbef" providerId="Windows Live" clId="Web-{A0BF2467-3D00-4B2E-A22D-BA14227D113C}" dt="2020-02-26T04:03:03.464" v="341" actId="20577"/>
          <ac:spMkLst>
            <pc:docMk/>
            <pc:sldMk cId="2788697172" sldId="352"/>
            <ac:spMk id="2" creationId="{00066170-BEE8-4679-9845-D12666BF1833}"/>
          </ac:spMkLst>
        </pc:spChg>
        <pc:spChg chg="mod">
          <ac:chgData name="Guest User" userId="e38cf5fff1ccbbef" providerId="Windows Live" clId="Web-{A0BF2467-3D00-4B2E-A22D-BA14227D113C}" dt="2020-02-26T04:02:47.823" v="337" actId="20577"/>
          <ac:spMkLst>
            <pc:docMk/>
            <pc:sldMk cId="2788697172" sldId="352"/>
            <ac:spMk id="3" creationId="{5623DD62-E018-41C0-9618-4255DAA5DB5D}"/>
          </ac:spMkLst>
        </pc:spChg>
      </pc:sldChg>
      <pc:sldChg chg="modSp add replId">
        <pc:chgData name="Guest User" userId="e38cf5fff1ccbbef" providerId="Windows Live" clId="Web-{A0BF2467-3D00-4B2E-A22D-BA14227D113C}" dt="2020-02-26T04:46:45.621" v="401" actId="20577"/>
        <pc:sldMkLst>
          <pc:docMk/>
          <pc:sldMk cId="2271242267" sldId="353"/>
        </pc:sldMkLst>
        <pc:spChg chg="mod">
          <ac:chgData name="Guest User" userId="e38cf5fff1ccbbef" providerId="Windows Live" clId="Web-{A0BF2467-3D00-4B2E-A22D-BA14227D113C}" dt="2020-02-26T04:04:04.650" v="367" actId="1076"/>
          <ac:spMkLst>
            <pc:docMk/>
            <pc:sldMk cId="2271242267" sldId="353"/>
            <ac:spMk id="2" creationId="{00066170-BEE8-4679-9845-D12666BF1833}"/>
          </ac:spMkLst>
        </pc:spChg>
        <pc:spChg chg="mod">
          <ac:chgData name="Guest User" userId="e38cf5fff1ccbbef" providerId="Windows Live" clId="Web-{A0BF2467-3D00-4B2E-A22D-BA14227D113C}" dt="2020-02-26T04:46:45.621" v="401" actId="20577"/>
          <ac:spMkLst>
            <pc:docMk/>
            <pc:sldMk cId="2271242267" sldId="353"/>
            <ac:spMk id="3" creationId="{5623DD62-E018-41C0-9618-4255DAA5DB5D}"/>
          </ac:spMkLst>
        </pc:spChg>
      </pc:sldChg>
      <pc:sldChg chg="modSp add replId">
        <pc:chgData name="Guest User" userId="e38cf5fff1ccbbef" providerId="Windows Live" clId="Web-{A0BF2467-3D00-4B2E-A22D-BA14227D113C}" dt="2020-02-26T04:48:17.683" v="442" actId="20577"/>
        <pc:sldMkLst>
          <pc:docMk/>
          <pc:sldMk cId="640350279" sldId="354"/>
        </pc:sldMkLst>
        <pc:spChg chg="mod">
          <ac:chgData name="Guest User" userId="e38cf5fff1ccbbef" providerId="Windows Live" clId="Web-{A0BF2467-3D00-4B2E-A22D-BA14227D113C}" dt="2020-02-26T04:48:17.683" v="442" actId="20577"/>
          <ac:spMkLst>
            <pc:docMk/>
            <pc:sldMk cId="640350279" sldId="354"/>
            <ac:spMk id="3" creationId="{A2DFA820-1700-448D-99CA-451110C5B9CA}"/>
          </ac:spMkLst>
        </pc:spChg>
      </pc:sldChg>
    </pc:docChg>
  </pc:docChgLst>
  <pc:docChgLst>
    <pc:chgData name="Guest User" userId="e38cf5fff1ccbbef" providerId="Windows Live" clId="Web-{0E28E49C-4332-49C8-8760-C9B9A764E33B}"/>
    <pc:docChg chg="delSld modSld">
      <pc:chgData name="Guest User" userId="e38cf5fff1ccbbef" providerId="Windows Live" clId="Web-{0E28E49C-4332-49C8-8760-C9B9A764E33B}" dt="2019-08-13T16:25:15.219" v="11" actId="20577"/>
      <pc:docMkLst>
        <pc:docMk/>
      </pc:docMkLst>
      <pc:sldChg chg="del">
        <pc:chgData name="Guest User" userId="e38cf5fff1ccbbef" providerId="Windows Live" clId="Web-{0E28E49C-4332-49C8-8760-C9B9A764E33B}" dt="2019-08-13T16:24:18.750" v="0"/>
        <pc:sldMkLst>
          <pc:docMk/>
          <pc:sldMk cId="3005863671" sldId="307"/>
        </pc:sldMkLst>
      </pc:sldChg>
      <pc:sldChg chg="modSp">
        <pc:chgData name="Guest User" userId="e38cf5fff1ccbbef" providerId="Windows Live" clId="Web-{0E28E49C-4332-49C8-8760-C9B9A764E33B}" dt="2019-08-13T16:25:15.219" v="11" actId="20577"/>
        <pc:sldMkLst>
          <pc:docMk/>
          <pc:sldMk cId="2289254147" sldId="336"/>
        </pc:sldMkLst>
        <pc:spChg chg="mod">
          <ac:chgData name="Guest User" userId="e38cf5fff1ccbbef" providerId="Windows Live" clId="Web-{0E28E49C-4332-49C8-8760-C9B9A764E33B}" dt="2019-08-13T16:25:15.219" v="11" actId="20577"/>
          <ac:spMkLst>
            <pc:docMk/>
            <pc:sldMk cId="2289254147" sldId="336"/>
            <ac:spMk id="3" creationId="{A2DFA820-1700-448D-99CA-451110C5B9CA}"/>
          </ac:spMkLst>
        </pc:spChg>
      </pc:sldChg>
    </pc:docChg>
  </pc:docChgLst>
  <pc:docChgLst>
    <pc:chgData name="Guest User" userId="e38cf5fff1ccbbef" providerId="Windows Live" clId="Web-{2272FA7E-9A8E-4258-9F65-345886E0DAF5}"/>
    <pc:docChg chg="addSld delSld modSld">
      <pc:chgData name="Guest User" userId="e38cf5fff1ccbbef" providerId="Windows Live" clId="Web-{2272FA7E-9A8E-4258-9F65-345886E0DAF5}" dt="2020-02-24T02:02:53.064" v="88" actId="20577"/>
      <pc:docMkLst>
        <pc:docMk/>
      </pc:docMkLst>
      <pc:sldChg chg="modSp">
        <pc:chgData name="Guest User" userId="e38cf5fff1ccbbef" providerId="Windows Live" clId="Web-{2272FA7E-9A8E-4258-9F65-345886E0DAF5}" dt="2020-02-24T01:35:22.423" v="2" actId="20577"/>
        <pc:sldMkLst>
          <pc:docMk/>
          <pc:sldMk cId="0" sldId="256"/>
        </pc:sldMkLst>
        <pc:spChg chg="mod">
          <ac:chgData name="Guest User" userId="e38cf5fff1ccbbef" providerId="Windows Live" clId="Web-{2272FA7E-9A8E-4258-9F65-345886E0DAF5}" dt="2020-02-24T01:35:22.423" v="2" actId="20577"/>
          <ac:spMkLst>
            <pc:docMk/>
            <pc:sldMk cId="0" sldId="256"/>
            <ac:spMk id="6" creationId="{7766042E-BEC4-904E-9FCA-2079983A42E9}"/>
          </ac:spMkLst>
        </pc:spChg>
      </pc:sldChg>
      <pc:sldChg chg="modSp">
        <pc:chgData name="Guest User" userId="e38cf5fff1ccbbef" providerId="Windows Live" clId="Web-{2272FA7E-9A8E-4258-9F65-345886E0DAF5}" dt="2020-02-24T01:35:29.736" v="4" actId="20577"/>
        <pc:sldMkLst>
          <pc:docMk/>
          <pc:sldMk cId="3177937676" sldId="292"/>
        </pc:sldMkLst>
        <pc:spChg chg="mod">
          <ac:chgData name="Guest User" userId="e38cf5fff1ccbbef" providerId="Windows Live" clId="Web-{2272FA7E-9A8E-4258-9F65-345886E0DAF5}" dt="2020-02-24T01:35:29.736" v="4" actId="20577"/>
          <ac:spMkLst>
            <pc:docMk/>
            <pc:sldMk cId="3177937676" sldId="292"/>
            <ac:spMk id="2" creationId="{B3CA7CCB-CF56-244B-9034-AE11AC11B77C}"/>
          </ac:spMkLst>
        </pc:spChg>
      </pc:sldChg>
      <pc:sldChg chg="modSp">
        <pc:chgData name="Guest User" userId="e38cf5fff1ccbbef" providerId="Windows Live" clId="Web-{2272FA7E-9A8E-4258-9F65-345886E0DAF5}" dt="2020-02-24T01:37:07.397" v="28" actId="20577"/>
        <pc:sldMkLst>
          <pc:docMk/>
          <pc:sldMk cId="2929006727" sldId="299"/>
        </pc:sldMkLst>
        <pc:spChg chg="mod">
          <ac:chgData name="Guest User" userId="e38cf5fff1ccbbef" providerId="Windows Live" clId="Web-{2272FA7E-9A8E-4258-9F65-345886E0DAF5}" dt="2020-02-24T01:35:34.173" v="6" actId="20577"/>
          <ac:spMkLst>
            <pc:docMk/>
            <pc:sldMk cId="2929006727" sldId="299"/>
            <ac:spMk id="3" creationId="{A4477EF2-C265-934A-B975-3E5D4088780C}"/>
          </ac:spMkLst>
        </pc:spChg>
        <pc:spChg chg="mod">
          <ac:chgData name="Guest User" userId="e38cf5fff1ccbbef" providerId="Windows Live" clId="Web-{2272FA7E-9A8E-4258-9F65-345886E0DAF5}" dt="2020-02-24T01:37:07.397" v="28" actId="20577"/>
          <ac:spMkLst>
            <pc:docMk/>
            <pc:sldMk cId="2929006727" sldId="299"/>
            <ac:spMk id="4" creationId="{93D99F56-4DB3-D14F-AA13-0FA8FD7AE0C7}"/>
          </ac:spMkLst>
        </pc:spChg>
      </pc:sldChg>
      <pc:sldChg chg="modSp">
        <pc:chgData name="Guest User" userId="e38cf5fff1ccbbef" providerId="Windows Live" clId="Web-{2272FA7E-9A8E-4258-9F65-345886E0DAF5}" dt="2020-02-24T02:02:53.064" v="88" actId="20577"/>
        <pc:sldMkLst>
          <pc:docMk/>
          <pc:sldMk cId="2289254147" sldId="336"/>
        </pc:sldMkLst>
        <pc:spChg chg="mod">
          <ac:chgData name="Guest User" userId="e38cf5fff1ccbbef" providerId="Windows Live" clId="Web-{2272FA7E-9A8E-4258-9F65-345886E0DAF5}" dt="2020-02-24T02:02:53.064" v="88" actId="20577"/>
          <ac:spMkLst>
            <pc:docMk/>
            <pc:sldMk cId="2289254147" sldId="336"/>
            <ac:spMk id="3" creationId="{A2DFA820-1700-448D-99CA-451110C5B9CA}"/>
          </ac:spMkLst>
        </pc:spChg>
      </pc:sldChg>
      <pc:sldChg chg="modSp del">
        <pc:chgData name="Guest User" userId="e38cf5fff1ccbbef" providerId="Windows Live" clId="Web-{2272FA7E-9A8E-4258-9F65-345886E0DAF5}" dt="2020-02-24T01:37:11.491" v="29"/>
        <pc:sldMkLst>
          <pc:docMk/>
          <pc:sldMk cId="2094117202" sldId="345"/>
        </pc:sldMkLst>
        <pc:spChg chg="mod">
          <ac:chgData name="Guest User" userId="e38cf5fff1ccbbef" providerId="Windows Live" clId="Web-{2272FA7E-9A8E-4258-9F65-345886E0DAF5}" dt="2020-02-24T01:36:30.101" v="8" actId="20577"/>
          <ac:spMkLst>
            <pc:docMk/>
            <pc:sldMk cId="2094117202" sldId="345"/>
            <ac:spMk id="2" creationId="{2AF33A63-B4D7-4CC6-A805-1807F37AA4D9}"/>
          </ac:spMkLst>
        </pc:spChg>
      </pc:sldChg>
      <pc:sldChg chg="modSp new">
        <pc:chgData name="Guest User" userId="e38cf5fff1ccbbef" providerId="Windows Live" clId="Web-{2272FA7E-9A8E-4258-9F65-345886E0DAF5}" dt="2020-02-24T01:57:45.879" v="42" actId="20577"/>
        <pc:sldMkLst>
          <pc:docMk/>
          <pc:sldMk cId="4220928811" sldId="347"/>
        </pc:sldMkLst>
        <pc:spChg chg="mod">
          <ac:chgData name="Guest User" userId="e38cf5fff1ccbbef" providerId="Windows Live" clId="Web-{2272FA7E-9A8E-4258-9F65-345886E0DAF5}" dt="2020-02-24T01:56:38.786" v="38" actId="20577"/>
          <ac:spMkLst>
            <pc:docMk/>
            <pc:sldMk cId="4220928811" sldId="347"/>
            <ac:spMk id="2" creationId="{FA57601D-5289-4A2F-BF43-54A4AA6BD504}"/>
          </ac:spMkLst>
        </pc:spChg>
        <pc:spChg chg="mod">
          <ac:chgData name="Guest User" userId="e38cf5fff1ccbbef" providerId="Windows Live" clId="Web-{2272FA7E-9A8E-4258-9F65-345886E0DAF5}" dt="2020-02-24T01:57:45.879" v="42" actId="20577"/>
          <ac:spMkLst>
            <pc:docMk/>
            <pc:sldMk cId="4220928811" sldId="347"/>
            <ac:spMk id="3" creationId="{F8381B93-175A-47D9-8509-885F97DD86D2}"/>
          </ac:spMkLst>
        </pc:spChg>
      </pc:sldChg>
      <pc:sldChg chg="addSp modSp add replId">
        <pc:chgData name="Guest User" userId="e38cf5fff1ccbbef" providerId="Windows Live" clId="Web-{2272FA7E-9A8E-4258-9F65-345886E0DAF5}" dt="2020-02-24T01:58:25.676" v="77" actId="1076"/>
        <pc:sldMkLst>
          <pc:docMk/>
          <pc:sldMk cId="624776306" sldId="348"/>
        </pc:sldMkLst>
        <pc:spChg chg="mod">
          <ac:chgData name="Guest User" userId="e38cf5fff1ccbbef" providerId="Windows Live" clId="Web-{2272FA7E-9A8E-4258-9F65-345886E0DAF5}" dt="2020-02-24T01:58:08.692" v="44" actId="20577"/>
          <ac:spMkLst>
            <pc:docMk/>
            <pc:sldMk cId="624776306" sldId="348"/>
            <ac:spMk id="3" creationId="{F8381B93-175A-47D9-8509-885F97DD86D2}"/>
          </ac:spMkLst>
        </pc:spChg>
        <pc:graphicFrameChg chg="add mod modGraphic">
          <ac:chgData name="Guest User" userId="e38cf5fff1ccbbef" providerId="Windows Live" clId="Web-{2272FA7E-9A8E-4258-9F65-345886E0DAF5}" dt="2020-02-24T01:58:25.676" v="77" actId="1076"/>
          <ac:graphicFrameMkLst>
            <pc:docMk/>
            <pc:sldMk cId="624776306" sldId="348"/>
            <ac:graphicFrameMk id="5" creationId="{AEDA0551-D7C2-4ED9-82B4-9F33508E0E5E}"/>
          </ac:graphicFrameMkLst>
        </pc:graphicFrameChg>
      </pc:sldChg>
      <pc:sldChg chg="modSp add replId">
        <pc:chgData name="Guest User" userId="e38cf5fff1ccbbef" providerId="Windows Live" clId="Web-{2272FA7E-9A8E-4258-9F65-345886E0DAF5}" dt="2020-02-24T02:02:49.611" v="87" actId="20577"/>
        <pc:sldMkLst>
          <pc:docMk/>
          <pc:sldMk cId="1642755728" sldId="349"/>
        </pc:sldMkLst>
        <pc:spChg chg="mod">
          <ac:chgData name="Guest User" userId="e38cf5fff1ccbbef" providerId="Windows Live" clId="Web-{2272FA7E-9A8E-4258-9F65-345886E0DAF5}" dt="2020-02-24T02:02:49.611" v="87" actId="20577"/>
          <ac:spMkLst>
            <pc:docMk/>
            <pc:sldMk cId="1642755728" sldId="349"/>
            <ac:spMk id="3" creationId="{A2DFA820-1700-448D-99CA-451110C5B9CA}"/>
          </ac:spMkLst>
        </pc:spChg>
      </pc:sldChg>
    </pc:docChg>
  </pc:docChgLst>
  <pc:docChgLst>
    <pc:chgData name="Guest User" userId="e38cf5fff1ccbbef" providerId="Windows Live" clId="Web-{497A4D7E-35FF-4969-8D28-D357C561470E}"/>
    <pc:docChg chg="modSld">
      <pc:chgData name="Guest User" userId="e38cf5fff1ccbbef" providerId="Windows Live" clId="Web-{497A4D7E-35FF-4969-8D28-D357C561470E}" dt="2019-08-21T22:21:50.420" v="1" actId="20577"/>
      <pc:docMkLst>
        <pc:docMk/>
      </pc:docMkLst>
      <pc:sldChg chg="modSp">
        <pc:chgData name="Guest User" userId="e38cf5fff1ccbbef" providerId="Windows Live" clId="Web-{497A4D7E-35FF-4969-8D28-D357C561470E}" dt="2019-08-21T22:21:50.420" v="1" actId="20577"/>
        <pc:sldMkLst>
          <pc:docMk/>
          <pc:sldMk cId="1593680850" sldId="334"/>
        </pc:sldMkLst>
        <pc:spChg chg="mod">
          <ac:chgData name="Guest User" userId="e38cf5fff1ccbbef" providerId="Windows Live" clId="Web-{497A4D7E-35FF-4969-8D28-D357C561470E}" dt="2019-08-21T22:21:50.420" v="1" actId="20577"/>
          <ac:spMkLst>
            <pc:docMk/>
            <pc:sldMk cId="1593680850" sldId="334"/>
            <ac:spMk id="4" creationId="{93D99F56-4DB3-D14F-AA13-0FA8FD7AE0C7}"/>
          </ac:spMkLst>
        </pc:spChg>
      </pc:sldChg>
    </pc:docChg>
  </pc:docChgLst>
  <pc:docChgLst>
    <pc:chgData name="Guest User" userId="e38cf5fff1ccbbef" providerId="Windows Live" clId="Web-{FCC009FE-AD93-40A4-AF70-772EFB6F2CD6}"/>
    <pc:docChg chg="addSld modSld">
      <pc:chgData name="Guest User" userId="e38cf5fff1ccbbef" providerId="Windows Live" clId="Web-{FCC009FE-AD93-40A4-AF70-772EFB6F2CD6}" dt="2019-08-12T18:19:38.368" v="2098" actId="1076"/>
      <pc:docMkLst>
        <pc:docMk/>
      </pc:docMkLst>
      <pc:sldChg chg="modSp">
        <pc:chgData name="Guest User" userId="e38cf5fff1ccbbef" providerId="Windows Live" clId="Web-{FCC009FE-AD93-40A4-AF70-772EFB6F2CD6}" dt="2019-08-09T18:23:45.963" v="65" actId="20577"/>
        <pc:sldMkLst>
          <pc:docMk/>
          <pc:sldMk cId="0" sldId="256"/>
        </pc:sldMkLst>
        <pc:spChg chg="mod">
          <ac:chgData name="Guest User" userId="e38cf5fff1ccbbef" providerId="Windows Live" clId="Web-{FCC009FE-AD93-40A4-AF70-772EFB6F2CD6}" dt="2019-08-09T17:13:17.003" v="6" actId="20577"/>
          <ac:spMkLst>
            <pc:docMk/>
            <pc:sldMk cId="0" sldId="256"/>
            <ac:spMk id="4" creationId="{98CDC929-56E2-1842-B96F-EEEFC78FBE5A}"/>
          </ac:spMkLst>
        </pc:spChg>
        <pc:spChg chg="mod">
          <ac:chgData name="Guest User" userId="e38cf5fff1ccbbef" providerId="Windows Live" clId="Web-{FCC009FE-AD93-40A4-AF70-772EFB6F2CD6}" dt="2019-08-09T18:23:45.963" v="65" actId="20577"/>
          <ac:spMkLst>
            <pc:docMk/>
            <pc:sldMk cId="0" sldId="256"/>
            <ac:spMk id="6" creationId="{7766042E-BEC4-904E-9FCA-2079983A42E9}"/>
          </ac:spMkLst>
        </pc:spChg>
      </pc:sldChg>
      <pc:sldChg chg="modSp">
        <pc:chgData name="Guest User" userId="e38cf5fff1ccbbef" providerId="Windows Live" clId="Web-{FCC009FE-AD93-40A4-AF70-772EFB6F2CD6}" dt="2019-08-12T18:03:42.350" v="2049" actId="20577"/>
        <pc:sldMkLst>
          <pc:docMk/>
          <pc:sldMk cId="0" sldId="274"/>
        </pc:sldMkLst>
        <pc:spChg chg="mod">
          <ac:chgData name="Guest User" userId="e38cf5fff1ccbbef" providerId="Windows Live" clId="Web-{FCC009FE-AD93-40A4-AF70-772EFB6F2CD6}" dt="2019-08-12T18:03:42.350" v="2049" actId="20577"/>
          <ac:spMkLst>
            <pc:docMk/>
            <pc:sldMk cId="0" sldId="274"/>
            <ac:spMk id="3" creationId="{825DF835-CFA2-0B45-9273-6EEA176391B8}"/>
          </ac:spMkLst>
        </pc:spChg>
      </pc:sldChg>
      <pc:sldChg chg="modSp">
        <pc:chgData name="Guest User" userId="e38cf5fff1ccbbef" providerId="Windows Live" clId="Web-{FCC009FE-AD93-40A4-AF70-772EFB6F2CD6}" dt="2019-08-09T18:59:49.637" v="94" actId="20577"/>
        <pc:sldMkLst>
          <pc:docMk/>
          <pc:sldMk cId="3177937676" sldId="292"/>
        </pc:sldMkLst>
        <pc:spChg chg="mod">
          <ac:chgData name="Guest User" userId="e38cf5fff1ccbbef" providerId="Windows Live" clId="Web-{FCC009FE-AD93-40A4-AF70-772EFB6F2CD6}" dt="2019-08-09T18:59:49.637" v="94" actId="20577"/>
          <ac:spMkLst>
            <pc:docMk/>
            <pc:sldMk cId="3177937676" sldId="292"/>
            <ac:spMk id="2" creationId="{B3CA7CCB-CF56-244B-9034-AE11AC11B77C}"/>
          </ac:spMkLst>
        </pc:spChg>
      </pc:sldChg>
      <pc:sldChg chg="modSp">
        <pc:chgData name="Guest User" userId="e38cf5fff1ccbbef" providerId="Windows Live" clId="Web-{FCC009FE-AD93-40A4-AF70-772EFB6F2CD6}" dt="2019-08-12T17:42:39.878" v="1432" actId="20577"/>
        <pc:sldMkLst>
          <pc:docMk/>
          <pc:sldMk cId="2929006727" sldId="299"/>
        </pc:sldMkLst>
        <pc:spChg chg="mod">
          <ac:chgData name="Guest User" userId="e38cf5fff1ccbbef" providerId="Windows Live" clId="Web-{FCC009FE-AD93-40A4-AF70-772EFB6F2CD6}" dt="2019-08-09T18:59:58.309" v="99" actId="20577"/>
          <ac:spMkLst>
            <pc:docMk/>
            <pc:sldMk cId="2929006727" sldId="299"/>
            <ac:spMk id="3" creationId="{A4477EF2-C265-934A-B975-3E5D4088780C}"/>
          </ac:spMkLst>
        </pc:spChg>
        <pc:spChg chg="mod">
          <ac:chgData name="Guest User" userId="e38cf5fff1ccbbef" providerId="Windows Live" clId="Web-{FCC009FE-AD93-40A4-AF70-772EFB6F2CD6}" dt="2019-08-12T17:42:39.878" v="1432" actId="20577"/>
          <ac:spMkLst>
            <pc:docMk/>
            <pc:sldMk cId="2929006727" sldId="299"/>
            <ac:spMk id="4" creationId="{93D99F56-4DB3-D14F-AA13-0FA8FD7AE0C7}"/>
          </ac:spMkLst>
        </pc:spChg>
      </pc:sldChg>
      <pc:sldChg chg="modSp">
        <pc:chgData name="Guest User" userId="e38cf5fff1ccbbef" providerId="Windows Live" clId="Web-{FCC009FE-AD93-40A4-AF70-772EFB6F2CD6}" dt="2019-08-09T17:54:26.605" v="43" actId="20577"/>
        <pc:sldMkLst>
          <pc:docMk/>
          <pc:sldMk cId="3005863671" sldId="307"/>
        </pc:sldMkLst>
        <pc:spChg chg="mod">
          <ac:chgData name="Guest User" userId="e38cf5fff1ccbbef" providerId="Windows Live" clId="Web-{FCC009FE-AD93-40A4-AF70-772EFB6F2CD6}" dt="2019-08-09T17:54:26.605" v="43" actId="20577"/>
          <ac:spMkLst>
            <pc:docMk/>
            <pc:sldMk cId="3005863671" sldId="307"/>
            <ac:spMk id="4" creationId="{DA67CFDE-E5A7-C84A-9B10-D2A33B362978}"/>
          </ac:spMkLst>
        </pc:spChg>
      </pc:sldChg>
      <pc:sldChg chg="modSp">
        <pc:chgData name="Guest User" userId="e38cf5fff1ccbbef" providerId="Windows Live" clId="Web-{FCC009FE-AD93-40A4-AF70-772EFB6F2CD6}" dt="2019-08-12T18:04:19.475" v="2059" actId="20577"/>
        <pc:sldMkLst>
          <pc:docMk/>
          <pc:sldMk cId="0" sldId="331"/>
        </pc:sldMkLst>
        <pc:spChg chg="mod">
          <ac:chgData name="Guest User" userId="e38cf5fff1ccbbef" providerId="Windows Live" clId="Web-{FCC009FE-AD93-40A4-AF70-772EFB6F2CD6}" dt="2019-08-12T17:58:39.443" v="1881" actId="20577"/>
          <ac:spMkLst>
            <pc:docMk/>
            <pc:sldMk cId="0" sldId="331"/>
            <ac:spMk id="2" creationId="{00000000-0000-0000-0000-000000000000}"/>
          </ac:spMkLst>
        </pc:spChg>
        <pc:spChg chg="mod">
          <ac:chgData name="Guest User" userId="e38cf5fff1ccbbef" providerId="Windows Live" clId="Web-{FCC009FE-AD93-40A4-AF70-772EFB6F2CD6}" dt="2019-08-12T18:04:19.475" v="2059" actId="20577"/>
          <ac:spMkLst>
            <pc:docMk/>
            <pc:sldMk cId="0" sldId="331"/>
            <ac:spMk id="5" creationId="{3238DD02-3D01-0D40-AAA7-F081619299A6}"/>
          </ac:spMkLst>
        </pc:spChg>
      </pc:sldChg>
      <pc:sldChg chg="addSp modSp modNotes">
        <pc:chgData name="Guest User" userId="e38cf5fff1ccbbef" providerId="Windows Live" clId="Web-{FCC009FE-AD93-40A4-AF70-772EFB6F2CD6}" dt="2019-08-09T19:43:12.567" v="262" actId="20577"/>
        <pc:sldMkLst>
          <pc:docMk/>
          <pc:sldMk cId="4097320238" sldId="332"/>
        </pc:sldMkLst>
        <pc:spChg chg="mod">
          <ac:chgData name="Guest User" userId="e38cf5fff1ccbbef" providerId="Windows Live" clId="Web-{FCC009FE-AD93-40A4-AF70-772EFB6F2CD6}" dt="2019-08-09T19:37:33.858" v="167" actId="20577"/>
          <ac:spMkLst>
            <pc:docMk/>
            <pc:sldMk cId="4097320238" sldId="332"/>
            <ac:spMk id="2" creationId="{F2F44CEC-CA48-7B4F-BDE6-8B49F24F27D4}"/>
          </ac:spMkLst>
        </pc:spChg>
        <pc:spChg chg="mod">
          <ac:chgData name="Guest User" userId="e38cf5fff1ccbbef" providerId="Windows Live" clId="Web-{FCC009FE-AD93-40A4-AF70-772EFB6F2CD6}" dt="2019-08-09T19:43:12.567" v="262" actId="20577"/>
          <ac:spMkLst>
            <pc:docMk/>
            <pc:sldMk cId="4097320238" sldId="332"/>
            <ac:spMk id="3" creationId="{BD0EFB65-E843-A24B-9843-5728E4ED0DAC}"/>
          </ac:spMkLst>
        </pc:spChg>
        <pc:picChg chg="add mod">
          <ac:chgData name="Guest User" userId="e38cf5fff1ccbbef" providerId="Windows Live" clId="Web-{FCC009FE-AD93-40A4-AF70-772EFB6F2CD6}" dt="2019-08-09T19:40:56.300" v="216" actId="1076"/>
          <ac:picMkLst>
            <pc:docMk/>
            <pc:sldMk cId="4097320238" sldId="332"/>
            <ac:picMk id="4" creationId="{C1736142-0B33-42EE-8C88-BFCF8C049BCE}"/>
          </ac:picMkLst>
        </pc:picChg>
      </pc:sldChg>
      <pc:sldChg chg="addSp delSp modSp">
        <pc:chgData name="Guest User" userId="e38cf5fff1ccbbef" providerId="Windows Live" clId="Web-{FCC009FE-AD93-40A4-AF70-772EFB6F2CD6}" dt="2019-08-12T18:06:30.381" v="2072"/>
        <pc:sldMkLst>
          <pc:docMk/>
          <pc:sldMk cId="1581574247" sldId="333"/>
        </pc:sldMkLst>
        <pc:spChg chg="mod">
          <ac:chgData name="Guest User" userId="e38cf5fff1ccbbef" providerId="Windows Live" clId="Web-{FCC009FE-AD93-40A4-AF70-772EFB6F2CD6}" dt="2019-08-12T17:42:09.893" v="1431" actId="20577"/>
          <ac:spMkLst>
            <pc:docMk/>
            <pc:sldMk cId="1581574247" sldId="333"/>
            <ac:spMk id="2" creationId="{B3CA7CCB-CF56-244B-9034-AE11AC11B77C}"/>
          </ac:spMkLst>
        </pc:spChg>
        <pc:picChg chg="add del mod ord">
          <ac:chgData name="Guest User" userId="e38cf5fff1ccbbef" providerId="Windows Live" clId="Web-{FCC009FE-AD93-40A4-AF70-772EFB6F2CD6}" dt="2019-08-12T18:06:30.381" v="2072"/>
          <ac:picMkLst>
            <pc:docMk/>
            <pc:sldMk cId="1581574247" sldId="333"/>
            <ac:picMk id="3" creationId="{38A516C0-F8C5-44BF-80D1-DC87DF044B4F}"/>
          </ac:picMkLst>
        </pc:picChg>
      </pc:sldChg>
      <pc:sldChg chg="modSp">
        <pc:chgData name="Guest User" userId="e38cf5fff1ccbbef" providerId="Windows Live" clId="Web-{FCC009FE-AD93-40A4-AF70-772EFB6F2CD6}" dt="2019-08-12T17:43:03.315" v="1436" actId="20577"/>
        <pc:sldMkLst>
          <pc:docMk/>
          <pc:sldMk cId="1593680850" sldId="334"/>
        </pc:sldMkLst>
        <pc:spChg chg="mod">
          <ac:chgData name="Guest User" userId="e38cf5fff1ccbbef" providerId="Windows Live" clId="Web-{FCC009FE-AD93-40A4-AF70-772EFB6F2CD6}" dt="2019-08-12T17:43:03.315" v="1436" actId="20577"/>
          <ac:spMkLst>
            <pc:docMk/>
            <pc:sldMk cId="1593680850" sldId="334"/>
            <ac:spMk id="4" creationId="{93D99F56-4DB3-D14F-AA13-0FA8FD7AE0C7}"/>
          </ac:spMkLst>
        </pc:spChg>
      </pc:sldChg>
      <pc:sldChg chg="addSp delSp modSp new">
        <pc:chgData name="Guest User" userId="e38cf5fff1ccbbef" providerId="Windows Live" clId="Web-{FCC009FE-AD93-40A4-AF70-772EFB6F2CD6}" dt="2019-08-12T17:40:59.596" v="1427" actId="20577"/>
        <pc:sldMkLst>
          <pc:docMk/>
          <pc:sldMk cId="2039925233" sldId="335"/>
        </pc:sldMkLst>
        <pc:spChg chg="mod">
          <ac:chgData name="Guest User" userId="e38cf5fff1ccbbef" providerId="Windows Live" clId="Web-{FCC009FE-AD93-40A4-AF70-772EFB6F2CD6}" dt="2019-08-09T21:02:16.993" v="538" actId="20577"/>
          <ac:spMkLst>
            <pc:docMk/>
            <pc:sldMk cId="2039925233" sldId="335"/>
            <ac:spMk id="2" creationId="{64822D6A-DF2F-40EF-9D53-83DE5ECA9EEC}"/>
          </ac:spMkLst>
        </pc:spChg>
        <pc:spChg chg="mod">
          <ac:chgData name="Guest User" userId="e38cf5fff1ccbbef" providerId="Windows Live" clId="Web-{FCC009FE-AD93-40A4-AF70-772EFB6F2CD6}" dt="2019-08-12T17:40:59.596" v="1427" actId="20577"/>
          <ac:spMkLst>
            <pc:docMk/>
            <pc:sldMk cId="2039925233" sldId="335"/>
            <ac:spMk id="3" creationId="{775CAD25-AC27-43DC-8450-596CE68F3A39}"/>
          </ac:spMkLst>
        </pc:spChg>
        <pc:spChg chg="add mod">
          <ac:chgData name="Guest User" userId="e38cf5fff1ccbbef" providerId="Windows Live" clId="Web-{FCC009FE-AD93-40A4-AF70-772EFB6F2CD6}" dt="2019-08-12T17:40:49.705" v="1422" actId="20577"/>
          <ac:spMkLst>
            <pc:docMk/>
            <pc:sldMk cId="2039925233" sldId="335"/>
            <ac:spMk id="4" creationId="{2C91FA52-5EE9-4A3E-996A-42631631A68E}"/>
          </ac:spMkLst>
        </pc:spChg>
        <pc:spChg chg="add del mod">
          <ac:chgData name="Guest User" userId="e38cf5fff1ccbbef" providerId="Windows Live" clId="Web-{FCC009FE-AD93-40A4-AF70-772EFB6F2CD6}" dt="2019-08-09T21:08:52.340" v="786"/>
          <ac:spMkLst>
            <pc:docMk/>
            <pc:sldMk cId="2039925233" sldId="335"/>
            <ac:spMk id="4" creationId="{7B05F6E5-C4B7-4E1C-A518-8C2DC235DC9D}"/>
          </ac:spMkLst>
        </pc:spChg>
      </pc:sldChg>
      <pc:sldChg chg="modSp new">
        <pc:chgData name="Guest User" userId="e38cf5fff1ccbbef" providerId="Windows Live" clId="Web-{FCC009FE-AD93-40A4-AF70-772EFB6F2CD6}" dt="2019-08-12T17:28:12.922" v="1124" actId="20577"/>
        <pc:sldMkLst>
          <pc:docMk/>
          <pc:sldMk cId="2289254147" sldId="336"/>
        </pc:sldMkLst>
        <pc:spChg chg="mod">
          <ac:chgData name="Guest User" userId="e38cf5fff1ccbbef" providerId="Windows Live" clId="Web-{FCC009FE-AD93-40A4-AF70-772EFB6F2CD6}" dt="2019-08-09T20:13:05.800" v="386" actId="20577"/>
          <ac:spMkLst>
            <pc:docMk/>
            <pc:sldMk cId="2289254147" sldId="336"/>
            <ac:spMk id="2" creationId="{97E960A7-7227-4C28-9F92-59C78A5CC62E}"/>
          </ac:spMkLst>
        </pc:spChg>
        <pc:spChg chg="mod">
          <ac:chgData name="Guest User" userId="e38cf5fff1ccbbef" providerId="Windows Live" clId="Web-{FCC009FE-AD93-40A4-AF70-772EFB6F2CD6}" dt="2019-08-12T17:28:12.922" v="1124" actId="20577"/>
          <ac:spMkLst>
            <pc:docMk/>
            <pc:sldMk cId="2289254147" sldId="336"/>
            <ac:spMk id="3" creationId="{A2DFA820-1700-448D-99CA-451110C5B9CA}"/>
          </ac:spMkLst>
        </pc:spChg>
      </pc:sldChg>
      <pc:sldChg chg="modSp add replId">
        <pc:chgData name="Guest User" userId="e38cf5fff1ccbbef" providerId="Windows Live" clId="Web-{FCC009FE-AD93-40A4-AF70-772EFB6F2CD6}" dt="2019-08-12T17:28:06.313" v="1120" actId="20577"/>
        <pc:sldMkLst>
          <pc:docMk/>
          <pc:sldMk cId="3845030432" sldId="337"/>
        </pc:sldMkLst>
        <pc:spChg chg="mod">
          <ac:chgData name="Guest User" userId="e38cf5fff1ccbbef" providerId="Windows Live" clId="Web-{FCC009FE-AD93-40A4-AF70-772EFB6F2CD6}" dt="2019-08-12T17:28:06.313" v="1120" actId="20577"/>
          <ac:spMkLst>
            <pc:docMk/>
            <pc:sldMk cId="3845030432" sldId="337"/>
            <ac:spMk id="3" creationId="{A2DFA820-1700-448D-99CA-451110C5B9CA}"/>
          </ac:spMkLst>
        </pc:spChg>
      </pc:sldChg>
      <pc:sldChg chg="addSp delSp modSp new modNotes">
        <pc:chgData name="Guest User" userId="e38cf5fff1ccbbef" providerId="Windows Live" clId="Web-{FCC009FE-AD93-40A4-AF70-772EFB6F2CD6}" dt="2019-08-12T18:19:38.368" v="2098" actId="1076"/>
        <pc:sldMkLst>
          <pc:docMk/>
          <pc:sldMk cId="318780012" sldId="338"/>
        </pc:sldMkLst>
        <pc:spChg chg="mod">
          <ac:chgData name="Guest User" userId="e38cf5fff1ccbbef" providerId="Windows Live" clId="Web-{FCC009FE-AD93-40A4-AF70-772EFB6F2CD6}" dt="2019-08-09T21:01:18.836" v="526" actId="20577"/>
          <ac:spMkLst>
            <pc:docMk/>
            <pc:sldMk cId="318780012" sldId="338"/>
            <ac:spMk id="2" creationId="{00066170-BEE8-4679-9845-D12666BF1833}"/>
          </ac:spMkLst>
        </pc:spChg>
        <pc:spChg chg="mod">
          <ac:chgData name="Guest User" userId="e38cf5fff1ccbbef" providerId="Windows Live" clId="Web-{FCC009FE-AD93-40A4-AF70-772EFB6F2CD6}" dt="2019-08-09T20:53:55.224" v="478" actId="20577"/>
          <ac:spMkLst>
            <pc:docMk/>
            <pc:sldMk cId="318780012" sldId="338"/>
            <ac:spMk id="3" creationId="{5623DD62-E018-41C0-9618-4255DAA5DB5D}"/>
          </ac:spMkLst>
        </pc:spChg>
        <pc:picChg chg="add mod">
          <ac:chgData name="Guest User" userId="e38cf5fff1ccbbef" providerId="Windows Live" clId="Web-{FCC009FE-AD93-40A4-AF70-772EFB6F2CD6}" dt="2019-08-12T18:15:33.070" v="2086" actId="1076"/>
          <ac:picMkLst>
            <pc:docMk/>
            <pc:sldMk cId="318780012" sldId="338"/>
            <ac:picMk id="4" creationId="{01AA2F61-2141-4D29-BB95-1597D5DD58C2}"/>
          </ac:picMkLst>
        </pc:picChg>
        <pc:picChg chg="add del mod">
          <ac:chgData name="Guest User" userId="e38cf5fff1ccbbef" providerId="Windows Live" clId="Web-{FCC009FE-AD93-40A4-AF70-772EFB6F2CD6}" dt="2019-08-12T18:17:54.821" v="2091"/>
          <ac:picMkLst>
            <pc:docMk/>
            <pc:sldMk cId="318780012" sldId="338"/>
            <ac:picMk id="6" creationId="{2DDB7E31-E30E-4F0F-87EC-AE319122FFF6}"/>
          </ac:picMkLst>
        </pc:picChg>
        <pc:picChg chg="add del mod">
          <ac:chgData name="Guest User" userId="e38cf5fff1ccbbef" providerId="Windows Live" clId="Web-{FCC009FE-AD93-40A4-AF70-772EFB6F2CD6}" dt="2019-08-12T18:19:26.524" v="2094"/>
          <ac:picMkLst>
            <pc:docMk/>
            <pc:sldMk cId="318780012" sldId="338"/>
            <ac:picMk id="8" creationId="{1441EE06-81CF-4946-8037-E9E6988717A5}"/>
          </ac:picMkLst>
        </pc:picChg>
        <pc:picChg chg="add mod">
          <ac:chgData name="Guest User" userId="e38cf5fff1ccbbef" providerId="Windows Live" clId="Web-{FCC009FE-AD93-40A4-AF70-772EFB6F2CD6}" dt="2019-08-12T18:19:38.368" v="2098" actId="1076"/>
          <ac:picMkLst>
            <pc:docMk/>
            <pc:sldMk cId="318780012" sldId="338"/>
            <ac:picMk id="10" creationId="{9A33EB91-539A-4DEC-8F0D-CF89D8485FCF}"/>
          </ac:picMkLst>
        </pc:picChg>
        <pc:picChg chg="add mod">
          <ac:chgData name="Guest User" userId="e38cf5fff1ccbbef" providerId="Windows Live" clId="Web-{FCC009FE-AD93-40A4-AF70-772EFB6F2CD6}" dt="2019-08-12T18:19:31.743" v="2096" actId="14100"/>
          <ac:picMkLst>
            <pc:docMk/>
            <pc:sldMk cId="318780012" sldId="338"/>
            <ac:picMk id="12" creationId="{4ED70328-F373-4DA4-8929-52D067BAD47E}"/>
          </ac:picMkLst>
        </pc:picChg>
      </pc:sldChg>
      <pc:sldChg chg="modSp add replId">
        <pc:chgData name="Guest User" userId="e38cf5fff1ccbbef" providerId="Windows Live" clId="Web-{FCC009FE-AD93-40A4-AF70-772EFB6F2CD6}" dt="2019-08-09T21:01:05.555" v="506" actId="20577"/>
        <pc:sldMkLst>
          <pc:docMk/>
          <pc:sldMk cId="3813879265" sldId="339"/>
        </pc:sldMkLst>
        <pc:spChg chg="mod">
          <ac:chgData name="Guest User" userId="e38cf5fff1ccbbef" providerId="Windows Live" clId="Web-{FCC009FE-AD93-40A4-AF70-772EFB6F2CD6}" dt="2019-08-09T21:01:05.555" v="506" actId="20577"/>
          <ac:spMkLst>
            <pc:docMk/>
            <pc:sldMk cId="3813879265" sldId="339"/>
            <ac:spMk id="2" creationId="{00066170-BEE8-4679-9845-D12666BF1833}"/>
          </ac:spMkLst>
        </pc:spChg>
        <pc:spChg chg="mod">
          <ac:chgData name="Guest User" userId="e38cf5fff1ccbbef" providerId="Windows Live" clId="Web-{FCC009FE-AD93-40A4-AF70-772EFB6F2CD6}" dt="2019-08-09T20:54:00.052" v="479" actId="20577"/>
          <ac:spMkLst>
            <pc:docMk/>
            <pc:sldMk cId="3813879265" sldId="339"/>
            <ac:spMk id="3" creationId="{5623DD62-E018-41C0-9618-4255DAA5DB5D}"/>
          </ac:spMkLst>
        </pc:spChg>
      </pc:sldChg>
      <pc:sldChg chg="addSp delSp modSp add replId modNotes">
        <pc:chgData name="Guest User" userId="e38cf5fff1ccbbef" providerId="Windows Live" clId="Web-{FCC009FE-AD93-40A4-AF70-772EFB6F2CD6}" dt="2019-08-12T17:25:42.312" v="1093" actId="1076"/>
        <pc:sldMkLst>
          <pc:docMk/>
          <pc:sldMk cId="3685413596" sldId="340"/>
        </pc:sldMkLst>
        <pc:spChg chg="mod">
          <ac:chgData name="Guest User" userId="e38cf5fff1ccbbef" providerId="Windows Live" clId="Web-{FCC009FE-AD93-40A4-AF70-772EFB6F2CD6}" dt="2019-08-12T17:14:16.295" v="1000" actId="20577"/>
          <ac:spMkLst>
            <pc:docMk/>
            <pc:sldMk cId="3685413596" sldId="340"/>
            <ac:spMk id="2" creationId="{F2F44CEC-CA48-7B4F-BDE6-8B49F24F27D4}"/>
          </ac:spMkLst>
        </pc:spChg>
        <pc:spChg chg="mod">
          <ac:chgData name="Guest User" userId="e38cf5fff1ccbbef" providerId="Windows Live" clId="Web-{FCC009FE-AD93-40A4-AF70-772EFB6F2CD6}" dt="2019-08-12T17:25:30.969" v="1090" actId="14100"/>
          <ac:spMkLst>
            <pc:docMk/>
            <pc:sldMk cId="3685413596" sldId="340"/>
            <ac:spMk id="3" creationId="{BD0EFB65-E843-A24B-9843-5728E4ED0DAC}"/>
          </ac:spMkLst>
        </pc:spChg>
        <pc:picChg chg="del">
          <ac:chgData name="Guest User" userId="e38cf5fff1ccbbef" providerId="Windows Live" clId="Web-{FCC009FE-AD93-40A4-AF70-772EFB6F2CD6}" dt="2019-08-12T17:12:34.467" v="963"/>
          <ac:picMkLst>
            <pc:docMk/>
            <pc:sldMk cId="3685413596" sldId="340"/>
            <ac:picMk id="4" creationId="{C1736142-0B33-42EE-8C88-BFCF8C049BCE}"/>
          </ac:picMkLst>
        </pc:picChg>
        <pc:picChg chg="add mod">
          <ac:chgData name="Guest User" userId="e38cf5fff1ccbbef" providerId="Windows Live" clId="Web-{FCC009FE-AD93-40A4-AF70-772EFB6F2CD6}" dt="2019-08-12T17:25:42.312" v="1093" actId="1076"/>
          <ac:picMkLst>
            <pc:docMk/>
            <pc:sldMk cId="3685413596" sldId="340"/>
            <ac:picMk id="5" creationId="{3BAABA68-E977-4438-8553-6CA9634DD38C}"/>
          </ac:picMkLst>
        </pc:picChg>
      </pc:sldChg>
      <pc:sldChg chg="addSp modSp new modNotes">
        <pc:chgData name="Guest User" userId="e38cf5fff1ccbbef" providerId="Windows Live" clId="Web-{FCC009FE-AD93-40A4-AF70-772EFB6F2CD6}" dt="2019-08-12T18:04:48.725" v="2065" actId="1076"/>
        <pc:sldMkLst>
          <pc:docMk/>
          <pc:sldMk cId="2823414821" sldId="341"/>
        </pc:sldMkLst>
        <pc:spChg chg="mod">
          <ac:chgData name="Guest User" userId="e38cf5fff1ccbbef" providerId="Windows Live" clId="Web-{FCC009FE-AD93-40A4-AF70-772EFB6F2CD6}" dt="2019-08-12T17:43:32.753" v="1444" actId="20577"/>
          <ac:spMkLst>
            <pc:docMk/>
            <pc:sldMk cId="2823414821" sldId="341"/>
            <ac:spMk id="2" creationId="{4B8635F3-488A-4579-946D-874F22857B19}"/>
          </ac:spMkLst>
        </pc:spChg>
        <pc:spChg chg="mod">
          <ac:chgData name="Guest User" userId="e38cf5fff1ccbbef" providerId="Windows Live" clId="Web-{FCC009FE-AD93-40A4-AF70-772EFB6F2CD6}" dt="2019-08-12T17:50:27.473" v="1604" actId="20577"/>
          <ac:spMkLst>
            <pc:docMk/>
            <pc:sldMk cId="2823414821" sldId="341"/>
            <ac:spMk id="3" creationId="{9AAFC176-053D-488C-8C70-88BFDBA93085}"/>
          </ac:spMkLst>
        </pc:spChg>
        <pc:spChg chg="add mod">
          <ac:chgData name="Guest User" userId="e38cf5fff1ccbbef" providerId="Windows Live" clId="Web-{FCC009FE-AD93-40A4-AF70-772EFB6F2CD6}" dt="2019-08-12T17:51:23.582" v="1714" actId="20577"/>
          <ac:spMkLst>
            <pc:docMk/>
            <pc:sldMk cId="2823414821" sldId="341"/>
            <ac:spMk id="4" creationId="{20BEBDF5-AFA3-4087-984A-22C050694AA7}"/>
          </ac:spMkLst>
        </pc:spChg>
        <pc:spChg chg="add mod">
          <ac:chgData name="Guest User" userId="e38cf5fff1ccbbef" providerId="Windows Live" clId="Web-{FCC009FE-AD93-40A4-AF70-772EFB6F2CD6}" dt="2019-08-12T17:52:14.973" v="1845" actId="20577"/>
          <ac:spMkLst>
            <pc:docMk/>
            <pc:sldMk cId="2823414821" sldId="341"/>
            <ac:spMk id="5" creationId="{CD8009C7-3898-42FE-BAFA-F787EE4F3F3C}"/>
          </ac:spMkLst>
        </pc:spChg>
        <pc:picChg chg="add mod">
          <ac:chgData name="Guest User" userId="e38cf5fff1ccbbef" providerId="Windows Live" clId="Web-{FCC009FE-AD93-40A4-AF70-772EFB6F2CD6}" dt="2019-08-12T18:04:48.725" v="2065" actId="1076"/>
          <ac:picMkLst>
            <pc:docMk/>
            <pc:sldMk cId="2823414821" sldId="341"/>
            <ac:picMk id="6" creationId="{DEDC47DC-6EAF-498D-B5B4-6878FA018AD9}"/>
          </ac:picMkLst>
        </pc:picChg>
      </pc:sldChg>
    </pc:docChg>
  </pc:docChgLst>
  <pc:docChgLst>
    <pc:chgData name="Guest User" userId="e38cf5fff1ccbbef" providerId="Windows Live" clId="Web-{0D0EF517-CACE-4339-A123-06C0E18108A0}"/>
    <pc:docChg chg="modSld">
      <pc:chgData name="Guest User" userId="e38cf5fff1ccbbef" providerId="Windows Live" clId="Web-{0D0EF517-CACE-4339-A123-06C0E18108A0}" dt="2019-08-22T20:51:27.700" v="5"/>
      <pc:docMkLst>
        <pc:docMk/>
      </pc:docMkLst>
      <pc:sldChg chg="modSp">
        <pc:chgData name="Guest User" userId="e38cf5fff1ccbbef" providerId="Windows Live" clId="Web-{0D0EF517-CACE-4339-A123-06C0E18108A0}" dt="2019-08-22T20:50:24.512" v="0"/>
        <pc:sldMkLst>
          <pc:docMk/>
          <pc:sldMk cId="4097320238" sldId="332"/>
        </pc:sldMkLst>
        <pc:picChg chg="mod">
          <ac:chgData name="Guest User" userId="e38cf5fff1ccbbef" providerId="Windows Live" clId="Web-{0D0EF517-CACE-4339-A123-06C0E18108A0}" dt="2019-08-22T20:50:24.512" v="0"/>
          <ac:picMkLst>
            <pc:docMk/>
            <pc:sldMk cId="4097320238" sldId="332"/>
            <ac:picMk id="5" creationId="{24D0529B-7963-4BB2-8224-0FD6A00877E6}"/>
          </ac:picMkLst>
        </pc:picChg>
      </pc:sldChg>
      <pc:sldChg chg="modSp">
        <pc:chgData name="Guest User" userId="e38cf5fff1ccbbef" providerId="Windows Live" clId="Web-{0D0EF517-CACE-4339-A123-06C0E18108A0}" dt="2019-08-22T20:51:20.778" v="4"/>
        <pc:sldMkLst>
          <pc:docMk/>
          <pc:sldMk cId="318780012" sldId="338"/>
        </pc:sldMkLst>
        <pc:picChg chg="mod">
          <ac:chgData name="Guest User" userId="e38cf5fff1ccbbef" providerId="Windows Live" clId="Web-{0D0EF517-CACE-4339-A123-06C0E18108A0}" dt="2019-08-22T20:50:53.934" v="2"/>
          <ac:picMkLst>
            <pc:docMk/>
            <pc:sldMk cId="318780012" sldId="338"/>
            <ac:picMk id="4" creationId="{01AA2F61-2141-4D29-BB95-1597D5DD58C2}"/>
          </ac:picMkLst>
        </pc:picChg>
        <pc:picChg chg="mod">
          <ac:chgData name="Guest User" userId="e38cf5fff1ccbbef" providerId="Windows Live" clId="Web-{0D0EF517-CACE-4339-A123-06C0E18108A0}" dt="2019-08-22T20:51:20.778" v="4"/>
          <ac:picMkLst>
            <pc:docMk/>
            <pc:sldMk cId="318780012" sldId="338"/>
            <ac:picMk id="10" creationId="{9A33EB91-539A-4DEC-8F0D-CF89D8485FCF}"/>
          </ac:picMkLst>
        </pc:picChg>
        <pc:picChg chg="mod">
          <ac:chgData name="Guest User" userId="e38cf5fff1ccbbef" providerId="Windows Live" clId="Web-{0D0EF517-CACE-4339-A123-06C0E18108A0}" dt="2019-08-22T20:51:05.450" v="3"/>
          <ac:picMkLst>
            <pc:docMk/>
            <pc:sldMk cId="318780012" sldId="338"/>
            <ac:picMk id="12" creationId="{4ED70328-F373-4DA4-8929-52D067BAD47E}"/>
          </ac:picMkLst>
        </pc:picChg>
      </pc:sldChg>
      <pc:sldChg chg="modSp">
        <pc:chgData name="Guest User" userId="e38cf5fff1ccbbef" providerId="Windows Live" clId="Web-{0D0EF517-CACE-4339-A123-06C0E18108A0}" dt="2019-08-22T20:50:33.966" v="1"/>
        <pc:sldMkLst>
          <pc:docMk/>
          <pc:sldMk cId="3685413596" sldId="340"/>
        </pc:sldMkLst>
        <pc:picChg chg="mod">
          <ac:chgData name="Guest User" userId="e38cf5fff1ccbbef" providerId="Windows Live" clId="Web-{0D0EF517-CACE-4339-A123-06C0E18108A0}" dt="2019-08-22T20:50:33.966" v="1"/>
          <ac:picMkLst>
            <pc:docMk/>
            <pc:sldMk cId="3685413596" sldId="340"/>
            <ac:picMk id="5" creationId="{3BAABA68-E977-4438-8553-6CA9634DD38C}"/>
          </ac:picMkLst>
        </pc:picChg>
      </pc:sldChg>
      <pc:sldChg chg="modSp">
        <pc:chgData name="Guest User" userId="e38cf5fff1ccbbef" providerId="Windows Live" clId="Web-{0D0EF517-CACE-4339-A123-06C0E18108A0}" dt="2019-08-22T20:51:27.700" v="5"/>
        <pc:sldMkLst>
          <pc:docMk/>
          <pc:sldMk cId="2823414821" sldId="341"/>
        </pc:sldMkLst>
        <pc:picChg chg="mod">
          <ac:chgData name="Guest User" userId="e38cf5fff1ccbbef" providerId="Windows Live" clId="Web-{0D0EF517-CACE-4339-A123-06C0E18108A0}" dt="2019-08-22T20:51:27.700" v="5"/>
          <ac:picMkLst>
            <pc:docMk/>
            <pc:sldMk cId="2823414821" sldId="341"/>
            <ac:picMk id="6" creationId="{DEDC47DC-6EAF-498D-B5B4-6878FA018AD9}"/>
          </ac:picMkLst>
        </pc:picChg>
      </pc:sldChg>
    </pc:docChg>
  </pc:docChgLst>
  <pc:docChgLst>
    <pc:chgData name="Guest User" userId="e38cf5fff1ccbbef" providerId="Windows Live" clId="Web-{A8FE0BC0-860E-48C2-BC44-F6D80E5828CF}"/>
    <pc:docChg chg="addSld delSld modSld">
      <pc:chgData name="Guest User" userId="e38cf5fff1ccbbef" providerId="Windows Live" clId="Web-{A8FE0BC0-860E-48C2-BC44-F6D80E5828CF}" dt="2020-02-01T20:25:19.009" v="93" actId="20577"/>
      <pc:docMkLst>
        <pc:docMk/>
      </pc:docMkLst>
      <pc:sldChg chg="modSp">
        <pc:chgData name="Guest User" userId="e38cf5fff1ccbbef" providerId="Windows Live" clId="Web-{A8FE0BC0-860E-48C2-BC44-F6D80E5828CF}" dt="2020-02-01T20:23:02.430" v="14" actId="20577"/>
        <pc:sldMkLst>
          <pc:docMk/>
          <pc:sldMk cId="0" sldId="256"/>
        </pc:sldMkLst>
        <pc:spChg chg="mod">
          <ac:chgData name="Guest User" userId="e38cf5fff1ccbbef" providerId="Windows Live" clId="Web-{A8FE0BC0-860E-48C2-BC44-F6D80E5828CF}" dt="2020-02-01T20:19:29.392" v="8" actId="20577"/>
          <ac:spMkLst>
            <pc:docMk/>
            <pc:sldMk cId="0" sldId="256"/>
            <ac:spMk id="4" creationId="{98CDC929-56E2-1842-B96F-EEEFC78FBE5A}"/>
          </ac:spMkLst>
        </pc:spChg>
        <pc:spChg chg="mod">
          <ac:chgData name="Guest User" userId="e38cf5fff1ccbbef" providerId="Windows Live" clId="Web-{A8FE0BC0-860E-48C2-BC44-F6D80E5828CF}" dt="2020-02-01T20:23:02.430" v="14" actId="20577"/>
          <ac:spMkLst>
            <pc:docMk/>
            <pc:sldMk cId="0" sldId="256"/>
            <ac:spMk id="6" creationId="{7766042E-BEC4-904E-9FCA-2079983A42E9}"/>
          </ac:spMkLst>
        </pc:spChg>
      </pc:sldChg>
      <pc:sldChg chg="modSp">
        <pc:chgData name="Guest User" userId="e38cf5fff1ccbbef" providerId="Windows Live" clId="Web-{A8FE0BC0-860E-48C2-BC44-F6D80E5828CF}" dt="2020-02-01T20:25:19.009" v="93" actId="20577"/>
        <pc:sldMkLst>
          <pc:docMk/>
          <pc:sldMk cId="0" sldId="274"/>
        </pc:sldMkLst>
        <pc:spChg chg="mod">
          <ac:chgData name="Guest User" userId="e38cf5fff1ccbbef" providerId="Windows Live" clId="Web-{A8FE0BC0-860E-48C2-BC44-F6D80E5828CF}" dt="2020-02-01T20:25:19.009" v="93" actId="20577"/>
          <ac:spMkLst>
            <pc:docMk/>
            <pc:sldMk cId="0" sldId="274"/>
            <ac:spMk id="3" creationId="{825DF835-CFA2-0B45-9273-6EEA176391B8}"/>
          </ac:spMkLst>
        </pc:spChg>
      </pc:sldChg>
      <pc:sldChg chg="modSp">
        <pc:chgData name="Guest User" userId="e38cf5fff1ccbbef" providerId="Windows Live" clId="Web-{A8FE0BC0-860E-48C2-BC44-F6D80E5828CF}" dt="2020-02-01T20:23:19.431" v="19" actId="20577"/>
        <pc:sldMkLst>
          <pc:docMk/>
          <pc:sldMk cId="3177937676" sldId="292"/>
        </pc:sldMkLst>
        <pc:spChg chg="mod">
          <ac:chgData name="Guest User" userId="e38cf5fff1ccbbef" providerId="Windows Live" clId="Web-{A8FE0BC0-860E-48C2-BC44-F6D80E5828CF}" dt="2020-02-01T20:23:19.431" v="19" actId="20577"/>
          <ac:spMkLst>
            <pc:docMk/>
            <pc:sldMk cId="3177937676" sldId="292"/>
            <ac:spMk id="2" creationId="{B3CA7CCB-CF56-244B-9034-AE11AC11B77C}"/>
          </ac:spMkLst>
        </pc:spChg>
      </pc:sldChg>
      <pc:sldChg chg="modSp">
        <pc:chgData name="Guest User" userId="e38cf5fff1ccbbef" providerId="Windows Live" clId="Web-{A8FE0BC0-860E-48C2-BC44-F6D80E5828CF}" dt="2020-02-01T20:23:37.712" v="34" actId="20577"/>
        <pc:sldMkLst>
          <pc:docMk/>
          <pc:sldMk cId="2929006727" sldId="299"/>
        </pc:sldMkLst>
        <pc:spChg chg="mod">
          <ac:chgData name="Guest User" userId="e38cf5fff1ccbbef" providerId="Windows Live" clId="Web-{A8FE0BC0-860E-48C2-BC44-F6D80E5828CF}" dt="2020-02-01T20:23:22.884" v="25" actId="20577"/>
          <ac:spMkLst>
            <pc:docMk/>
            <pc:sldMk cId="2929006727" sldId="299"/>
            <ac:spMk id="3" creationId="{A4477EF2-C265-934A-B975-3E5D4088780C}"/>
          </ac:spMkLst>
        </pc:spChg>
        <pc:spChg chg="mod">
          <ac:chgData name="Guest User" userId="e38cf5fff1ccbbef" providerId="Windows Live" clId="Web-{A8FE0BC0-860E-48C2-BC44-F6D80E5828CF}" dt="2020-02-01T20:23:37.712" v="34" actId="20577"/>
          <ac:spMkLst>
            <pc:docMk/>
            <pc:sldMk cId="2929006727" sldId="299"/>
            <ac:spMk id="4" creationId="{93D99F56-4DB3-D14F-AA13-0FA8FD7AE0C7}"/>
          </ac:spMkLst>
        </pc:spChg>
      </pc:sldChg>
      <pc:sldChg chg="modSp modNotes">
        <pc:chgData name="Guest User" userId="e38cf5fff1ccbbef" providerId="Windows Live" clId="Web-{A8FE0BC0-860E-48C2-BC44-F6D80E5828CF}" dt="2020-02-01T20:25:07.681" v="87" actId="20577"/>
        <pc:sldMkLst>
          <pc:docMk/>
          <pc:sldMk cId="4253396331" sldId="311"/>
        </pc:sldMkLst>
        <pc:spChg chg="mod">
          <ac:chgData name="Guest User" userId="e38cf5fff1ccbbef" providerId="Windows Live" clId="Web-{A8FE0BC0-860E-48C2-BC44-F6D80E5828CF}" dt="2020-02-01T20:25:07.681" v="87" actId="20577"/>
          <ac:spMkLst>
            <pc:docMk/>
            <pc:sldMk cId="4253396331" sldId="311"/>
            <ac:spMk id="3" creationId="{1B39FA87-F59D-844F-B1A9-8A5ED869DC58}"/>
          </ac:spMkLst>
        </pc:spChg>
      </pc:sldChg>
      <pc:sldChg chg="del">
        <pc:chgData name="Guest User" userId="e38cf5fff1ccbbef" providerId="Windows Live" clId="Web-{A8FE0BC0-860E-48C2-BC44-F6D80E5828CF}" dt="2020-02-01T20:24:38.962" v="62"/>
        <pc:sldMkLst>
          <pc:docMk/>
          <pc:sldMk cId="0" sldId="331"/>
        </pc:sldMkLst>
      </pc:sldChg>
      <pc:sldChg chg="del">
        <pc:chgData name="Guest User" userId="e38cf5fff1ccbbef" providerId="Windows Live" clId="Web-{A8FE0BC0-860E-48C2-BC44-F6D80E5828CF}" dt="2020-02-01T20:23:48.712" v="43"/>
        <pc:sldMkLst>
          <pc:docMk/>
          <pc:sldMk cId="4097320238" sldId="332"/>
        </pc:sldMkLst>
      </pc:sldChg>
      <pc:sldChg chg="del">
        <pc:chgData name="Guest User" userId="e38cf5fff1ccbbef" providerId="Windows Live" clId="Web-{A8FE0BC0-860E-48C2-BC44-F6D80E5828CF}" dt="2020-02-01T20:24:38.978" v="65"/>
        <pc:sldMkLst>
          <pc:docMk/>
          <pc:sldMk cId="1581574247" sldId="333"/>
        </pc:sldMkLst>
      </pc:sldChg>
      <pc:sldChg chg="del">
        <pc:chgData name="Guest User" userId="e38cf5fff1ccbbef" providerId="Windows Live" clId="Web-{A8FE0BC0-860E-48C2-BC44-F6D80E5828CF}" dt="2020-02-01T20:24:38.978" v="64"/>
        <pc:sldMkLst>
          <pc:docMk/>
          <pc:sldMk cId="1593680850" sldId="334"/>
        </pc:sldMkLst>
      </pc:sldChg>
      <pc:sldChg chg="del">
        <pc:chgData name="Guest User" userId="e38cf5fff1ccbbef" providerId="Windows Live" clId="Web-{A8FE0BC0-860E-48C2-BC44-F6D80E5828CF}" dt="2020-02-01T20:24:16.165" v="44"/>
        <pc:sldMkLst>
          <pc:docMk/>
          <pc:sldMk cId="2039925233" sldId="335"/>
        </pc:sldMkLst>
      </pc:sldChg>
      <pc:sldChg chg="modSp">
        <pc:chgData name="Guest User" userId="e38cf5fff1ccbbef" providerId="Windows Live" clId="Web-{A8FE0BC0-860E-48C2-BC44-F6D80E5828CF}" dt="2020-02-01T20:24:18.947" v="46" actId="20577"/>
        <pc:sldMkLst>
          <pc:docMk/>
          <pc:sldMk cId="2289254147" sldId="336"/>
        </pc:sldMkLst>
        <pc:spChg chg="mod">
          <ac:chgData name="Guest User" userId="e38cf5fff1ccbbef" providerId="Windows Live" clId="Web-{A8FE0BC0-860E-48C2-BC44-F6D80E5828CF}" dt="2020-02-01T20:24:18.947" v="46" actId="20577"/>
          <ac:spMkLst>
            <pc:docMk/>
            <pc:sldMk cId="2289254147" sldId="336"/>
            <ac:spMk id="3" creationId="{A2DFA820-1700-448D-99CA-451110C5B9CA}"/>
          </ac:spMkLst>
        </pc:spChg>
      </pc:sldChg>
      <pc:sldChg chg="del">
        <pc:chgData name="Guest User" userId="e38cf5fff1ccbbef" providerId="Windows Live" clId="Web-{A8FE0BC0-860E-48C2-BC44-F6D80E5828CF}" dt="2020-02-01T20:24:21.197" v="47"/>
        <pc:sldMkLst>
          <pc:docMk/>
          <pc:sldMk cId="3845030432" sldId="337"/>
        </pc:sldMkLst>
      </pc:sldChg>
      <pc:sldChg chg="del">
        <pc:chgData name="Guest User" userId="e38cf5fff1ccbbef" providerId="Windows Live" clId="Web-{A8FE0BC0-860E-48C2-BC44-F6D80E5828CF}" dt="2020-02-01T20:24:25.290" v="48"/>
        <pc:sldMkLst>
          <pc:docMk/>
          <pc:sldMk cId="318780012" sldId="338"/>
        </pc:sldMkLst>
      </pc:sldChg>
      <pc:sldChg chg="modSp">
        <pc:chgData name="Guest User" userId="e38cf5fff1ccbbef" providerId="Windows Live" clId="Web-{A8FE0BC0-860E-48C2-BC44-F6D80E5828CF}" dt="2020-02-01T20:24:34.056" v="61" actId="20577"/>
        <pc:sldMkLst>
          <pc:docMk/>
          <pc:sldMk cId="3813879265" sldId="339"/>
        </pc:sldMkLst>
        <pc:spChg chg="mod">
          <ac:chgData name="Guest User" userId="e38cf5fff1ccbbef" providerId="Windows Live" clId="Web-{A8FE0BC0-860E-48C2-BC44-F6D80E5828CF}" dt="2020-02-01T20:24:34.056" v="61" actId="20577"/>
          <ac:spMkLst>
            <pc:docMk/>
            <pc:sldMk cId="3813879265" sldId="339"/>
            <ac:spMk id="2" creationId="{00066170-BEE8-4679-9845-D12666BF1833}"/>
          </ac:spMkLst>
        </pc:spChg>
        <pc:spChg chg="mod">
          <ac:chgData name="Guest User" userId="e38cf5fff1ccbbef" providerId="Windows Live" clId="Web-{A8FE0BC0-860E-48C2-BC44-F6D80E5828CF}" dt="2020-02-01T20:24:27.681" v="49" actId="20577"/>
          <ac:spMkLst>
            <pc:docMk/>
            <pc:sldMk cId="3813879265" sldId="339"/>
            <ac:spMk id="3" creationId="{5623DD62-E018-41C0-9618-4255DAA5DB5D}"/>
          </ac:spMkLst>
        </pc:spChg>
      </pc:sldChg>
      <pc:sldChg chg="del">
        <pc:chgData name="Guest User" userId="e38cf5fff1ccbbef" providerId="Windows Live" clId="Web-{A8FE0BC0-860E-48C2-BC44-F6D80E5828CF}" dt="2020-02-01T20:24:16.165" v="45"/>
        <pc:sldMkLst>
          <pc:docMk/>
          <pc:sldMk cId="3685413596" sldId="340"/>
        </pc:sldMkLst>
      </pc:sldChg>
      <pc:sldChg chg="del">
        <pc:chgData name="Guest User" userId="e38cf5fff1ccbbef" providerId="Windows Live" clId="Web-{A8FE0BC0-860E-48C2-BC44-F6D80E5828CF}" dt="2020-02-01T20:24:38.978" v="63"/>
        <pc:sldMkLst>
          <pc:docMk/>
          <pc:sldMk cId="2823414821" sldId="341"/>
        </pc:sldMkLst>
      </pc:sldChg>
      <pc:sldChg chg="del">
        <pc:chgData name="Guest User" userId="e38cf5fff1ccbbef" providerId="Windows Live" clId="Web-{A8FE0BC0-860E-48C2-BC44-F6D80E5828CF}" dt="2020-02-01T20:25:16.478" v="92"/>
        <pc:sldMkLst>
          <pc:docMk/>
          <pc:sldMk cId="3957957532" sldId="342"/>
        </pc:sldMkLst>
      </pc:sldChg>
      <pc:sldChg chg="del">
        <pc:chgData name="Guest User" userId="e38cf5fff1ccbbef" providerId="Windows Live" clId="Web-{A8FE0BC0-860E-48C2-BC44-F6D80E5828CF}" dt="2020-02-01T20:25:16.478" v="91"/>
        <pc:sldMkLst>
          <pc:docMk/>
          <pc:sldMk cId="1944992741" sldId="343"/>
        </pc:sldMkLst>
      </pc:sldChg>
      <pc:sldChg chg="del">
        <pc:chgData name="Guest User" userId="e38cf5fff1ccbbef" providerId="Windows Live" clId="Web-{A8FE0BC0-860E-48C2-BC44-F6D80E5828CF}" dt="2020-02-01T20:25:16.478" v="90"/>
        <pc:sldMkLst>
          <pc:docMk/>
          <pc:sldMk cId="2718716916" sldId="344"/>
        </pc:sldMkLst>
      </pc:sldChg>
      <pc:sldChg chg="modSp">
        <pc:chgData name="Guest User" userId="e38cf5fff1ccbbef" providerId="Windows Live" clId="Web-{A8FE0BC0-860E-48C2-BC44-F6D80E5828CF}" dt="2020-02-01T20:23:44.868" v="42" actId="20577"/>
        <pc:sldMkLst>
          <pc:docMk/>
          <pc:sldMk cId="2094117202" sldId="345"/>
        </pc:sldMkLst>
        <pc:spChg chg="mod">
          <ac:chgData name="Guest User" userId="e38cf5fff1ccbbef" providerId="Windows Live" clId="Web-{A8FE0BC0-860E-48C2-BC44-F6D80E5828CF}" dt="2020-02-01T20:23:42.040" v="40" actId="20577"/>
          <ac:spMkLst>
            <pc:docMk/>
            <pc:sldMk cId="2094117202" sldId="345"/>
            <ac:spMk id="2" creationId="{2AF33A63-B4D7-4CC6-A805-1807F37AA4D9}"/>
          </ac:spMkLst>
        </pc:spChg>
        <pc:spChg chg="mod">
          <ac:chgData name="Guest User" userId="e38cf5fff1ccbbef" providerId="Windows Live" clId="Web-{A8FE0BC0-860E-48C2-BC44-F6D80E5828CF}" dt="2020-02-01T20:23:44.868" v="42" actId="20577"/>
          <ac:spMkLst>
            <pc:docMk/>
            <pc:sldMk cId="2094117202" sldId="345"/>
            <ac:spMk id="3" creationId="{825D01C3-6DF9-43AD-86EA-295337FBF9AC}"/>
          </ac:spMkLst>
        </pc:spChg>
      </pc:sldChg>
      <pc:sldChg chg="modSp add replId">
        <pc:chgData name="Guest User" userId="e38cf5fff1ccbbef" providerId="Windows Live" clId="Web-{A8FE0BC0-860E-48C2-BC44-F6D80E5828CF}" dt="2020-02-01T20:25:13.713" v="89" actId="20577"/>
        <pc:sldMkLst>
          <pc:docMk/>
          <pc:sldMk cId="1584528486" sldId="346"/>
        </pc:sldMkLst>
        <pc:spChg chg="mod">
          <ac:chgData name="Guest User" userId="e38cf5fff1ccbbef" providerId="Windows Live" clId="Web-{A8FE0BC0-860E-48C2-BC44-F6D80E5828CF}" dt="2020-02-01T20:25:13.713" v="89" actId="20577"/>
          <ac:spMkLst>
            <pc:docMk/>
            <pc:sldMk cId="1584528486" sldId="346"/>
            <ac:spMk id="2" creationId="{BC1D05DE-DB03-DA41-8335-4E880F4F4E3A}"/>
          </ac:spMkLst>
        </pc:spChg>
      </pc:sldChg>
    </pc:docChg>
  </pc:docChgLst>
  <pc:docChgLst>
    <pc:chgData name="Guest User" userId="e38cf5fff1ccbbef" providerId="Windows Live" clId="Web-{2830B3F5-47E4-4661-9935-2AAC9BCFCAB6}"/>
    <pc:docChg chg="addSld delSld modSld sldOrd">
      <pc:chgData name="Guest User" userId="e38cf5fff1ccbbef" providerId="Windows Live" clId="Web-{2830B3F5-47E4-4661-9935-2AAC9BCFCAB6}" dt="2019-08-21T18:36:52.571" v="525"/>
      <pc:docMkLst>
        <pc:docMk/>
      </pc:docMkLst>
      <pc:sldChg chg="modNotes">
        <pc:chgData name="Guest User" userId="e38cf5fff1ccbbef" providerId="Windows Live" clId="Web-{2830B3F5-47E4-4661-9935-2AAC9BCFCAB6}" dt="2019-08-21T18:36:52.571" v="525"/>
        <pc:sldMkLst>
          <pc:docMk/>
          <pc:sldMk cId="0" sldId="256"/>
        </pc:sldMkLst>
      </pc:sldChg>
      <pc:sldChg chg="modSp ord">
        <pc:chgData name="Guest User" userId="e38cf5fff1ccbbef" providerId="Windows Live" clId="Web-{2830B3F5-47E4-4661-9935-2AAC9BCFCAB6}" dt="2019-08-21T18:10:31.382" v="322" actId="20577"/>
        <pc:sldMkLst>
          <pc:docMk/>
          <pc:sldMk cId="4253396331" sldId="311"/>
        </pc:sldMkLst>
        <pc:spChg chg="mod">
          <ac:chgData name="Guest User" userId="e38cf5fff1ccbbef" providerId="Windows Live" clId="Web-{2830B3F5-47E4-4661-9935-2AAC9BCFCAB6}" dt="2019-08-21T18:10:31.382" v="322" actId="20577"/>
          <ac:spMkLst>
            <pc:docMk/>
            <pc:sldMk cId="4253396331" sldId="311"/>
            <ac:spMk id="3" creationId="{1B39FA87-F59D-844F-B1A9-8A5ED869DC58}"/>
          </ac:spMkLst>
        </pc:spChg>
      </pc:sldChg>
      <pc:sldChg chg="addSp delSp modSp">
        <pc:chgData name="Guest User" userId="e38cf5fff1ccbbef" providerId="Windows Live" clId="Web-{2830B3F5-47E4-4661-9935-2AAC9BCFCAB6}" dt="2019-08-21T18:28:50.368" v="521" actId="1076"/>
        <pc:sldMkLst>
          <pc:docMk/>
          <pc:sldMk cId="4097320238" sldId="332"/>
        </pc:sldMkLst>
        <pc:picChg chg="del">
          <ac:chgData name="Guest User" userId="e38cf5fff1ccbbef" providerId="Windows Live" clId="Web-{2830B3F5-47E4-4661-9935-2AAC9BCFCAB6}" dt="2019-08-21T18:28:41.805" v="519"/>
          <ac:picMkLst>
            <pc:docMk/>
            <pc:sldMk cId="4097320238" sldId="332"/>
            <ac:picMk id="4" creationId="{C1736142-0B33-42EE-8C88-BFCF8C049BCE}"/>
          </ac:picMkLst>
        </pc:picChg>
        <pc:picChg chg="add mod">
          <ac:chgData name="Guest User" userId="e38cf5fff1ccbbef" providerId="Windows Live" clId="Web-{2830B3F5-47E4-4661-9935-2AAC9BCFCAB6}" dt="2019-08-21T18:28:50.368" v="521" actId="1076"/>
          <ac:picMkLst>
            <pc:docMk/>
            <pc:sldMk cId="4097320238" sldId="332"/>
            <ac:picMk id="5" creationId="{24D0529B-7963-4BB2-8224-0FD6A00877E6}"/>
          </ac:picMkLst>
        </pc:picChg>
      </pc:sldChg>
      <pc:sldChg chg="modSp">
        <pc:chgData name="Guest User" userId="e38cf5fff1ccbbef" providerId="Windows Live" clId="Web-{2830B3F5-47E4-4661-9935-2AAC9BCFCAB6}" dt="2019-08-21T18:19:29.086" v="413" actId="20577"/>
        <pc:sldMkLst>
          <pc:docMk/>
          <pc:sldMk cId="1593680850" sldId="334"/>
        </pc:sldMkLst>
        <pc:spChg chg="mod">
          <ac:chgData name="Guest User" userId="e38cf5fff1ccbbef" providerId="Windows Live" clId="Web-{2830B3F5-47E4-4661-9935-2AAC9BCFCAB6}" dt="2019-08-21T18:19:29.086" v="413" actId="20577"/>
          <ac:spMkLst>
            <pc:docMk/>
            <pc:sldMk cId="1593680850" sldId="334"/>
            <ac:spMk id="3" creationId="{A4477EF2-C265-934A-B975-3E5D4088780C}"/>
          </ac:spMkLst>
        </pc:spChg>
        <pc:spChg chg="mod">
          <ac:chgData name="Guest User" userId="e38cf5fff1ccbbef" providerId="Windows Live" clId="Web-{2830B3F5-47E4-4661-9935-2AAC9BCFCAB6}" dt="2019-08-21T18:19:25.398" v="408" actId="20577"/>
          <ac:spMkLst>
            <pc:docMk/>
            <pc:sldMk cId="1593680850" sldId="334"/>
            <ac:spMk id="4" creationId="{93D99F56-4DB3-D14F-AA13-0FA8FD7AE0C7}"/>
          </ac:spMkLst>
        </pc:spChg>
      </pc:sldChg>
      <pc:sldChg chg="modSp">
        <pc:chgData name="Guest User" userId="e38cf5fff1ccbbef" providerId="Windows Live" clId="Web-{2830B3F5-47E4-4661-9935-2AAC9BCFCAB6}" dt="2019-08-21T17:57:22.695" v="2" actId="20577"/>
        <pc:sldMkLst>
          <pc:docMk/>
          <pc:sldMk cId="2039925233" sldId="335"/>
        </pc:sldMkLst>
        <pc:spChg chg="mod">
          <ac:chgData name="Guest User" userId="e38cf5fff1ccbbef" providerId="Windows Live" clId="Web-{2830B3F5-47E4-4661-9935-2AAC9BCFCAB6}" dt="2019-08-21T17:57:22.695" v="2" actId="20577"/>
          <ac:spMkLst>
            <pc:docMk/>
            <pc:sldMk cId="2039925233" sldId="335"/>
            <ac:spMk id="3" creationId="{775CAD25-AC27-43DC-8450-596CE68F3A39}"/>
          </ac:spMkLst>
        </pc:spChg>
      </pc:sldChg>
      <pc:sldChg chg="modSp">
        <pc:chgData name="Guest User" userId="e38cf5fff1ccbbef" providerId="Windows Live" clId="Web-{2830B3F5-47E4-4661-9935-2AAC9BCFCAB6}" dt="2019-08-21T17:57:55.132" v="11" actId="1076"/>
        <pc:sldMkLst>
          <pc:docMk/>
          <pc:sldMk cId="2289254147" sldId="336"/>
        </pc:sldMkLst>
        <pc:spChg chg="mod">
          <ac:chgData name="Guest User" userId="e38cf5fff1ccbbef" providerId="Windows Live" clId="Web-{2830B3F5-47E4-4661-9935-2AAC9BCFCAB6}" dt="2019-08-21T17:57:55.132" v="11" actId="1076"/>
          <ac:spMkLst>
            <pc:docMk/>
            <pc:sldMk cId="2289254147" sldId="336"/>
            <ac:spMk id="3" creationId="{A2DFA820-1700-448D-99CA-451110C5B9CA}"/>
          </ac:spMkLst>
        </pc:spChg>
      </pc:sldChg>
      <pc:sldChg chg="modSp">
        <pc:chgData name="Guest User" userId="e38cf5fff1ccbbef" providerId="Windows Live" clId="Web-{2830B3F5-47E4-4661-9935-2AAC9BCFCAB6}" dt="2019-08-21T17:58:10.101" v="13" actId="14100"/>
        <pc:sldMkLst>
          <pc:docMk/>
          <pc:sldMk cId="3845030432" sldId="337"/>
        </pc:sldMkLst>
        <pc:spChg chg="mod">
          <ac:chgData name="Guest User" userId="e38cf5fff1ccbbef" providerId="Windows Live" clId="Web-{2830B3F5-47E4-4661-9935-2AAC9BCFCAB6}" dt="2019-08-21T17:58:10.101" v="13" actId="14100"/>
          <ac:spMkLst>
            <pc:docMk/>
            <pc:sldMk cId="3845030432" sldId="337"/>
            <ac:spMk id="3" creationId="{A2DFA820-1700-448D-99CA-451110C5B9CA}"/>
          </ac:spMkLst>
        </pc:spChg>
      </pc:sldChg>
      <pc:sldChg chg="modSp">
        <pc:chgData name="Guest User" userId="e38cf5fff1ccbbef" providerId="Windows Live" clId="Web-{2830B3F5-47E4-4661-9935-2AAC9BCFCAB6}" dt="2019-08-21T17:57:31.757" v="10" actId="20577"/>
        <pc:sldMkLst>
          <pc:docMk/>
          <pc:sldMk cId="3685413596" sldId="340"/>
        </pc:sldMkLst>
        <pc:spChg chg="mod">
          <ac:chgData name="Guest User" userId="e38cf5fff1ccbbef" providerId="Windows Live" clId="Web-{2830B3F5-47E4-4661-9935-2AAC9BCFCAB6}" dt="2019-08-21T17:57:31.757" v="10" actId="20577"/>
          <ac:spMkLst>
            <pc:docMk/>
            <pc:sldMk cId="3685413596" sldId="340"/>
            <ac:spMk id="3" creationId="{BD0EFB65-E843-A24B-9843-5728E4ED0DAC}"/>
          </ac:spMkLst>
        </pc:spChg>
      </pc:sldChg>
      <pc:sldChg chg="modSp add ord replId modNotes">
        <pc:chgData name="Guest User" userId="e38cf5fff1ccbbef" providerId="Windows Live" clId="Web-{2830B3F5-47E4-4661-9935-2AAC9BCFCAB6}" dt="2019-08-21T18:07:59.554" v="202"/>
        <pc:sldMkLst>
          <pc:docMk/>
          <pc:sldMk cId="3957957532" sldId="342"/>
        </pc:sldMkLst>
        <pc:spChg chg="mod">
          <ac:chgData name="Guest User" userId="e38cf5fff1ccbbef" providerId="Windows Live" clId="Web-{2830B3F5-47E4-4661-9935-2AAC9BCFCAB6}" dt="2019-08-21T18:02:04.851" v="66" actId="20577"/>
          <ac:spMkLst>
            <pc:docMk/>
            <pc:sldMk cId="3957957532" sldId="342"/>
            <ac:spMk id="2" creationId="{BC1D05DE-DB03-DA41-8335-4E880F4F4E3A}"/>
          </ac:spMkLst>
        </pc:spChg>
        <pc:spChg chg="mod">
          <ac:chgData name="Guest User" userId="e38cf5fff1ccbbef" providerId="Windows Live" clId="Web-{2830B3F5-47E4-4661-9935-2AAC9BCFCAB6}" dt="2019-08-21T18:07:57.226" v="201" actId="20577"/>
          <ac:spMkLst>
            <pc:docMk/>
            <pc:sldMk cId="3957957532" sldId="342"/>
            <ac:spMk id="3" creationId="{1B39FA87-F59D-844F-B1A9-8A5ED869DC58}"/>
          </ac:spMkLst>
        </pc:spChg>
      </pc:sldChg>
      <pc:sldChg chg="modSp add ord replId modNotes">
        <pc:chgData name="Guest User" userId="e38cf5fff1ccbbef" providerId="Windows Live" clId="Web-{2830B3F5-47E4-4661-9935-2AAC9BCFCAB6}" dt="2019-08-21T18:11:24.617" v="389"/>
        <pc:sldMkLst>
          <pc:docMk/>
          <pc:sldMk cId="1944992741" sldId="343"/>
        </pc:sldMkLst>
        <pc:spChg chg="mod">
          <ac:chgData name="Guest User" userId="e38cf5fff1ccbbef" providerId="Windows Live" clId="Web-{2830B3F5-47E4-4661-9935-2AAC9BCFCAB6}" dt="2019-08-21T18:02:08.335" v="67" actId="20577"/>
          <ac:spMkLst>
            <pc:docMk/>
            <pc:sldMk cId="1944992741" sldId="343"/>
            <ac:spMk id="2" creationId="{BC1D05DE-DB03-DA41-8335-4E880F4F4E3A}"/>
          </ac:spMkLst>
        </pc:spChg>
        <pc:spChg chg="mod">
          <ac:chgData name="Guest User" userId="e38cf5fff1ccbbef" providerId="Windows Live" clId="Web-{2830B3F5-47E4-4661-9935-2AAC9BCFCAB6}" dt="2019-08-21T18:11:22.586" v="388" actId="20577"/>
          <ac:spMkLst>
            <pc:docMk/>
            <pc:sldMk cId="1944992741" sldId="343"/>
            <ac:spMk id="3" creationId="{1B39FA87-F59D-844F-B1A9-8A5ED869DC58}"/>
          </ac:spMkLst>
        </pc:spChg>
      </pc:sldChg>
      <pc:sldChg chg="modSp add replId modNotes">
        <pc:chgData name="Guest User" userId="e38cf5fff1ccbbef" providerId="Windows Live" clId="Web-{2830B3F5-47E4-4661-9935-2AAC9BCFCAB6}" dt="2019-08-21T18:27:59.977" v="514" actId="20577"/>
        <pc:sldMkLst>
          <pc:docMk/>
          <pc:sldMk cId="2718716916" sldId="344"/>
        </pc:sldMkLst>
        <pc:spChg chg="mod">
          <ac:chgData name="Guest User" userId="e38cf5fff1ccbbef" providerId="Windows Live" clId="Web-{2830B3F5-47E4-4661-9935-2AAC9BCFCAB6}" dt="2019-08-21T18:25:22.664" v="452" actId="20577"/>
          <ac:spMkLst>
            <pc:docMk/>
            <pc:sldMk cId="2718716916" sldId="344"/>
            <ac:spMk id="2" creationId="{BC1D05DE-DB03-DA41-8335-4E880F4F4E3A}"/>
          </ac:spMkLst>
        </pc:spChg>
        <pc:spChg chg="mod">
          <ac:chgData name="Guest User" userId="e38cf5fff1ccbbef" providerId="Windows Live" clId="Web-{2830B3F5-47E4-4661-9935-2AAC9BCFCAB6}" dt="2019-08-21T18:27:59.977" v="514" actId="20577"/>
          <ac:spMkLst>
            <pc:docMk/>
            <pc:sldMk cId="2718716916" sldId="344"/>
            <ac:spMk id="3" creationId="{1B39FA87-F59D-844F-B1A9-8A5ED869DC58}"/>
          </ac:spMkLst>
        </pc:spChg>
      </pc:sldChg>
      <pc:sldChg chg="modSp add del replId">
        <pc:chgData name="Guest User" userId="e38cf5fff1ccbbef" providerId="Windows Live" clId="Web-{2830B3F5-47E4-4661-9935-2AAC9BCFCAB6}" dt="2019-08-21T18:25:18.539" v="450"/>
        <pc:sldMkLst>
          <pc:docMk/>
          <pc:sldMk cId="3888652646" sldId="345"/>
        </pc:sldMkLst>
        <pc:spChg chg="mod">
          <ac:chgData name="Guest User" userId="e38cf5fff1ccbbef" providerId="Windows Live" clId="Web-{2830B3F5-47E4-4661-9935-2AAC9BCFCAB6}" dt="2019-08-21T18:02:13.695" v="69" actId="20577"/>
          <ac:spMkLst>
            <pc:docMk/>
            <pc:sldMk cId="3888652646" sldId="345"/>
            <ac:spMk id="2" creationId="{BC1D05DE-DB03-DA41-8335-4E880F4F4E3A}"/>
          </ac:spMkLst>
        </pc:spChg>
      </pc:sldChg>
      <pc:sldChg chg="modSp add del replId">
        <pc:chgData name="Guest User" userId="e38cf5fff1ccbbef" providerId="Windows Live" clId="Web-{2830B3F5-47E4-4661-9935-2AAC9BCFCAB6}" dt="2019-08-21T18:25:18.539" v="451"/>
        <pc:sldMkLst>
          <pc:docMk/>
          <pc:sldMk cId="1989948546" sldId="346"/>
        </pc:sldMkLst>
        <pc:spChg chg="mod">
          <ac:chgData name="Guest User" userId="e38cf5fff1ccbbef" providerId="Windows Live" clId="Web-{2830B3F5-47E4-4661-9935-2AAC9BCFCAB6}" dt="2019-08-21T18:02:10.913" v="68" actId="20577"/>
          <ac:spMkLst>
            <pc:docMk/>
            <pc:sldMk cId="1989948546" sldId="346"/>
            <ac:spMk id="2" creationId="{BC1D05DE-DB03-DA41-8335-4E880F4F4E3A}"/>
          </ac:spMkLst>
        </pc:spChg>
        <pc:spChg chg="mod">
          <ac:chgData name="Guest User" userId="e38cf5fff1ccbbef" providerId="Windows Live" clId="Web-{2830B3F5-47E4-4661-9935-2AAC9BCFCAB6}" dt="2019-08-21T18:25:18.039" v="449" actId="20577"/>
          <ac:spMkLst>
            <pc:docMk/>
            <pc:sldMk cId="1989948546" sldId="346"/>
            <ac:spMk id="3" creationId="{1B39FA87-F59D-844F-B1A9-8A5ED869DC58}"/>
          </ac:spMkLst>
        </pc:spChg>
      </pc:sldChg>
      <pc:sldChg chg="modSp add del ord replId">
        <pc:chgData name="Guest User" userId="e38cf5fff1ccbbef" providerId="Windows Live" clId="Web-{2830B3F5-47E4-4661-9935-2AAC9BCFCAB6}" dt="2019-08-21T18:18:52.961" v="400"/>
        <pc:sldMkLst>
          <pc:docMk/>
          <pc:sldMk cId="841353035" sldId="347"/>
        </pc:sldMkLst>
        <pc:spChg chg="mod">
          <ac:chgData name="Guest User" userId="e38cf5fff1ccbbef" providerId="Windows Live" clId="Web-{2830B3F5-47E4-4661-9935-2AAC9BCFCAB6}" dt="2019-08-21T18:18:41.476" v="395" actId="20577"/>
          <ac:spMkLst>
            <pc:docMk/>
            <pc:sldMk cId="841353035" sldId="347"/>
            <ac:spMk id="3" creationId="{A4477EF2-C265-934A-B975-3E5D4088780C}"/>
          </ac:spMkLst>
        </pc:spChg>
        <pc:spChg chg="mod">
          <ac:chgData name="Guest User" userId="e38cf5fff1ccbbef" providerId="Windows Live" clId="Web-{2830B3F5-47E4-4661-9935-2AAC9BCFCAB6}" dt="2019-08-21T18:18:52.539" v="399" actId="20577"/>
          <ac:spMkLst>
            <pc:docMk/>
            <pc:sldMk cId="841353035" sldId="347"/>
            <ac:spMk id="4" creationId="{93D99F56-4DB3-D14F-AA13-0FA8FD7AE0C7}"/>
          </ac:spMkLst>
        </pc:spChg>
      </pc:sldChg>
    </pc:docChg>
  </pc:docChgLst>
  <pc:docChgLst>
    <pc:chgData name="Guest User" userId="e38cf5fff1ccbbef" providerId="Windows Live" clId="Web-{3F84D753-8A36-4DFC-9FD4-CFF79C75548A}"/>
    <pc:docChg chg="modSld">
      <pc:chgData name="Guest User" userId="e38cf5fff1ccbbef" providerId="Windows Live" clId="Web-{3F84D753-8A36-4DFC-9FD4-CFF79C75548A}" dt="2019-08-21T22:08:59.534" v="3" actId="20577"/>
      <pc:docMkLst>
        <pc:docMk/>
      </pc:docMkLst>
      <pc:sldChg chg="modSp">
        <pc:chgData name="Guest User" userId="e38cf5fff1ccbbef" providerId="Windows Live" clId="Web-{3F84D753-8A36-4DFC-9FD4-CFF79C75548A}" dt="2019-08-21T22:08:59.534" v="3" actId="20577"/>
        <pc:sldMkLst>
          <pc:docMk/>
          <pc:sldMk cId="2929006727" sldId="299"/>
        </pc:sldMkLst>
        <pc:spChg chg="mod">
          <ac:chgData name="Guest User" userId="e38cf5fff1ccbbef" providerId="Windows Live" clId="Web-{3F84D753-8A36-4DFC-9FD4-CFF79C75548A}" dt="2019-08-21T22:08:59.534" v="3" actId="20577"/>
          <ac:spMkLst>
            <pc:docMk/>
            <pc:sldMk cId="2929006727" sldId="299"/>
            <ac:spMk id="4" creationId="{93D99F56-4DB3-D14F-AA13-0FA8FD7AE0C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5" name="Shape 5"/>
          <p:cNvSpPr>
            <a:spLocks noGrp="1" noRot="1" noChangeAspect="1"/>
          </p:cNvSpPr>
          <p:nvPr>
            <p:ph type="sldImg" idx="3"/>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200" b="0" i="0" u="none" strike="noStrike" cap="none">
                <a:solidFill>
                  <a:schemeClr val="dk1"/>
                </a:solidFill>
                <a:latin typeface="Calibri"/>
                <a:ea typeface="Calibri"/>
                <a:cs typeface="Calibri"/>
                <a:sym typeface="Calibri"/>
              </a:defRPr>
            </a:lvl2pPr>
            <a:lvl3pPr marL="914400" marR="0" lvl="2" indent="0" algn="l" rtl="0">
              <a:spcBef>
                <a:spcPts val="0"/>
              </a:spcBef>
              <a:buNone/>
              <a:defRPr sz="1200" b="0" i="0" u="none" strike="noStrike" cap="none">
                <a:solidFill>
                  <a:schemeClr val="dk1"/>
                </a:solidFill>
                <a:latin typeface="Calibri"/>
                <a:ea typeface="Calibri"/>
                <a:cs typeface="Calibri"/>
                <a:sym typeface="Calibri"/>
              </a:defRPr>
            </a:lvl3pPr>
            <a:lvl4pPr marL="1371600" marR="0" lvl="3" indent="0" algn="l" rtl="0">
              <a:spcBef>
                <a:spcPts val="0"/>
              </a:spcBef>
              <a:buNone/>
              <a:defRPr sz="1200" b="0" i="0" u="none" strike="noStrike" cap="none">
                <a:solidFill>
                  <a:schemeClr val="dk1"/>
                </a:solidFill>
                <a:latin typeface="Calibri"/>
                <a:ea typeface="Calibri"/>
                <a:cs typeface="Calibri"/>
                <a:sym typeface="Calibri"/>
              </a:defRPr>
            </a:lvl4pPr>
            <a:lvl5pPr marL="1828800" marR="0" lvl="4" indent="0" algn="l" rtl="0">
              <a:spcBef>
                <a:spcPts val="0"/>
              </a:spcBef>
              <a:buNone/>
              <a:defRPr sz="1200" b="0" i="0" u="none" strike="noStrike" cap="none">
                <a:solidFill>
                  <a:schemeClr val="dk1"/>
                </a:solidFill>
                <a:latin typeface="Calibri"/>
                <a:ea typeface="Calibri"/>
                <a:cs typeface="Calibri"/>
                <a:sym typeface="Calibri"/>
              </a:defRPr>
            </a:lvl5pPr>
            <a:lvl6pPr marL="2286000" marR="0" lvl="5" indent="0" algn="l" rtl="0">
              <a:spcBef>
                <a:spcPts val="0"/>
              </a:spcBef>
              <a:buNone/>
              <a:defRPr sz="1200" b="0" i="0" u="none" strike="noStrike" cap="none">
                <a:solidFill>
                  <a:schemeClr val="dk1"/>
                </a:solidFill>
                <a:latin typeface="Calibri"/>
                <a:ea typeface="Calibri"/>
                <a:cs typeface="Calibri"/>
                <a:sym typeface="Calibri"/>
              </a:defRPr>
            </a:lvl6pPr>
            <a:lvl7pPr marL="2743200" marR="0" lvl="6" indent="0" algn="l" rtl="0">
              <a:spcBef>
                <a:spcPts val="0"/>
              </a:spcBef>
              <a:buNone/>
              <a:defRPr sz="1200" b="0" i="0" u="none" strike="noStrike" cap="none">
                <a:solidFill>
                  <a:schemeClr val="dk1"/>
                </a:solidFill>
                <a:latin typeface="Calibri"/>
                <a:ea typeface="Calibri"/>
                <a:cs typeface="Calibri"/>
                <a:sym typeface="Calibri"/>
              </a:defRPr>
            </a:lvl7pPr>
            <a:lvl8pPr marL="3200400" marR="0" lvl="7" indent="0" algn="l" rtl="0">
              <a:spcBef>
                <a:spcPts val="0"/>
              </a:spcBef>
              <a:buNone/>
              <a:defRPr sz="1200" b="0" i="0" u="none" strike="noStrike" cap="none">
                <a:solidFill>
                  <a:schemeClr val="dk1"/>
                </a:solidFill>
                <a:latin typeface="Calibri"/>
                <a:ea typeface="Calibri"/>
                <a:cs typeface="Calibri"/>
                <a:sym typeface="Calibri"/>
              </a:defRPr>
            </a:lvl8pPr>
            <a:lvl9pPr marL="3657600" marR="0" lvl="8" indent="0" algn="l" rtl="0">
              <a:spcBef>
                <a:spcPts val="0"/>
              </a:spcBef>
              <a:buNone/>
              <a:defRPr sz="1200" b="0" i="0" u="none" strike="noStrike" cap="none">
                <a:solidFill>
                  <a:schemeClr val="dk1"/>
                </a:solidFill>
                <a:latin typeface="Calibri"/>
                <a:ea typeface="Calibri"/>
                <a:cs typeface="Calibri"/>
                <a:sym typeface="Calibri"/>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283940295"/>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courses.lumenlearning.com/wm-spanish1/"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Shape 85"/>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86" name="Shape 86"/>
          <p:cNvSpPr txBox="1">
            <a:spLocks noGrp="1"/>
          </p:cNvSpPr>
          <p:nvPr>
            <p:ph type="body" idx="1"/>
          </p:nvPr>
        </p:nvSpPr>
        <p:spPr>
          <a:xfrm>
            <a:off x="685800" y="4343400"/>
            <a:ext cx="5486399" cy="4114800"/>
          </a:xfrm>
          <a:prstGeom prst="rect">
            <a:avLst/>
          </a:prstGeom>
          <a:noFill/>
          <a:ln>
            <a:noFill/>
          </a:ln>
        </p:spPr>
        <p:txBody>
          <a:bodyPr lIns="91425" tIns="45700" rIns="91425" bIns="45700" anchor="t" anchorCtr="0">
            <a:noAutofit/>
          </a:bodyPr>
          <a:lstStyle/>
          <a:p>
            <a:pPr marL="0" marR="0" lvl="0" indent="0" algn="l" rtl="0">
              <a:spcBef>
                <a:spcPts val="0"/>
              </a:spcBef>
              <a:buSzPct val="25000"/>
              <a:buNone/>
            </a:pPr>
            <a:r>
              <a:rPr lang="en-US" sz="1200" b="0" i="0" u="none" strike="noStrike" kern="1200" cap="none">
                <a:solidFill>
                  <a:schemeClr val="tx1"/>
                </a:solidFill>
                <a:effectLst/>
                <a:latin typeface="Calibri"/>
                <a:ea typeface="Calibri"/>
                <a:cs typeface="Calibri"/>
                <a:sym typeface="Calibri"/>
              </a:rPr>
              <a:t>All text in these slides is taken from</a:t>
            </a:r>
            <a:r>
              <a:rPr lang="en-US">
                <a:solidFill>
                  <a:schemeClr val="tx1"/>
                </a:solidFill>
              </a:rPr>
              <a:t> </a:t>
            </a:r>
            <a:r>
              <a:rPr lang="en-US">
                <a:hlinkClick r:id="rId3"/>
              </a:rPr>
              <a:t>https://courses.lumenlearning.com/wm-spanish1/</a:t>
            </a:r>
            <a:r>
              <a:rPr lang="en-US">
                <a:solidFill>
                  <a:schemeClr val="tx1"/>
                </a:solidFill>
              </a:rPr>
              <a:t> </a:t>
            </a:r>
            <a:r>
              <a:rPr lang="en-US" sz="1200" b="0" i="0" u="none" strike="noStrike" kern="1200" cap="none">
                <a:solidFill>
                  <a:schemeClr val="tx1"/>
                </a:solidFill>
                <a:effectLst/>
                <a:latin typeface="Calibri"/>
                <a:ea typeface="Calibri"/>
                <a:cs typeface="Calibri"/>
                <a:sym typeface="Calibri"/>
              </a:rPr>
              <a:t>where it is published under one or more open licenses.</a:t>
            </a:r>
            <a:endParaRPr lang="en-US"/>
          </a:p>
          <a:p>
            <a:r>
              <a:rPr lang="en-US" sz="1200" b="0" i="0" u="none" strike="noStrike" kern="1200" cap="none">
                <a:solidFill>
                  <a:schemeClr val="tx1"/>
                </a:solidFill>
                <a:effectLst/>
                <a:latin typeface="Calibri"/>
                <a:ea typeface="Calibri"/>
                <a:cs typeface="Calibri"/>
                <a:sym typeface="Calibri"/>
              </a:rPr>
              <a:t>All images in these slides are attributed in the notes of the slide on which they appear and licensed as indicated. </a:t>
            </a:r>
          </a:p>
        </p:txBody>
      </p:sp>
      <p:sp>
        <p:nvSpPr>
          <p:cNvPr id="87" name="Shape 87"/>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Calibri"/>
                <a:ea typeface="Calibri"/>
                <a:cs typeface="Calibri"/>
                <a:sym typeface="Calibri"/>
              </a:rPr>
              <a:pPr marL="0" marR="0" lvl="0" indent="0" algn="r" rtl="0">
                <a:spcBef>
                  <a:spcPts val="0"/>
                </a:spcBef>
                <a:buSzPct val="25000"/>
                <a:buNone/>
              </a:pPr>
              <a:t>1</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C</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13</a:t>
            </a:fld>
            <a:endParaRPr lang="en-US"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a:t>Answer</a:t>
            </a:r>
            <a:r>
              <a:rPr lang="en-US" baseline="0"/>
              <a:t> is </a:t>
            </a:r>
            <a:r>
              <a:rPr lang="en-US"/>
              <a:t>D</a:t>
            </a:r>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Calibri"/>
                <a:ea typeface="Calibri"/>
                <a:cs typeface="Calibri"/>
                <a:sym typeface="Calibri"/>
              </a:rPr>
              <a:pPr marL="0" marR="0" lvl="0" indent="0" algn="r" rtl="0">
                <a:spcBef>
                  <a:spcPts val="0"/>
                </a:spcBef>
                <a:buSzPct val="25000"/>
                <a:buNone/>
              </a:pPr>
              <a:t>14</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3017024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1"/>
        <p:cNvGrpSpPr/>
        <p:nvPr/>
      </p:nvGrpSpPr>
      <p:grpSpPr>
        <a:xfrm>
          <a:off x="0" y="0"/>
          <a:ext cx="0" cy="0"/>
          <a:chOff x="0" y="0"/>
          <a:chExt cx="0" cy="0"/>
        </a:xfrm>
      </p:grpSpPr>
      <p:sp>
        <p:nvSpPr>
          <p:cNvPr id="322" name="Shape 322"/>
          <p:cNvSpPr txBox="1">
            <a:spLocks noGrp="1"/>
          </p:cNvSpPr>
          <p:nvPr>
            <p:ph type="body" idx="1"/>
          </p:nvPr>
        </p:nvSpPr>
        <p:spPr>
          <a:xfrm>
            <a:off x="685800" y="4343400"/>
            <a:ext cx="5486399" cy="4114800"/>
          </a:xfrm>
          <a:prstGeom prst="rect">
            <a:avLst/>
          </a:prstGeom>
        </p:spPr>
        <p:txBody>
          <a:bodyPr lIns="91425" tIns="91425" rIns="91425" bIns="91425" anchor="t" anchorCtr="0">
            <a:noAutofit/>
          </a:bodyPr>
          <a:lstStyle/>
          <a:p>
            <a:pPr lvl="0">
              <a:spcBef>
                <a:spcPts val="0"/>
              </a:spcBef>
              <a:buNone/>
            </a:pPr>
            <a:endParaRPr/>
          </a:p>
        </p:txBody>
      </p:sp>
      <p:sp>
        <p:nvSpPr>
          <p:cNvPr id="323" name="Shape 323"/>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bg>
      <p:bgPr>
        <a:blipFill dpi="0" rotWithShape="1">
          <a:blip r:embed="rId2">
            <a:lum/>
          </a:blip>
          <a:srcRect/>
          <a:stretch>
            <a:fillRect t="-61000" b="-61000"/>
          </a:stretch>
        </a:blipFill>
        <a:effectLst/>
      </p:bgPr>
    </p:bg>
    <p:spTree>
      <p:nvGrpSpPr>
        <p:cNvPr id="1" name="Shape 9"/>
        <p:cNvGrpSpPr/>
        <p:nvPr/>
      </p:nvGrpSpPr>
      <p:grpSpPr>
        <a:xfrm>
          <a:off x="0" y="0"/>
          <a:ext cx="0" cy="0"/>
          <a:chOff x="0" y="0"/>
          <a:chExt cx="0" cy="0"/>
        </a:xfrm>
      </p:grpSpPr>
      <p:sp>
        <p:nvSpPr>
          <p:cNvPr id="5" name="Google Shape;14;p3">
            <a:extLst>
              <a:ext uri="{FF2B5EF4-FFF2-40B4-BE49-F238E27FC236}">
                <a16:creationId xmlns:a16="http://schemas.microsoft.com/office/drawing/2014/main" id="{DB391CD0-B0FF-7C47-AEC7-712743E719D1}"/>
              </a:ext>
            </a:extLst>
          </p:cNvPr>
          <p:cNvSpPr/>
          <p:nvPr/>
        </p:nvSpPr>
        <p:spPr>
          <a:xfrm>
            <a:off x="0" y="552196"/>
            <a:ext cx="12207240" cy="268833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1" name="Google Shape;11;p2"/>
          <p:cNvSpPr txBox="1">
            <a:spLocks noGrp="1"/>
          </p:cNvSpPr>
          <p:nvPr>
            <p:ph type="ctrTitle" hasCustomPrompt="1"/>
          </p:nvPr>
        </p:nvSpPr>
        <p:spPr>
          <a:xfrm>
            <a:off x="1519519" y="0"/>
            <a:ext cx="9144000" cy="2387600"/>
          </a:xfrm>
          <a:prstGeom prst="rect">
            <a:avLst/>
          </a:prstGeom>
          <a:noFill/>
          <a:ln>
            <a:noFill/>
          </a:ln>
        </p:spPr>
        <p:txBody>
          <a:bodyPr spcFirstLastPara="1" wrap="square" lIns="91425" tIns="45700" rIns="91425" bIns="45700" anchor="b" anchorCtr="0"/>
          <a:lstStyle>
            <a:lvl1pPr marR="0" lvl="0" algn="ctr" rtl="0">
              <a:lnSpc>
                <a:spcPct val="90000"/>
              </a:lnSpc>
              <a:spcBef>
                <a:spcPts val="0"/>
              </a:spcBef>
              <a:spcAft>
                <a:spcPts val="0"/>
              </a:spcAft>
              <a:buClr>
                <a:srgbClr val="F1F7FB"/>
              </a:buClr>
              <a:buSzPts val="5500"/>
              <a:buFont typeface="Century Gothic"/>
              <a:buNone/>
              <a:defRPr sz="4125" b="0" i="0" u="none" strike="noStrike" cap="none">
                <a:solidFill>
                  <a:srgbClr val="F1F7FB"/>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dirty="0"/>
              <a:t>Course Title</a:t>
            </a:r>
            <a:endParaRPr dirty="0"/>
          </a:p>
        </p:txBody>
      </p:sp>
      <p:sp>
        <p:nvSpPr>
          <p:cNvPr id="12" name="Google Shape;12;p2"/>
          <p:cNvSpPr txBox="1">
            <a:spLocks noGrp="1"/>
          </p:cNvSpPr>
          <p:nvPr>
            <p:ph type="subTitle" idx="1" hasCustomPrompt="1"/>
          </p:nvPr>
        </p:nvSpPr>
        <p:spPr>
          <a:xfrm>
            <a:off x="0" y="2661428"/>
            <a:ext cx="12192000" cy="1655762"/>
          </a:xfrm>
          <a:prstGeom prst="rect">
            <a:avLst/>
          </a:prstGeom>
          <a:noFill/>
          <a:ln>
            <a:noFill/>
          </a:ln>
        </p:spPr>
        <p:txBody>
          <a:bodyPr spcFirstLastPara="1" wrap="square" lIns="91425" tIns="45700" rIns="91425" bIns="45700" anchor="t" anchorCtr="0"/>
          <a:lstStyle>
            <a:lvl1pPr marR="0" lvl="0" algn="ctr" rtl="0">
              <a:lnSpc>
                <a:spcPct val="90000"/>
              </a:lnSpc>
              <a:spcBef>
                <a:spcPts val="750"/>
              </a:spcBef>
              <a:spcAft>
                <a:spcPts val="0"/>
              </a:spcAft>
              <a:buClr>
                <a:srgbClr val="F1F7FB"/>
              </a:buClr>
              <a:buSzPts val="2400"/>
              <a:buFont typeface="Arial"/>
              <a:buNone/>
              <a:defRPr sz="1800" b="0" i="0" u="none" strike="noStrike" cap="none">
                <a:solidFill>
                  <a:srgbClr val="F1F7FB"/>
                </a:solidFill>
                <a:latin typeface="Century Gothic"/>
                <a:ea typeface="Century Gothic"/>
                <a:cs typeface="Century Gothic"/>
                <a:sym typeface="Century Gothic"/>
              </a:defRPr>
            </a:lvl1pPr>
            <a:lvl2pPr marR="0" lvl="1" algn="ctr" rtl="0">
              <a:lnSpc>
                <a:spcPct val="90000"/>
              </a:lnSpc>
              <a:spcBef>
                <a:spcPts val="375"/>
              </a:spcBef>
              <a:spcAft>
                <a:spcPts val="0"/>
              </a:spcAft>
              <a:buClr>
                <a:schemeClr val="dk1"/>
              </a:buClr>
              <a:buSzPts val="2000"/>
              <a:buFont typeface="Arial"/>
              <a:buNone/>
              <a:defRPr sz="1500" b="0" i="0" u="none" strike="noStrike" cap="none">
                <a:solidFill>
                  <a:schemeClr val="dk1"/>
                </a:solidFill>
                <a:latin typeface="Century Gothic"/>
                <a:ea typeface="Century Gothic"/>
                <a:cs typeface="Century Gothic"/>
                <a:sym typeface="Century Gothic"/>
              </a:defRPr>
            </a:lvl2pPr>
            <a:lvl3pPr marR="0" lvl="2" algn="ctr" rtl="0">
              <a:lnSpc>
                <a:spcPct val="90000"/>
              </a:lnSpc>
              <a:spcBef>
                <a:spcPts val="375"/>
              </a:spcBef>
              <a:spcAft>
                <a:spcPts val="0"/>
              </a:spcAft>
              <a:buClr>
                <a:schemeClr val="dk1"/>
              </a:buClr>
              <a:buSzPts val="1800"/>
              <a:buFont typeface="Arial"/>
              <a:buNone/>
              <a:defRPr sz="1350" b="0" i="0" u="none" strike="noStrike" cap="none">
                <a:solidFill>
                  <a:schemeClr val="dk1"/>
                </a:solidFill>
                <a:latin typeface="Century Gothic"/>
                <a:ea typeface="Century Gothic"/>
                <a:cs typeface="Century Gothic"/>
                <a:sym typeface="Century Gothic"/>
              </a:defRPr>
            </a:lvl3pPr>
            <a:lvl4pPr marR="0" lvl="3"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4pPr>
            <a:lvl5pPr marR="0" lvl="4"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5pPr>
            <a:lvl6pPr marR="0" lvl="5"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6pPr>
            <a:lvl7pPr marR="0" lvl="6"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7pPr>
            <a:lvl8pPr marR="0" lvl="7"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8pPr>
            <a:lvl9pPr marR="0" lvl="8" algn="ctr" rtl="0">
              <a:lnSpc>
                <a:spcPct val="90000"/>
              </a:lnSpc>
              <a:spcBef>
                <a:spcPts val="375"/>
              </a:spcBef>
              <a:spcAft>
                <a:spcPts val="0"/>
              </a:spcAft>
              <a:buClr>
                <a:schemeClr val="dk1"/>
              </a:buClr>
              <a:buSzPts val="1600"/>
              <a:buFont typeface="Arial"/>
              <a:buNone/>
              <a:defRPr sz="1200" b="0" i="0" u="none" strike="noStrike" cap="none">
                <a:solidFill>
                  <a:schemeClr val="dk1"/>
                </a:solidFill>
                <a:latin typeface="Century Gothic"/>
                <a:ea typeface="Century Gothic"/>
                <a:cs typeface="Century Gothic"/>
                <a:sym typeface="Century Gothic"/>
              </a:defRPr>
            </a:lvl9pPr>
          </a:lstStyle>
          <a:p>
            <a:r>
              <a:rPr lang="en-US" dirty="0"/>
              <a:t>Module: </a:t>
            </a:r>
            <a:endParaRPr dirty="0"/>
          </a:p>
        </p:txBody>
      </p:sp>
    </p:spTree>
    <p:extLst>
      <p:ext uri="{BB962C8B-B14F-4D97-AF65-F5344CB8AC3E}">
        <p14:creationId xmlns:p14="http://schemas.microsoft.com/office/powerpoint/2010/main" val="6072204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preserve="1">
  <p:cSld name="Section Header">
    <p:spTree>
      <p:nvGrpSpPr>
        <p:cNvPr id="1" name="Shape 13"/>
        <p:cNvGrpSpPr/>
        <p:nvPr/>
      </p:nvGrpSpPr>
      <p:grpSpPr>
        <a:xfrm>
          <a:off x="0" y="0"/>
          <a:ext cx="0" cy="0"/>
          <a:chOff x="0" y="0"/>
          <a:chExt cx="0" cy="0"/>
        </a:xfrm>
      </p:grpSpPr>
      <p:sp>
        <p:nvSpPr>
          <p:cNvPr id="14" name="Google Shape;14;p3"/>
          <p:cNvSpPr/>
          <p:nvPr/>
        </p:nvSpPr>
        <p:spPr>
          <a:xfrm>
            <a:off x="0" y="537882"/>
            <a:ext cx="12192000" cy="2689412"/>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
        <p:nvSpPr>
          <p:cNvPr id="15" name="Google Shape;15;p3"/>
          <p:cNvSpPr txBox="1">
            <a:spLocks noGrp="1"/>
          </p:cNvSpPr>
          <p:nvPr>
            <p:ph type="title"/>
          </p:nvPr>
        </p:nvSpPr>
        <p:spPr>
          <a:xfrm>
            <a:off x="838200" y="537883"/>
            <a:ext cx="10515600" cy="2689412"/>
          </a:xfrm>
          <a:prstGeom prst="rect">
            <a:avLst/>
          </a:prstGeom>
          <a:noFill/>
          <a:ln>
            <a:noFill/>
          </a:ln>
        </p:spPr>
        <p:txBody>
          <a:bodyPr spcFirstLastPara="1" wrap="square" lIns="91425" tIns="45700" rIns="91425" bIns="45700" anchor="ctr" anchorCtr="0"/>
          <a:lstStyle>
            <a:lvl1pPr marR="0" lvl="0" algn="ctr" rtl="0">
              <a:lnSpc>
                <a:spcPct val="90000"/>
              </a:lnSpc>
              <a:spcBef>
                <a:spcPts val="0"/>
              </a:spcBef>
              <a:spcAft>
                <a:spcPts val="0"/>
              </a:spcAft>
              <a:buClr>
                <a:schemeClr val="dk1"/>
              </a:buClr>
              <a:buSzPts val="5000"/>
              <a:buFont typeface="Century Gothic"/>
              <a:buNone/>
              <a:defRPr sz="3750" b="0" i="0" u="none" strike="noStrike" cap="none">
                <a:solidFill>
                  <a:schemeClr val="bg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dirty="0"/>
          </a:p>
        </p:txBody>
      </p:sp>
    </p:spTree>
    <p:extLst>
      <p:ext uri="{BB962C8B-B14F-4D97-AF65-F5344CB8AC3E}">
        <p14:creationId xmlns:p14="http://schemas.microsoft.com/office/powerpoint/2010/main" val="28274710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reserve="1">
  <p:cSld name="Title and Content">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18" name="Google Shape;18;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19" name="Google Shape;19;p4"/>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6" name="Google Shape;20;p4">
            <a:extLst>
              <a:ext uri="{FF2B5EF4-FFF2-40B4-BE49-F238E27FC236}">
                <a16:creationId xmlns:a16="http://schemas.microsoft.com/office/drawing/2014/main" id="{AAE7BF4A-9551-9C45-B7D9-6E6531C8E0A8}"/>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299507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9"/>
        <p:cNvGrpSpPr/>
        <p:nvPr/>
      </p:nvGrpSpPr>
      <p:grpSpPr>
        <a:xfrm>
          <a:off x="0" y="0"/>
          <a:ext cx="0" cy="0"/>
          <a:chOff x="0" y="0"/>
          <a:chExt cx="0" cy="0"/>
        </a:xfrm>
      </p:grpSpPr>
      <p:sp>
        <p:nvSpPr>
          <p:cNvPr id="40" name="Google Shape;40;p8"/>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4" name="Google Shape;20;p4">
            <a:extLst>
              <a:ext uri="{FF2B5EF4-FFF2-40B4-BE49-F238E27FC236}">
                <a16:creationId xmlns:a16="http://schemas.microsoft.com/office/drawing/2014/main" id="{866938FD-48A8-C945-8F8D-948D6ACBB765}"/>
              </a:ext>
            </a:extLst>
          </p:cNvPr>
          <p:cNvSpPr/>
          <p:nvPr/>
        </p:nvSpPr>
        <p:spPr>
          <a:xfrm rot="5400000">
            <a:off x="-3137554" y="3137552"/>
            <a:ext cx="6858002" cy="582894"/>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68569" tIns="34275" rIns="68569" bIns="34275"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39852318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54"/>
        <p:cNvGrpSpPr/>
        <p:nvPr/>
      </p:nvGrpSpPr>
      <p:grpSpPr>
        <a:xfrm>
          <a:off x="0" y="0"/>
          <a:ext cx="0" cy="0"/>
          <a:chOff x="0" y="0"/>
          <a:chExt cx="0" cy="0"/>
        </a:xfrm>
      </p:grpSpPr>
      <p:sp>
        <p:nvSpPr>
          <p:cNvPr id="55" name="Google Shape;55;p1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56" name="Google Shape;56;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57" name="Google Shape;57;p1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7" name="Google Shape;20;p4">
            <a:extLst>
              <a:ext uri="{FF2B5EF4-FFF2-40B4-BE49-F238E27FC236}">
                <a16:creationId xmlns:a16="http://schemas.microsoft.com/office/drawing/2014/main" id="{EE238881-7684-6E45-838B-2C5185AA693E}"/>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24715841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59"/>
        <p:cNvGrpSpPr/>
        <p:nvPr/>
      </p:nvGrpSpPr>
      <p:grpSpPr>
        <a:xfrm>
          <a:off x="0" y="0"/>
          <a:ext cx="0" cy="0"/>
          <a:chOff x="0" y="0"/>
          <a:chExt cx="0" cy="0"/>
        </a:xfrm>
      </p:grpSpPr>
      <p:sp>
        <p:nvSpPr>
          <p:cNvPr id="60" name="Google Shape;60;p12"/>
          <p:cNvSpPr txBox="1">
            <a:spLocks noGrp="1"/>
          </p:cNvSpPr>
          <p:nvPr>
            <p:ph type="title"/>
          </p:nvPr>
        </p:nvSpPr>
        <p:spPr>
          <a:xfrm rot="5400000">
            <a:off x="7133432" y="1956595"/>
            <a:ext cx="5811838" cy="2628900"/>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33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350" b="0" i="0" u="none" strike="noStrike" cap="none">
                <a:solidFill>
                  <a:srgbClr val="000000"/>
                </a:solidFill>
                <a:latin typeface="Arial"/>
                <a:ea typeface="Arial"/>
                <a:cs typeface="Arial"/>
                <a:sym typeface="Arial"/>
              </a:defRPr>
            </a:lvl9pPr>
          </a:lstStyle>
          <a:p>
            <a:r>
              <a:rPr lang="en-US"/>
              <a:t>Click to edit Master title style</a:t>
            </a:r>
            <a:endParaRPr/>
          </a:p>
        </p:txBody>
      </p:sp>
      <p:sp>
        <p:nvSpPr>
          <p:cNvPr id="61" name="Google Shape;61;p12"/>
          <p:cNvSpPr txBox="1">
            <a:spLocks noGrp="1"/>
          </p:cNvSpPr>
          <p:nvPr>
            <p:ph type="body" idx="1"/>
          </p:nvPr>
        </p:nvSpPr>
        <p:spPr>
          <a:xfrm rot="5400000">
            <a:off x="1799432" y="-596105"/>
            <a:ext cx="5811838" cy="7734300"/>
          </a:xfrm>
          <a:prstGeom prst="rect">
            <a:avLst/>
          </a:prstGeom>
          <a:noFill/>
          <a:ln>
            <a:noFill/>
          </a:ln>
        </p:spPr>
        <p:txBody>
          <a:bodyPr spcFirstLastPara="1" wrap="square" lIns="91425" tIns="45700" rIns="91425" bIns="45700" anchor="t" anchorCtr="0"/>
          <a:lstStyle>
            <a:lvl1pPr marL="342900" marR="0" lvl="0" indent="-304800" algn="l" rtl="0">
              <a:lnSpc>
                <a:spcPct val="90000"/>
              </a:lnSpc>
              <a:spcBef>
                <a:spcPts val="750"/>
              </a:spcBef>
              <a:spcAft>
                <a:spcPts val="0"/>
              </a:spcAft>
              <a:buClr>
                <a:schemeClr val="dk1"/>
              </a:buClr>
              <a:buSzPts val="2800"/>
              <a:buFont typeface="Arial"/>
              <a:buChar char="•"/>
              <a:defRPr sz="2100" b="0" i="0" u="none" strike="noStrike" cap="none">
                <a:solidFill>
                  <a:schemeClr val="dk1"/>
                </a:solidFill>
                <a:latin typeface="Century Gothic"/>
                <a:ea typeface="Century Gothic"/>
                <a:cs typeface="Century Gothic"/>
                <a:sym typeface="Century Gothic"/>
              </a:defRPr>
            </a:lvl1pPr>
            <a:lvl2pPr marL="685800" marR="0" lvl="1" indent="-285750" algn="l" rtl="0">
              <a:lnSpc>
                <a:spcPct val="90000"/>
              </a:lnSpc>
              <a:spcBef>
                <a:spcPts val="375"/>
              </a:spcBef>
              <a:spcAft>
                <a:spcPts val="0"/>
              </a:spcAft>
              <a:buClr>
                <a:schemeClr val="dk1"/>
              </a:buClr>
              <a:buSzPts val="2400"/>
              <a:buFont typeface="Arial"/>
              <a:buChar char="•"/>
              <a:defRPr sz="1800" b="0" i="0" u="none" strike="noStrike" cap="none">
                <a:solidFill>
                  <a:schemeClr val="dk1"/>
                </a:solidFill>
                <a:latin typeface="Century Gothic"/>
                <a:ea typeface="Century Gothic"/>
                <a:cs typeface="Century Gothic"/>
                <a:sym typeface="Century Gothic"/>
              </a:defRPr>
            </a:lvl2pPr>
            <a:lvl3pPr marL="1028700" marR="0" lvl="2" indent="-266700" algn="l" rtl="0">
              <a:lnSpc>
                <a:spcPct val="90000"/>
              </a:lnSpc>
              <a:spcBef>
                <a:spcPts val="375"/>
              </a:spcBef>
              <a:spcAft>
                <a:spcPts val="0"/>
              </a:spcAft>
              <a:buClr>
                <a:schemeClr val="dk1"/>
              </a:buClr>
              <a:buSzPts val="2000"/>
              <a:buFont typeface="Arial"/>
              <a:buChar char="•"/>
              <a:defRPr sz="1500" b="0" i="0" u="none" strike="noStrike" cap="none">
                <a:solidFill>
                  <a:schemeClr val="dk1"/>
                </a:solidFill>
                <a:latin typeface="Century Gothic"/>
                <a:ea typeface="Century Gothic"/>
                <a:cs typeface="Century Gothic"/>
                <a:sym typeface="Century Gothic"/>
              </a:defRPr>
            </a:lvl3pPr>
            <a:lvl4pPr marL="1371600" marR="0" lvl="3"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4pPr>
            <a:lvl5pPr marL="1714500" marR="0" lvl="4"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5pPr>
            <a:lvl6pPr marL="2057400" marR="0" lvl="5"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6pPr>
            <a:lvl7pPr marL="2400300" marR="0" lvl="6"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7pPr>
            <a:lvl8pPr marL="2743200" marR="0" lvl="7"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8pPr>
            <a:lvl9pPr marL="3086100" marR="0" lvl="8" indent="-257175" algn="l" rtl="0">
              <a:lnSpc>
                <a:spcPct val="90000"/>
              </a:lnSpc>
              <a:spcBef>
                <a:spcPts val="375"/>
              </a:spcBef>
              <a:spcAft>
                <a:spcPts val="0"/>
              </a:spcAft>
              <a:buClr>
                <a:schemeClr val="dk1"/>
              </a:buClr>
              <a:buSzPts val="1800"/>
              <a:buFont typeface="Arial"/>
              <a:buChar char="•"/>
              <a:defRPr sz="1350" b="0" i="0" u="none" strike="noStrike" cap="none">
                <a:solidFill>
                  <a:schemeClr val="dk1"/>
                </a:solidFill>
                <a:latin typeface="Century Gothic"/>
                <a:ea typeface="Century Gothic"/>
                <a:cs typeface="Century Gothic"/>
                <a:sym typeface="Century Gothic"/>
              </a:defRPr>
            </a:lvl9pPr>
          </a:lstStyle>
          <a:p>
            <a:pPr lvl="0"/>
            <a:r>
              <a:rPr lang="en-US"/>
              <a:t>Click to edit Master text styles</a:t>
            </a:r>
          </a:p>
        </p:txBody>
      </p:sp>
      <p:sp>
        <p:nvSpPr>
          <p:cNvPr id="62" name="Google Shape;62;p12"/>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
        <p:nvSpPr>
          <p:cNvPr id="8" name="Google Shape;20;p4">
            <a:extLst>
              <a:ext uri="{FF2B5EF4-FFF2-40B4-BE49-F238E27FC236}">
                <a16:creationId xmlns:a16="http://schemas.microsoft.com/office/drawing/2014/main" id="{52CFC662-DA86-E347-B571-4CAF57F1AA26}"/>
              </a:ext>
            </a:extLst>
          </p:cNvPr>
          <p:cNvSpPr/>
          <p:nvPr/>
        </p:nvSpPr>
        <p:spPr>
          <a:xfrm rot="5400000">
            <a:off x="-3183272" y="3127248"/>
            <a:ext cx="6912864" cy="585216"/>
          </a:xfrm>
          <a:prstGeom prst="rect">
            <a:avLst/>
          </a:prstGeom>
          <a:solidFill>
            <a:srgbClr val="3A4047"/>
          </a:solidFill>
          <a:ln w="12700" cap="flat" cmpd="sng">
            <a:solidFill>
              <a:schemeClr val="dk1">
                <a:alpha val="1176"/>
              </a:schemeClr>
            </a:solidFill>
            <a:prstDash val="solid"/>
            <a:miter lim="800000"/>
            <a:headEnd type="none" w="sm" len="sm"/>
            <a:tailEnd type="none" w="sm" len="sm"/>
          </a:ln>
        </p:spPr>
        <p:txBody>
          <a:bodyPr spcFirstLastPara="1" wrap="square" lIns="0" tIns="0" rIns="0" bIns="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350" b="0" i="0" u="none" strike="noStrike" cap="none">
              <a:solidFill>
                <a:schemeClr val="lt1"/>
              </a:solidFill>
              <a:latin typeface="Century Gothic"/>
              <a:ea typeface="Century Gothic"/>
              <a:cs typeface="Century Gothic"/>
              <a:sym typeface="Century Gothic"/>
            </a:endParaRPr>
          </a:p>
        </p:txBody>
      </p:sp>
    </p:spTree>
    <p:extLst>
      <p:ext uri="{BB962C8B-B14F-4D97-AF65-F5344CB8AC3E}">
        <p14:creationId xmlns:p14="http://schemas.microsoft.com/office/powerpoint/2010/main" val="41267558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1F7FB">
            <a:alpha val="80000"/>
          </a:srgbClr>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7"/>
            <a:ext cx="10515600" cy="1325563"/>
          </a:xfrm>
          <a:prstGeom prst="rect">
            <a:avLst/>
          </a:prstGeom>
          <a:noFill/>
          <a:ln>
            <a:noFill/>
          </a:ln>
        </p:spPr>
        <p:txBody>
          <a:bodyPr spcFirstLastPara="1" wrap="square" lIns="91425" tIns="45700" rIns="91425" bIns="45700" anchor="ctr" anchorCtr="0"/>
          <a:lstStyle>
            <a:lvl1pPr marR="0" lvl="0" algn="l" rtl="0">
              <a:lnSpc>
                <a:spcPct val="90000"/>
              </a:lnSpc>
              <a:spcBef>
                <a:spcPts val="0"/>
              </a:spcBef>
              <a:spcAft>
                <a:spcPts val="0"/>
              </a:spcAft>
              <a:buClr>
                <a:schemeClr val="dk1"/>
              </a:buClr>
              <a:buSzPts val="4400"/>
              <a:buFont typeface="Century Gothic"/>
              <a:buNone/>
              <a:defRPr sz="4400" b="0" i="0" u="none" strike="noStrike" cap="none">
                <a:solidFill>
                  <a:schemeClr val="dk1"/>
                </a:solidFill>
                <a:latin typeface="Century Gothic"/>
                <a:ea typeface="Century Gothic"/>
                <a:cs typeface="Century Gothic"/>
                <a:sym typeface="Century Gothic"/>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entury Gothic"/>
                <a:ea typeface="Century Gothic"/>
                <a:cs typeface="Century Gothic"/>
                <a:sym typeface="Century Gothic"/>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entury Gothic"/>
                <a:ea typeface="Century Gothic"/>
                <a:cs typeface="Century Gothic"/>
                <a:sym typeface="Century Gothic"/>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entury Gothic"/>
                <a:ea typeface="Century Gothic"/>
                <a:cs typeface="Century Gothic"/>
                <a:sym typeface="Century Gothic"/>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entury Gothic"/>
                <a:ea typeface="Century Gothic"/>
                <a:cs typeface="Century Gothic"/>
                <a:sym typeface="Century Gothic"/>
              </a:defRPr>
            </a:lvl9pPr>
          </a:lstStyle>
          <a:p>
            <a:endParaRPr dirty="0"/>
          </a:p>
        </p:txBody>
      </p:sp>
      <p:sp>
        <p:nvSpPr>
          <p:cNvPr id="8" name="Google Shape;8;p1"/>
          <p:cNvSpPr txBox="1">
            <a:spLocks noGrp="1"/>
          </p:cNvSpPr>
          <p:nvPr>
            <p:ph type="sldNum" idx="12"/>
          </p:nvPr>
        </p:nvSpPr>
        <p:spPr>
          <a:xfrm>
            <a:off x="838200" y="6356352"/>
            <a:ext cx="10515600" cy="365125"/>
          </a:xfrm>
          <a:prstGeom prst="rect">
            <a:avLst/>
          </a:prstGeom>
          <a:noFill/>
          <a:ln>
            <a:noFill/>
          </a:ln>
        </p:spPr>
        <p:txBody>
          <a:bodyPr spcFirstLastPara="1" wrap="square" lIns="91425" tIns="45700" rIns="91425" bIns="45700" anchor="ctr" anchorCtr="0">
            <a:noAutofit/>
          </a:bodyPr>
          <a:lstStyle>
            <a:lvl1pPr marL="0" marR="0" lvl="0"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1pPr>
            <a:lvl2pPr marL="0" marR="0" lvl="1"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2pPr>
            <a:lvl3pPr marL="0" marR="0" lvl="2"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3pPr>
            <a:lvl4pPr marL="0" marR="0" lvl="3"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4pPr>
            <a:lvl5pPr marL="0" marR="0" lvl="4"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5pPr>
            <a:lvl6pPr marL="0" marR="0" lvl="5"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6pPr>
            <a:lvl7pPr marL="0" marR="0" lvl="6"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7pPr>
            <a:lvl8pPr marL="0" marR="0" lvl="7"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8pPr>
            <a:lvl9pPr marL="0" marR="0" lvl="8" indent="0" algn="ctr" rtl="0">
              <a:lnSpc>
                <a:spcPct val="100000"/>
              </a:lnSpc>
              <a:spcBef>
                <a:spcPts val="0"/>
              </a:spcBef>
              <a:spcAft>
                <a:spcPts val="0"/>
              </a:spcAft>
              <a:buClr>
                <a:srgbClr val="000000"/>
              </a:buClr>
              <a:buSzPts val="1200"/>
              <a:buFont typeface="Arial"/>
              <a:buNone/>
              <a:defRPr sz="900" b="0" i="0" u="none" strike="noStrike" cap="none">
                <a:solidFill>
                  <a:srgbClr val="888888"/>
                </a:solidFill>
                <a:latin typeface="Century Gothic"/>
                <a:ea typeface="Century Gothic"/>
                <a:cs typeface="Century Gothic"/>
                <a:sym typeface="Century Gothic"/>
              </a:defRPr>
            </a:lvl9pPr>
          </a:lstStyle>
          <a:p>
            <a:fld id="{8AC1D5BD-6625-4530-9DC9-239739FF8170}" type="slidenum">
              <a:rPr lang="en-US" smtClean="0"/>
              <a:pPr/>
              <a:t>‹#›</a:t>
            </a:fld>
            <a:endParaRPr lang="en-US"/>
          </a:p>
        </p:txBody>
      </p:sp>
    </p:spTree>
    <p:extLst>
      <p:ext uri="{BB962C8B-B14F-4D97-AF65-F5344CB8AC3E}">
        <p14:creationId xmlns:p14="http://schemas.microsoft.com/office/powerpoint/2010/main" val="2127852904"/>
      </p:ext>
    </p:extLst>
  </p:cSld>
  <p:clrMap bg1="lt1" tx1="dk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L="565150" marR="0" lvl="0" indent="-514350" algn="l" rtl="0" eaLnBrk="1" hangingPunct="1">
        <a:lnSpc>
          <a:spcPct val="100000"/>
        </a:lnSpc>
        <a:spcBef>
          <a:spcPts val="0"/>
        </a:spcBef>
        <a:spcAft>
          <a:spcPts val="0"/>
        </a:spcAft>
        <a:buClr>
          <a:srgbClr val="000000"/>
        </a:buClr>
        <a:buSzPct val="75000"/>
        <a:buFont typeface="+mj-lt"/>
        <a:buAutoNum type="arabicPeriod"/>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4" name="Title 3">
            <a:extLst>
              <a:ext uri="{FF2B5EF4-FFF2-40B4-BE49-F238E27FC236}">
                <a16:creationId xmlns:a16="http://schemas.microsoft.com/office/drawing/2014/main" id="{98CDC929-56E2-1842-B96F-EEEFC78FBE5A}"/>
              </a:ext>
            </a:extLst>
          </p:cNvPr>
          <p:cNvSpPr>
            <a:spLocks noGrp="1"/>
          </p:cNvSpPr>
          <p:nvPr>
            <p:ph type="ctrTitle"/>
          </p:nvPr>
        </p:nvSpPr>
        <p:spPr/>
        <p:txBody>
          <a:bodyPr/>
          <a:lstStyle/>
          <a:p>
            <a:r>
              <a:rPr lang="en-US" sz="4100" dirty="0"/>
              <a:t>Introductory Spanish</a:t>
            </a:r>
            <a:endParaRPr lang="en-US" dirty="0"/>
          </a:p>
        </p:txBody>
      </p:sp>
      <p:sp>
        <p:nvSpPr>
          <p:cNvPr id="6" name="Subtitle 5">
            <a:extLst>
              <a:ext uri="{FF2B5EF4-FFF2-40B4-BE49-F238E27FC236}">
                <a16:creationId xmlns:a16="http://schemas.microsoft.com/office/drawing/2014/main" id="{7766042E-BEC4-904E-9FCA-2079983A42E9}"/>
              </a:ext>
            </a:extLst>
          </p:cNvPr>
          <p:cNvSpPr>
            <a:spLocks noGrp="1"/>
          </p:cNvSpPr>
          <p:nvPr>
            <p:ph type="subTitle" idx="1"/>
          </p:nvPr>
        </p:nvSpPr>
        <p:spPr/>
        <p:txBody>
          <a:bodyPr/>
          <a:lstStyle/>
          <a:p>
            <a:r>
              <a:rPr lang="en-US" dirty="0"/>
              <a:t>¿Le </a:t>
            </a:r>
            <a:r>
              <a:rPr lang="en-US" dirty="0" err="1"/>
              <a:t>dio</a:t>
            </a:r>
            <a:r>
              <a:rPr lang="en-US" dirty="0"/>
              <a:t> un regalo?</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a:xfrm>
            <a:off x="838200" y="142645"/>
            <a:ext cx="10515600" cy="1325563"/>
          </a:xfrm>
        </p:spPr>
        <p:txBody>
          <a:bodyPr/>
          <a:lstStyle/>
          <a:p>
            <a:r>
              <a:rPr lang="en-US" dirty="0"/>
              <a:t>Actividad</a:t>
            </a:r>
            <a:r>
              <a:rPr lang="en-US"/>
              <a:t>: Sus gustos con los viajes</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838200" y="1208239"/>
            <a:ext cx="10515600" cy="4351338"/>
          </a:xfrm>
        </p:spPr>
        <p:txBody>
          <a:bodyPr/>
          <a:lstStyle/>
          <a:p>
            <a:pPr>
              <a:buNone/>
            </a:pPr>
            <a:r>
              <a:rPr lang="en-US" dirty="0"/>
              <a:t>Paso 1: Marca el </a:t>
            </a:r>
            <a:r>
              <a:rPr lang="en-US" dirty="0" err="1"/>
              <a:t>cuadro</a:t>
            </a:r>
            <a:r>
              <a:rPr lang="en-US" dirty="0"/>
              <a:t> que </a:t>
            </a:r>
            <a:r>
              <a:rPr lang="en-US" dirty="0" err="1"/>
              <a:t>corresponde</a:t>
            </a:r>
            <a:r>
              <a:rPr lang="en-US" dirty="0"/>
              <a:t> a </a:t>
            </a:r>
            <a:r>
              <a:rPr lang="en-US" dirty="0" err="1"/>
              <a:t>tus</a:t>
            </a:r>
            <a:r>
              <a:rPr lang="en-US" dirty="0"/>
              <a:t> </a:t>
            </a:r>
            <a:r>
              <a:rPr lang="en-US" dirty="0" err="1"/>
              <a:t>gustos</a:t>
            </a:r>
            <a:r>
              <a:rPr lang="en-US" dirty="0"/>
              <a:t>. </a:t>
            </a:r>
          </a:p>
          <a:p>
            <a:pPr marL="38100" indent="0">
              <a:buNone/>
            </a:pPr>
            <a:r>
              <a:rPr lang="en-US" dirty="0"/>
              <a:t>Paso 2: </a:t>
            </a:r>
            <a:r>
              <a:rPr lang="en-US" dirty="0" err="1"/>
              <a:t>Habla</a:t>
            </a:r>
            <a:r>
              <a:rPr lang="en-US" dirty="0"/>
              <a:t> </a:t>
            </a:r>
            <a:r>
              <a:rPr lang="en-US" dirty="0" err="1"/>
              <a:t>en</a:t>
            </a:r>
            <a:r>
              <a:rPr lang="en-US" dirty="0"/>
              <a:t> </a:t>
            </a:r>
            <a:r>
              <a:rPr lang="en-US" dirty="0" err="1"/>
              <a:t>grupos</a:t>
            </a:r>
            <a:r>
              <a:rPr lang="en-US" dirty="0"/>
              <a:t> de 3-4 </a:t>
            </a:r>
            <a:r>
              <a:rPr lang="en-US" dirty="0" err="1"/>
              <a:t>sobre</a:t>
            </a:r>
            <a:r>
              <a:rPr lang="en-US" dirty="0"/>
              <a:t> </a:t>
            </a:r>
            <a:r>
              <a:rPr lang="en-US" dirty="0" err="1"/>
              <a:t>tus</a:t>
            </a:r>
            <a:r>
              <a:rPr lang="en-US" dirty="0"/>
              <a:t> </a:t>
            </a:r>
            <a:r>
              <a:rPr lang="en-US" dirty="0" err="1"/>
              <a:t>respuestas</a:t>
            </a:r>
            <a:r>
              <a:rPr lang="en-US" dirty="0"/>
              <a:t> </a:t>
            </a:r>
            <a:r>
              <a:rPr lang="en-US" dirty="0" err="1"/>
              <a:t>usando</a:t>
            </a:r>
            <a:r>
              <a:rPr lang="en-US" dirty="0"/>
              <a:t> las </a:t>
            </a:r>
            <a:r>
              <a:rPr lang="en-US" dirty="0" err="1"/>
              <a:t>expresiones</a:t>
            </a:r>
            <a:r>
              <a:rPr lang="en-US" dirty="0"/>
              <a:t> </a:t>
            </a:r>
            <a:r>
              <a:rPr lang="en-US" dirty="0" err="1"/>
              <a:t>indicadas</a:t>
            </a:r>
            <a:r>
              <a:rPr lang="en-US" dirty="0"/>
              <a:t>. </a:t>
            </a:r>
            <a:r>
              <a:rPr lang="en-US" dirty="0" err="1"/>
              <a:t>Ustedes</a:t>
            </a:r>
            <a:r>
              <a:rPr lang="en-US" dirty="0"/>
              <a:t> </a:t>
            </a:r>
            <a:r>
              <a:rPr lang="en-US" dirty="0" err="1"/>
              <a:t>deben</a:t>
            </a:r>
            <a:r>
              <a:rPr lang="en-US" dirty="0"/>
              <a:t> extender la </a:t>
            </a:r>
            <a:r>
              <a:rPr lang="en-US" dirty="0" err="1"/>
              <a:t>conversación</a:t>
            </a:r>
            <a:r>
              <a:rPr lang="en-US" dirty="0"/>
              <a:t> con </a:t>
            </a:r>
            <a:r>
              <a:rPr lang="en-US" dirty="0" err="1"/>
              <a:t>más</a:t>
            </a:r>
            <a:r>
              <a:rPr lang="en-US" dirty="0"/>
              <a:t> </a:t>
            </a:r>
            <a:r>
              <a:rPr lang="en-US" dirty="0" err="1"/>
              <a:t>comentarios</a:t>
            </a:r>
            <a:r>
              <a:rPr lang="en-US" dirty="0"/>
              <a:t> y </a:t>
            </a:r>
            <a:r>
              <a:rPr lang="en-US" dirty="0" err="1"/>
              <a:t>preguntas</a:t>
            </a:r>
            <a:r>
              <a:rPr lang="en-US" dirty="0"/>
              <a:t>. </a:t>
            </a:r>
          </a:p>
        </p:txBody>
      </p:sp>
      <p:graphicFrame>
        <p:nvGraphicFramePr>
          <p:cNvPr id="5" name="Table 4">
            <a:extLst>
              <a:ext uri="{FF2B5EF4-FFF2-40B4-BE49-F238E27FC236}">
                <a16:creationId xmlns:a16="http://schemas.microsoft.com/office/drawing/2014/main" id="{26BE7950-5F80-4241-B680-B00BB4F280B5}"/>
              </a:ext>
            </a:extLst>
          </p:cNvPr>
          <p:cNvGraphicFramePr>
            <a:graphicFrameLocks noGrp="1"/>
          </p:cNvGraphicFramePr>
          <p:nvPr>
            <p:extLst>
              <p:ext uri="{D42A27DB-BD31-4B8C-83A1-F6EECF244321}">
                <p14:modId xmlns:p14="http://schemas.microsoft.com/office/powerpoint/2010/main" val="2925992542"/>
              </p:ext>
            </p:extLst>
          </p:nvPr>
        </p:nvGraphicFramePr>
        <p:xfrm>
          <a:off x="784978" y="2659806"/>
          <a:ext cx="11124098" cy="4053840"/>
        </p:xfrm>
        <a:graphic>
          <a:graphicData uri="http://schemas.openxmlformats.org/drawingml/2006/table">
            <a:tbl>
              <a:tblPr firstRow="1" bandRow="1">
                <a:tableStyleId>{5C22544A-7EE6-4342-B048-85BDC9FD1C3A}</a:tableStyleId>
              </a:tblPr>
              <a:tblGrid>
                <a:gridCol w="3170364">
                  <a:extLst>
                    <a:ext uri="{9D8B030D-6E8A-4147-A177-3AD203B41FA5}">
                      <a16:colId xmlns:a16="http://schemas.microsoft.com/office/drawing/2014/main" val="959564736"/>
                    </a:ext>
                  </a:extLst>
                </a:gridCol>
                <a:gridCol w="1353510">
                  <a:extLst>
                    <a:ext uri="{9D8B030D-6E8A-4147-A177-3AD203B41FA5}">
                      <a16:colId xmlns:a16="http://schemas.microsoft.com/office/drawing/2014/main" val="172531289"/>
                    </a:ext>
                  </a:extLst>
                </a:gridCol>
                <a:gridCol w="1208896">
                  <a:extLst>
                    <a:ext uri="{9D8B030D-6E8A-4147-A177-3AD203B41FA5}">
                      <a16:colId xmlns:a16="http://schemas.microsoft.com/office/drawing/2014/main" val="3132545078"/>
                    </a:ext>
                  </a:extLst>
                </a:gridCol>
                <a:gridCol w="1642731">
                  <a:extLst>
                    <a:ext uri="{9D8B030D-6E8A-4147-A177-3AD203B41FA5}">
                      <a16:colId xmlns:a16="http://schemas.microsoft.com/office/drawing/2014/main" val="1336932559"/>
                    </a:ext>
                  </a:extLst>
                </a:gridCol>
                <a:gridCol w="1075406">
                  <a:extLst>
                    <a:ext uri="{9D8B030D-6E8A-4147-A177-3AD203B41FA5}">
                      <a16:colId xmlns:a16="http://schemas.microsoft.com/office/drawing/2014/main" val="1257684688"/>
                    </a:ext>
                  </a:extLst>
                </a:gridCol>
                <a:gridCol w="1331259">
                  <a:extLst>
                    <a:ext uri="{9D8B030D-6E8A-4147-A177-3AD203B41FA5}">
                      <a16:colId xmlns:a16="http://schemas.microsoft.com/office/drawing/2014/main" val="872549193"/>
                    </a:ext>
                  </a:extLst>
                </a:gridCol>
                <a:gridCol w="1341932">
                  <a:extLst>
                    <a:ext uri="{9D8B030D-6E8A-4147-A177-3AD203B41FA5}">
                      <a16:colId xmlns:a16="http://schemas.microsoft.com/office/drawing/2014/main" val="2584463474"/>
                    </a:ext>
                  </a:extLst>
                </a:gridCol>
              </a:tblGrid>
              <a:tr h="411591">
                <a:tc>
                  <a:txBody>
                    <a:bodyPr/>
                    <a:lstStyle/>
                    <a:p>
                      <a:pPr algn="l" fontAlgn="ct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Molestarle</a:t>
                      </a: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Aburrirse</a:t>
                      </a: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No importarle</a:t>
                      </a: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Gustarle</a:t>
                      </a: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Encantarle</a:t>
                      </a:r>
                      <a:endParaRPr lang="en-US" sz="1600" dirty="0">
                        <a:effectLst/>
                        <a:latin typeface="Century Gothic"/>
                      </a:endParaRPr>
                    </a:p>
                  </a:txBody>
                  <a:tcPr marL="114300" marR="114300" marT="85725" marB="85725" anchor="ctr"/>
                </a:tc>
                <a:tc>
                  <a:txBody>
                    <a:bodyPr/>
                    <a:lstStyle/>
                    <a:p>
                      <a:pPr algn="l" fontAlgn="ctr"/>
                      <a:r>
                        <a:rPr lang="en-US" sz="1600">
                          <a:effectLst/>
                          <a:latin typeface="Century Gothic"/>
                        </a:rPr>
                        <a:t>Fascinarle</a:t>
                      </a:r>
                      <a:endParaRPr lang="en-US" sz="1600" dirty="0">
                        <a:effectLst/>
                        <a:latin typeface="Century Gothic"/>
                      </a:endParaRPr>
                    </a:p>
                  </a:txBody>
                  <a:tcPr marL="114300" marR="114300" marT="85725" marB="85725" anchor="ctr"/>
                </a:tc>
                <a:extLst>
                  <a:ext uri="{0D108BD9-81ED-4DB2-BD59-A6C34878D82A}">
                    <a16:rowId xmlns:a16="http://schemas.microsoft.com/office/drawing/2014/main" val="1400249708"/>
                  </a:ext>
                </a:extLst>
              </a:tr>
              <a:tr h="0">
                <a:tc>
                  <a:txBody>
                    <a:bodyPr/>
                    <a:lstStyle/>
                    <a:p>
                      <a:pPr algn="l" fontAlgn="ctr"/>
                      <a:r>
                        <a:rPr lang="en-US" sz="1600">
                          <a:effectLst/>
                          <a:latin typeface="Century Gothic"/>
                        </a:rPr>
                        <a:t>Leer libros de viaje</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3900953681"/>
                  </a:ext>
                </a:extLst>
              </a:tr>
              <a:tr h="247650">
                <a:tc>
                  <a:txBody>
                    <a:bodyPr/>
                    <a:lstStyle/>
                    <a:p>
                      <a:pPr algn="l" fontAlgn="ctr"/>
                      <a:r>
                        <a:rPr lang="en-US" sz="1600">
                          <a:effectLst/>
                          <a:latin typeface="Century Gothic"/>
                        </a:rPr>
                        <a:t>Aprender sobre una nueva cultura</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1445140455"/>
                  </a:ext>
                </a:extLst>
              </a:tr>
              <a:tr h="0">
                <a:tc>
                  <a:txBody>
                    <a:bodyPr/>
                    <a:lstStyle/>
                    <a:p>
                      <a:pPr algn="l" fontAlgn="ctr"/>
                      <a:r>
                        <a:rPr lang="en-US" sz="1600">
                          <a:effectLst/>
                          <a:latin typeface="Century Gothic"/>
                        </a:rPr>
                        <a:t>Tener un guía turístico en los museos</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334621998"/>
                  </a:ext>
                </a:extLst>
              </a:tr>
              <a:tr h="0">
                <a:tc>
                  <a:txBody>
                    <a:bodyPr/>
                    <a:lstStyle/>
                    <a:p>
                      <a:pPr algn="l" fontAlgn="ctr"/>
                      <a:r>
                        <a:rPr lang="en-US" sz="1600">
                          <a:effectLst/>
                          <a:latin typeface="Century Gothic"/>
                        </a:rPr>
                        <a:t>Ir a lugares populares con muchas personas</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239451198"/>
                  </a:ext>
                </a:extLst>
              </a:tr>
              <a:tr h="0">
                <a:tc>
                  <a:txBody>
                    <a:bodyPr/>
                    <a:lstStyle/>
                    <a:p>
                      <a:pPr algn="l" fontAlgn="ctr"/>
                      <a:r>
                        <a:rPr lang="en-US" sz="1600">
                          <a:effectLst/>
                          <a:latin typeface="Century Gothic"/>
                        </a:rPr>
                        <a:t>Volar</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3641049834"/>
                  </a:ext>
                </a:extLst>
              </a:tr>
              <a:tr h="0">
                <a:tc>
                  <a:txBody>
                    <a:bodyPr/>
                    <a:lstStyle/>
                    <a:p>
                      <a:pPr algn="l" fontAlgn="ctr"/>
                      <a:r>
                        <a:rPr lang="en-US" sz="1600">
                          <a:effectLst/>
                          <a:latin typeface="Century Gothic"/>
                        </a:rPr>
                        <a:t>Los hoteles de lujo (luxury)</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2446790285"/>
                  </a:ext>
                </a:extLst>
              </a:tr>
              <a:tr h="411591">
                <a:tc>
                  <a:txBody>
                    <a:bodyPr/>
                    <a:lstStyle/>
                    <a:p>
                      <a:pPr algn="l" fontAlgn="ctr"/>
                      <a:r>
                        <a:rPr lang="en-US" sz="1600">
                          <a:effectLst/>
                          <a:latin typeface="Century Gothic"/>
                        </a:rPr>
                        <a:t>Aprender nuevas lenguas</a:t>
                      </a: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tc>
                  <a:txBody>
                    <a:bodyPr/>
                    <a:lstStyle/>
                    <a:p>
                      <a:pPr algn="l" fontAlgn="ctr"/>
                      <a:endParaRPr lang="en-US" sz="1600" dirty="0">
                        <a:effectLst/>
                        <a:latin typeface="Century Gothic"/>
                      </a:endParaRPr>
                    </a:p>
                  </a:txBody>
                  <a:tcPr marL="114300" marR="114300" marT="85725" marB="85725" anchor="ctr"/>
                </a:tc>
                <a:extLst>
                  <a:ext uri="{0D108BD9-81ED-4DB2-BD59-A6C34878D82A}">
                    <a16:rowId xmlns:a16="http://schemas.microsoft.com/office/drawing/2014/main" val="2574248414"/>
                  </a:ext>
                </a:extLst>
              </a:tr>
            </a:tbl>
          </a:graphicData>
        </a:graphic>
      </p:graphicFrame>
    </p:spTree>
    <p:extLst>
      <p:ext uri="{BB962C8B-B14F-4D97-AF65-F5344CB8AC3E}">
        <p14:creationId xmlns:p14="http://schemas.microsoft.com/office/powerpoint/2010/main" val="38138792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p:txBody>
          <a:bodyPr/>
          <a:lstStyle/>
          <a:p>
            <a:r>
              <a:rPr lang="en-US"/>
              <a:t>Actividad: ¿Te comunicas con tu profesor/a de español?</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p:txBody>
          <a:bodyPr/>
          <a:lstStyle/>
          <a:p>
            <a:pPr>
              <a:buNone/>
            </a:pPr>
            <a:r>
              <a:rPr lang="en-US"/>
              <a:t>Con un compañero, contesta las preguntas sobre tu profesor/a de español.</a:t>
            </a:r>
          </a:p>
          <a:p>
            <a:pPr>
              <a:buNone/>
            </a:pPr>
            <a:endParaRPr lang="en-US" dirty="0"/>
          </a:p>
          <a:p>
            <a:pPr>
              <a:buNone/>
            </a:pPr>
            <a:r>
              <a:rPr lang="en-US"/>
              <a:t>A tu profesor/a de español…</a:t>
            </a:r>
          </a:p>
          <a:p>
            <a:pPr marL="285750" indent="-285750"/>
            <a:r>
              <a:rPr lang="en-US"/>
              <a:t>¿Le dices la verdad o mentiras?</a:t>
            </a:r>
          </a:p>
          <a:p>
            <a:pPr marL="285750" indent="-285750"/>
            <a:r>
              <a:rPr lang="en-US"/>
              <a:t>¿Le caes bien o mal?</a:t>
            </a:r>
          </a:p>
          <a:p>
            <a:pPr marL="285750" indent="-285750"/>
            <a:r>
              <a:rPr lang="en-US"/>
              <a:t>¿Le prestas tu libro o dinero?</a:t>
            </a:r>
          </a:p>
          <a:p>
            <a:pPr marL="285750" indent="-285750"/>
            <a:r>
              <a:rPr lang="en-US"/>
              <a:t>¿Le das regalos de cumpleaños o le haces bromas (</a:t>
            </a:r>
            <a:r>
              <a:rPr lang="en-US" i="1"/>
              <a:t>play tricks on him/her</a:t>
            </a:r>
            <a:r>
              <a:rPr lang="en-US"/>
              <a:t>) en su oficina?</a:t>
            </a:r>
          </a:p>
          <a:p>
            <a:pPr marL="285750" indent="-285750"/>
            <a:r>
              <a:rPr lang="en-US"/>
              <a:t>¿Le pides consejos (</a:t>
            </a:r>
            <a:r>
              <a:rPr lang="en-US" i="1"/>
              <a:t>advice</a:t>
            </a:r>
            <a:r>
              <a:rPr lang="en-US"/>
              <a:t>) o chocolate?</a:t>
            </a:r>
          </a:p>
          <a:p>
            <a:pPr marL="285750" indent="-285750"/>
            <a:r>
              <a:rPr lang="en-US"/>
              <a:t>¿Le escribes correos electrónicos o mensajes de texto?</a:t>
            </a:r>
          </a:p>
          <a:p>
            <a:pPr marL="285750" indent="-285750"/>
            <a:r>
              <a:rPr lang="en-US"/>
              <a:t>¿Le cuentas chismes (</a:t>
            </a:r>
            <a:r>
              <a:rPr lang="en-US" i="1"/>
              <a:t>gossip</a:t>
            </a:r>
            <a:r>
              <a:rPr lang="en-US"/>
              <a:t>) o chistes (</a:t>
            </a:r>
            <a:r>
              <a:rPr lang="en-US" i="1"/>
              <a:t>jokes</a:t>
            </a:r>
            <a:r>
              <a:rPr lang="en-US"/>
              <a:t>)?</a:t>
            </a:r>
          </a:p>
          <a:p>
            <a:pPr marL="38100" indent="0">
              <a:buNone/>
            </a:pPr>
            <a:endParaRPr lang="en-US" dirty="0"/>
          </a:p>
        </p:txBody>
      </p:sp>
    </p:spTree>
    <p:extLst>
      <p:ext uri="{BB962C8B-B14F-4D97-AF65-F5344CB8AC3E}">
        <p14:creationId xmlns:p14="http://schemas.microsoft.com/office/powerpoint/2010/main" val="2788697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066170-BEE8-4679-9845-D12666BF1833}"/>
              </a:ext>
            </a:extLst>
          </p:cNvPr>
          <p:cNvSpPr>
            <a:spLocks noGrp="1"/>
          </p:cNvSpPr>
          <p:nvPr>
            <p:ph type="title"/>
          </p:nvPr>
        </p:nvSpPr>
        <p:spPr>
          <a:xfrm>
            <a:off x="838200" y="187142"/>
            <a:ext cx="10515600" cy="1325563"/>
          </a:xfrm>
        </p:spPr>
        <p:txBody>
          <a:bodyPr/>
          <a:lstStyle/>
          <a:p>
            <a:r>
              <a:rPr lang="en-US"/>
              <a:t>Actividad: ¿Quién y a quién?</a:t>
            </a:r>
            <a:endParaRPr lang="en-US" dirty="0"/>
          </a:p>
        </p:txBody>
      </p:sp>
      <p:sp>
        <p:nvSpPr>
          <p:cNvPr id="3" name="Text Placeholder 2">
            <a:extLst>
              <a:ext uri="{FF2B5EF4-FFF2-40B4-BE49-F238E27FC236}">
                <a16:creationId xmlns:a16="http://schemas.microsoft.com/office/drawing/2014/main" id="{5623DD62-E018-41C0-9618-4255DAA5DB5D}"/>
              </a:ext>
            </a:extLst>
          </p:cNvPr>
          <p:cNvSpPr>
            <a:spLocks noGrp="1"/>
          </p:cNvSpPr>
          <p:nvPr>
            <p:ph type="body" idx="1"/>
          </p:nvPr>
        </p:nvSpPr>
        <p:spPr>
          <a:xfrm>
            <a:off x="893820" y="1391786"/>
            <a:ext cx="10515600" cy="4351338"/>
          </a:xfrm>
        </p:spPr>
        <p:txBody>
          <a:bodyPr/>
          <a:lstStyle/>
          <a:p>
            <a:pPr>
              <a:buNone/>
            </a:pPr>
            <a:r>
              <a:rPr lang="en-US"/>
              <a:t>Con un compañero, toma turnos para contestar las preguntas. También utiliza las palabras interrogativas para continuar la conversación.</a:t>
            </a:r>
          </a:p>
          <a:p>
            <a:pPr>
              <a:buNone/>
            </a:pPr>
            <a:endParaRPr lang="en-US" dirty="0"/>
          </a:p>
          <a:p>
            <a:pPr>
              <a:buNone/>
            </a:pPr>
            <a:r>
              <a:rPr lang="en-US" b="1"/>
              <a:t>Estudiante 1:</a:t>
            </a:r>
            <a:endParaRPr lang="en-US"/>
          </a:p>
          <a:p>
            <a:pPr marL="285750" indent="-285750"/>
            <a:r>
              <a:rPr lang="en-US"/>
              <a:t>¿Quién te da recuerdos después de un viaje? (¿Qué?)</a:t>
            </a:r>
          </a:p>
          <a:p>
            <a:pPr marL="285750" indent="-285750"/>
            <a:r>
              <a:rPr lang="en-US"/>
              <a:t>¿A quién le cuentas chismes? (¿Sobre quién?)</a:t>
            </a:r>
          </a:p>
          <a:p>
            <a:pPr marL="285750" indent="-285750"/>
            <a:r>
              <a:rPr lang="en-US"/>
              <a:t>¿A quién le pides dinero? (¿Cuánto?)</a:t>
            </a:r>
          </a:p>
          <a:p>
            <a:pPr marL="285750" indent="-285750"/>
            <a:r>
              <a:rPr lang="en-US"/>
              <a:t>¿Quién te escribe mensajes todos los días? (¿Por qué?)</a:t>
            </a:r>
          </a:p>
          <a:p>
            <a:pPr>
              <a:buNone/>
            </a:pPr>
            <a:r>
              <a:rPr lang="en-US" b="1"/>
              <a:t>Estudiante 2:</a:t>
            </a:r>
            <a:endParaRPr lang="en-US"/>
          </a:p>
          <a:p>
            <a:pPr marL="285750" indent="-285750"/>
            <a:r>
              <a:rPr lang="en-US"/>
              <a:t>¿A quién le das recuerdos después de tu viaje? (¿Qué?)</a:t>
            </a:r>
          </a:p>
          <a:p>
            <a:pPr marL="285750" indent="-285750"/>
            <a:r>
              <a:rPr lang="en-US"/>
              <a:t>¿Quién te dice chistes? (¿Qué tipo?)</a:t>
            </a:r>
          </a:p>
          <a:p>
            <a:pPr marL="285750" indent="-285750"/>
            <a:r>
              <a:rPr lang="en-US"/>
              <a:t>¿Quién te pide dinero a ti? (¿Cuánto?)</a:t>
            </a:r>
          </a:p>
          <a:p>
            <a:pPr marL="285750" indent="-285750"/>
            <a:r>
              <a:rPr lang="en-US"/>
              <a:t>¿Quién te llama por teléfono? (¿Para qué?)</a:t>
            </a:r>
          </a:p>
          <a:p>
            <a:pPr marL="38100" indent="0">
              <a:buNone/>
            </a:pPr>
            <a:endParaRPr lang="en-US" dirty="0"/>
          </a:p>
        </p:txBody>
      </p:sp>
    </p:spTree>
    <p:extLst>
      <p:ext uri="{BB962C8B-B14F-4D97-AF65-F5344CB8AC3E}">
        <p14:creationId xmlns:p14="http://schemas.microsoft.com/office/powerpoint/2010/main" val="2271242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a:t>Practice Question 1</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a:t>A mí ______ dieron las direcciones equivocadas para llegar al jardín botánico.</a:t>
            </a:r>
          </a:p>
          <a:p>
            <a:pPr marL="6350" indent="-6350">
              <a:buNone/>
            </a:pPr>
            <a:endParaRPr lang="en-US"/>
          </a:p>
          <a:p>
            <a:pPr marL="457200" indent="-457200">
              <a:buSzPct val="100000"/>
              <a:buAutoNum type="alphaUcPeriod"/>
            </a:pPr>
            <a:r>
              <a:rPr lang="en-US"/>
              <a:t>Les</a:t>
            </a:r>
          </a:p>
          <a:p>
            <a:pPr marL="457200" indent="-457200">
              <a:buSzPct val="100000"/>
              <a:buAutoNum type="alphaUcPeriod"/>
            </a:pPr>
            <a:r>
              <a:rPr lang="en-US"/>
              <a:t>Le</a:t>
            </a:r>
            <a:endParaRPr lang="en-US" dirty="0"/>
          </a:p>
          <a:p>
            <a:pPr marL="457200" indent="-457200">
              <a:buSzPct val="100000"/>
              <a:buAutoNum type="alphaUcPeriod"/>
            </a:pPr>
            <a:r>
              <a:rPr lang="en-US"/>
              <a:t>Me</a:t>
            </a:r>
          </a:p>
          <a:p>
            <a:pPr marL="457200" indent="-457200">
              <a:buSzPct val="100000"/>
              <a:buAutoNum type="alphaUcPeriod"/>
            </a:pPr>
            <a:r>
              <a:rPr lang="en-US"/>
              <a:t>Las</a:t>
            </a:r>
            <a:endParaRPr lang="en-US" dirty="0"/>
          </a:p>
        </p:txBody>
      </p:sp>
    </p:spTree>
    <p:extLst>
      <p:ext uri="{BB962C8B-B14F-4D97-AF65-F5344CB8AC3E}">
        <p14:creationId xmlns:p14="http://schemas.microsoft.com/office/powerpoint/2010/main" val="42533963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1D05DE-DB03-DA41-8335-4E880F4F4E3A}"/>
              </a:ext>
            </a:extLst>
          </p:cNvPr>
          <p:cNvSpPr>
            <a:spLocks noGrp="1"/>
          </p:cNvSpPr>
          <p:nvPr>
            <p:ph type="title"/>
          </p:nvPr>
        </p:nvSpPr>
        <p:spPr/>
        <p:txBody>
          <a:bodyPr/>
          <a:lstStyle/>
          <a:p>
            <a:r>
              <a:rPr lang="en-US" dirty="0"/>
              <a:t>Practice Question 2</a:t>
            </a:r>
          </a:p>
        </p:txBody>
      </p:sp>
      <p:sp>
        <p:nvSpPr>
          <p:cNvPr id="3" name="Text Placeholder 2">
            <a:extLst>
              <a:ext uri="{FF2B5EF4-FFF2-40B4-BE49-F238E27FC236}">
                <a16:creationId xmlns:a16="http://schemas.microsoft.com/office/drawing/2014/main" id="{1B39FA87-F59D-844F-B1A9-8A5ED869DC58}"/>
              </a:ext>
            </a:extLst>
          </p:cNvPr>
          <p:cNvSpPr>
            <a:spLocks noGrp="1"/>
          </p:cNvSpPr>
          <p:nvPr>
            <p:ph type="body" idx="1"/>
          </p:nvPr>
        </p:nvSpPr>
        <p:spPr/>
        <p:txBody>
          <a:bodyPr/>
          <a:lstStyle/>
          <a:p>
            <a:pPr marL="6350" indent="-6350">
              <a:buNone/>
            </a:pPr>
            <a:r>
              <a:rPr lang="en-US"/>
              <a:t>El conserje del hotel ______ explicó a nosotros cómo llegar </a:t>
            </a:r>
            <a:r>
              <a:rPr lang="en-US" dirty="0"/>
              <a:t>al centro de artesanías.</a:t>
            </a:r>
          </a:p>
          <a:p>
            <a:pPr marL="6350" indent="-6350">
              <a:buNone/>
            </a:pPr>
            <a:endParaRPr lang="en-US"/>
          </a:p>
          <a:p>
            <a:pPr marL="457200" indent="-457200">
              <a:buSzPct val="100000"/>
              <a:buAutoNum type="alphaUcPeriod"/>
            </a:pPr>
            <a:r>
              <a:rPr lang="en-US"/>
              <a:t>Lo</a:t>
            </a:r>
            <a:endParaRPr lang="en-US" dirty="0"/>
          </a:p>
          <a:p>
            <a:pPr marL="457200" indent="-457200">
              <a:buSzPct val="100000"/>
              <a:buAutoNum type="alphaUcPeriod"/>
            </a:pPr>
            <a:r>
              <a:rPr lang="en-US"/>
              <a:t>Les</a:t>
            </a:r>
          </a:p>
          <a:p>
            <a:pPr marL="457200" indent="-457200">
              <a:buSzPct val="100000"/>
              <a:buAutoNum type="alphaUcPeriod"/>
            </a:pPr>
            <a:r>
              <a:rPr lang="en-US"/>
              <a:t>Le</a:t>
            </a:r>
            <a:endParaRPr lang="en-US" dirty="0"/>
          </a:p>
          <a:p>
            <a:pPr marL="457200" indent="-457200">
              <a:buSzPct val="100000"/>
              <a:buAutoNum type="alphaUcPeriod"/>
            </a:pPr>
            <a:r>
              <a:rPr lang="en-US"/>
              <a:t>Nos</a:t>
            </a:r>
            <a:endParaRPr lang="en-US" dirty="0"/>
          </a:p>
        </p:txBody>
      </p:sp>
    </p:spTree>
    <p:extLst>
      <p:ext uri="{BB962C8B-B14F-4D97-AF65-F5344CB8AC3E}">
        <p14:creationId xmlns:p14="http://schemas.microsoft.com/office/powerpoint/2010/main" val="15845284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24"/>
        <p:cNvGrpSpPr/>
        <p:nvPr/>
      </p:nvGrpSpPr>
      <p:grpSpPr>
        <a:xfrm>
          <a:off x="0" y="0"/>
          <a:ext cx="0" cy="0"/>
          <a:chOff x="0" y="0"/>
          <a:chExt cx="0" cy="0"/>
        </a:xfrm>
      </p:grpSpPr>
      <p:sp>
        <p:nvSpPr>
          <p:cNvPr id="325" name="Shape 325" descr="Quick Review"/>
          <p:cNvSpPr txBox="1">
            <a:spLocks noGrp="1"/>
          </p:cNvSpPr>
          <p:nvPr>
            <p:ph type="title"/>
          </p:nvPr>
        </p:nvSpPr>
        <p:spPr/>
        <p:txBody>
          <a:bodyPr/>
          <a:lstStyle/>
          <a:p>
            <a:pPr lvl="0"/>
            <a:r>
              <a:rPr lang="en-US">
                <a:sym typeface="Gill Sans"/>
              </a:rPr>
              <a:t>Quick Review</a:t>
            </a:r>
          </a:p>
        </p:txBody>
      </p:sp>
      <p:sp>
        <p:nvSpPr>
          <p:cNvPr id="3" name="Text Placeholder 2">
            <a:extLst>
              <a:ext uri="{FF2B5EF4-FFF2-40B4-BE49-F238E27FC236}">
                <a16:creationId xmlns:a16="http://schemas.microsoft.com/office/drawing/2014/main" id="{825DF835-CFA2-0B45-9273-6EEA176391B8}"/>
              </a:ext>
            </a:extLst>
          </p:cNvPr>
          <p:cNvSpPr>
            <a:spLocks noGrp="1"/>
          </p:cNvSpPr>
          <p:nvPr>
            <p:ph type="body" idx="1"/>
          </p:nvPr>
        </p:nvSpPr>
        <p:spPr/>
        <p:txBody>
          <a:bodyPr/>
          <a:lstStyle/>
          <a:p>
            <a:pPr marL="38100" indent="0">
              <a:buNone/>
            </a:pPr>
            <a:r>
              <a:rPr lang="en-US"/>
              <a:t>What are the indirect object pronouns?</a:t>
            </a:r>
            <a:endParaRPr lang="en-US" dirty="0"/>
          </a:p>
          <a:p>
            <a:pPr marL="38100" indent="0">
              <a:buNone/>
            </a:pPr>
            <a:endParaRPr lang="en-US" dirty="0"/>
          </a:p>
          <a:p>
            <a:pPr marL="38100" indent="0">
              <a:buNone/>
            </a:pPr>
            <a:r>
              <a:rPr lang="en-US"/>
              <a:t>How are they used?</a:t>
            </a:r>
            <a:endParaRPr lang="en-US" dirty="0"/>
          </a:p>
          <a:p>
            <a:pPr marL="38100" indent="0">
              <a:buNone/>
            </a:pPr>
            <a:endParaRPr lang="en-US" dirty="0"/>
          </a:p>
          <a:p>
            <a:pPr marL="38100" indent="0">
              <a:buNone/>
            </a:pPr>
            <a:r>
              <a:rPr lang="en-US"/>
              <a:t>Where are they used in sentences?</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A7CCB-CF56-244B-9034-AE11AC11B77C}"/>
              </a:ext>
            </a:extLst>
          </p:cNvPr>
          <p:cNvSpPr>
            <a:spLocks noGrp="1"/>
          </p:cNvSpPr>
          <p:nvPr>
            <p:ph type="title"/>
          </p:nvPr>
        </p:nvSpPr>
        <p:spPr/>
        <p:txBody>
          <a:bodyPr/>
          <a:lstStyle/>
          <a:p>
            <a:r>
              <a:rPr lang="en-US" dirty="0"/>
              <a:t>Le di las maletas a </a:t>
            </a:r>
            <a:r>
              <a:rPr lang="en-US" dirty="0" err="1"/>
              <a:t>su</a:t>
            </a:r>
            <a:r>
              <a:rPr lang="en-US" dirty="0"/>
              <a:t> </a:t>
            </a:r>
            <a:r>
              <a:rPr lang="en-US" dirty="0" err="1"/>
              <a:t>hijo</a:t>
            </a:r>
          </a:p>
        </p:txBody>
      </p:sp>
    </p:spTree>
    <p:extLst>
      <p:ext uri="{BB962C8B-B14F-4D97-AF65-F5344CB8AC3E}">
        <p14:creationId xmlns:p14="http://schemas.microsoft.com/office/powerpoint/2010/main" val="3177937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4477EF2-C265-934A-B975-3E5D4088780C}"/>
              </a:ext>
            </a:extLst>
          </p:cNvPr>
          <p:cNvSpPr>
            <a:spLocks noGrp="1"/>
          </p:cNvSpPr>
          <p:nvPr>
            <p:ph type="title"/>
          </p:nvPr>
        </p:nvSpPr>
        <p:spPr/>
        <p:txBody>
          <a:bodyPr/>
          <a:lstStyle/>
          <a:p>
            <a:r>
              <a:rPr lang="en-US" dirty="0"/>
              <a:t>Learning Outcomes: Le di las maletas a </a:t>
            </a:r>
            <a:r>
              <a:rPr lang="en-US" dirty="0" err="1"/>
              <a:t>su</a:t>
            </a:r>
            <a:r>
              <a:rPr lang="en-US" dirty="0"/>
              <a:t> </a:t>
            </a:r>
            <a:r>
              <a:rPr lang="en-US" dirty="0" err="1"/>
              <a:t>hijo</a:t>
            </a:r>
          </a:p>
        </p:txBody>
      </p:sp>
      <p:sp>
        <p:nvSpPr>
          <p:cNvPr id="4" name="Text Placeholder 3">
            <a:extLst>
              <a:ext uri="{FF2B5EF4-FFF2-40B4-BE49-F238E27FC236}">
                <a16:creationId xmlns:a16="http://schemas.microsoft.com/office/drawing/2014/main" id="{93D99F56-4DB3-D14F-AA13-0FA8FD7AE0C7}"/>
              </a:ext>
            </a:extLst>
          </p:cNvPr>
          <p:cNvSpPr>
            <a:spLocks noGrp="1"/>
          </p:cNvSpPr>
          <p:nvPr>
            <p:ph type="body" idx="1"/>
          </p:nvPr>
        </p:nvSpPr>
        <p:spPr/>
        <p:txBody>
          <a:bodyPr/>
          <a:lstStyle/>
          <a:p>
            <a:pPr marL="0" indent="0">
              <a:buNone/>
            </a:pPr>
            <a:r>
              <a:rPr lang="en-US" sz="2000" dirty="0"/>
              <a:t>18.2.1: Recognize indirect object pronouns</a:t>
            </a:r>
            <a:endParaRPr lang="en-US" dirty="0" err="1"/>
          </a:p>
          <a:p>
            <a:pPr marL="0" indent="0">
              <a:buNone/>
            </a:pPr>
            <a:r>
              <a:rPr lang="en-US" sz="2000" dirty="0"/>
              <a:t>18.2.2: Identify the correct form of sentences with verbs like </a:t>
            </a:r>
            <a:r>
              <a:rPr lang="en-US" sz="2000" dirty="0" err="1"/>
              <a:t>gustar</a:t>
            </a:r>
          </a:p>
          <a:p>
            <a:pPr marL="0" indent="0">
              <a:buNone/>
            </a:pPr>
            <a:r>
              <a:rPr lang="en-US" sz="2000" dirty="0"/>
              <a:t>18.2.3: Identify subjects and objects when hearing sentences with verbs like </a:t>
            </a:r>
            <a:r>
              <a:rPr lang="en-US" sz="2000" dirty="0" err="1"/>
              <a:t>gustar</a:t>
            </a:r>
            <a:endParaRPr lang="en-US" dirty="0"/>
          </a:p>
        </p:txBody>
      </p:sp>
    </p:spTree>
    <p:extLst>
      <p:ext uri="{BB962C8B-B14F-4D97-AF65-F5344CB8AC3E}">
        <p14:creationId xmlns:p14="http://schemas.microsoft.com/office/powerpoint/2010/main" val="2929006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7601D-5289-4A2F-BF43-54A4AA6BD504}"/>
              </a:ext>
            </a:extLst>
          </p:cNvPr>
          <p:cNvSpPr>
            <a:spLocks noGrp="1"/>
          </p:cNvSpPr>
          <p:nvPr>
            <p:ph type="title"/>
          </p:nvPr>
        </p:nvSpPr>
        <p:spPr/>
        <p:txBody>
          <a:bodyPr/>
          <a:lstStyle/>
          <a:p>
            <a:r>
              <a:rPr lang="en-US"/>
              <a:t>Gramática: Indirect objects and indirect object pronouns</a:t>
            </a:r>
          </a:p>
        </p:txBody>
      </p:sp>
      <p:sp>
        <p:nvSpPr>
          <p:cNvPr id="3" name="Text Placeholder 2">
            <a:extLst>
              <a:ext uri="{FF2B5EF4-FFF2-40B4-BE49-F238E27FC236}">
                <a16:creationId xmlns:a16="http://schemas.microsoft.com/office/drawing/2014/main" id="{F8381B93-175A-47D9-8509-885F97DD86D2}"/>
              </a:ext>
            </a:extLst>
          </p:cNvPr>
          <p:cNvSpPr>
            <a:spLocks noGrp="1"/>
          </p:cNvSpPr>
          <p:nvPr>
            <p:ph type="body" idx="1"/>
          </p:nvPr>
        </p:nvSpPr>
        <p:spPr/>
        <p:txBody>
          <a:bodyPr/>
          <a:lstStyle/>
          <a:p>
            <a:pPr marL="38100" indent="0">
              <a:buNone/>
            </a:pPr>
            <a:r>
              <a:rPr lang="en-US"/>
              <a:t>You recall from the last unit that the thing that is directly affected by the action of a verb is the verb’s direct object. For example the souvenir (recuerdo) in the sentence “Compré un recuerdo en Cuernavaca” (I bought a souvenir in Cuernavaca.) is the direct object of the verb “compré” (I bought). And if you don’t want to repeat a direct object noun ad nauseam, you can swap in a direct object pronoun, as in the sentence “Lo compré en Cuernavaca” (I bought it in Cuernavaca).</a:t>
            </a:r>
          </a:p>
          <a:p>
            <a:pPr>
              <a:buNone/>
            </a:pPr>
            <a:endParaRPr lang="en-US"/>
          </a:p>
          <a:p>
            <a:pPr marL="38100" indent="0">
              <a:buNone/>
            </a:pPr>
            <a:r>
              <a:rPr lang="en-US"/>
              <a:t>But what if I bought the souvenir for someone else? The person for whom I bought the gift is not the direct object (I didn’t buy a person!), but is still indirectly affected by the act of purchasing the souvenir. The person or thing to or for whom an action is done is the indirect object of the verb. Indirect objects are used frequently with verbs of giving or transferring (a thing to or for someone), and with verbs of communicating (a message for someone).</a:t>
            </a:r>
          </a:p>
        </p:txBody>
      </p:sp>
    </p:spTree>
    <p:extLst>
      <p:ext uri="{BB962C8B-B14F-4D97-AF65-F5344CB8AC3E}">
        <p14:creationId xmlns:p14="http://schemas.microsoft.com/office/powerpoint/2010/main" val="4220928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7601D-5289-4A2F-BF43-54A4AA6BD504}"/>
              </a:ext>
            </a:extLst>
          </p:cNvPr>
          <p:cNvSpPr>
            <a:spLocks noGrp="1"/>
          </p:cNvSpPr>
          <p:nvPr>
            <p:ph type="title"/>
          </p:nvPr>
        </p:nvSpPr>
        <p:spPr/>
        <p:txBody>
          <a:bodyPr/>
          <a:lstStyle/>
          <a:p>
            <a:r>
              <a:rPr lang="en-US"/>
              <a:t>Gramática: Indirect objects and indirect object pronouns</a:t>
            </a:r>
          </a:p>
        </p:txBody>
      </p:sp>
      <p:sp>
        <p:nvSpPr>
          <p:cNvPr id="3" name="Text Placeholder 2">
            <a:extLst>
              <a:ext uri="{FF2B5EF4-FFF2-40B4-BE49-F238E27FC236}">
                <a16:creationId xmlns:a16="http://schemas.microsoft.com/office/drawing/2014/main" id="{F8381B93-175A-47D9-8509-885F97DD86D2}"/>
              </a:ext>
            </a:extLst>
          </p:cNvPr>
          <p:cNvSpPr>
            <a:spLocks noGrp="1"/>
          </p:cNvSpPr>
          <p:nvPr>
            <p:ph type="body" idx="1"/>
          </p:nvPr>
        </p:nvSpPr>
        <p:spPr/>
        <p:txBody>
          <a:bodyPr/>
          <a:lstStyle/>
          <a:p>
            <a:pPr>
              <a:buNone/>
            </a:pPr>
            <a:r>
              <a:rPr lang="en-US"/>
              <a:t> Here’s the list of indirect object pronouns:</a:t>
            </a:r>
          </a:p>
          <a:p>
            <a:pPr marL="38100" indent="0">
              <a:buNone/>
            </a:pPr>
            <a:endParaRPr lang="en-US" dirty="0"/>
          </a:p>
        </p:txBody>
      </p:sp>
      <p:graphicFrame>
        <p:nvGraphicFramePr>
          <p:cNvPr id="5" name="Table 4">
            <a:extLst>
              <a:ext uri="{FF2B5EF4-FFF2-40B4-BE49-F238E27FC236}">
                <a16:creationId xmlns:a16="http://schemas.microsoft.com/office/drawing/2014/main" id="{AEDA0551-D7C2-4ED9-82B4-9F33508E0E5E}"/>
              </a:ext>
            </a:extLst>
          </p:cNvPr>
          <p:cNvGraphicFramePr>
            <a:graphicFrameLocks noGrp="1"/>
          </p:cNvGraphicFramePr>
          <p:nvPr>
            <p:extLst>
              <p:ext uri="{D42A27DB-BD31-4B8C-83A1-F6EECF244321}">
                <p14:modId xmlns:p14="http://schemas.microsoft.com/office/powerpoint/2010/main" val="782727700"/>
              </p:ext>
            </p:extLst>
          </p:nvPr>
        </p:nvGraphicFramePr>
        <p:xfrm>
          <a:off x="1597037" y="2457965"/>
          <a:ext cx="9020173" cy="3440430"/>
        </p:xfrm>
        <a:graphic>
          <a:graphicData uri="http://schemas.openxmlformats.org/drawingml/2006/table">
            <a:tbl>
              <a:tblPr firstRow="1" bandRow="1">
                <a:tableStyleId>{5C22544A-7EE6-4342-B048-85BDC9FD1C3A}</a:tableStyleId>
              </a:tblPr>
              <a:tblGrid>
                <a:gridCol w="4549751">
                  <a:extLst>
                    <a:ext uri="{9D8B030D-6E8A-4147-A177-3AD203B41FA5}">
                      <a16:colId xmlns:a16="http://schemas.microsoft.com/office/drawing/2014/main" val="733766959"/>
                    </a:ext>
                  </a:extLst>
                </a:gridCol>
                <a:gridCol w="4470422">
                  <a:extLst>
                    <a:ext uri="{9D8B030D-6E8A-4147-A177-3AD203B41FA5}">
                      <a16:colId xmlns:a16="http://schemas.microsoft.com/office/drawing/2014/main" val="440490842"/>
                    </a:ext>
                  </a:extLst>
                </a:gridCol>
              </a:tblGrid>
              <a:tr h="489459">
                <a:tc>
                  <a:txBody>
                    <a:bodyPr/>
                    <a:lstStyle/>
                    <a:p>
                      <a:pPr algn="l" fontAlgn="ctr"/>
                      <a:r>
                        <a:rPr lang="en-US" sz="2100">
                          <a:effectLst/>
                          <a:latin typeface="Century Gothic"/>
                        </a:rPr>
                        <a:t>person</a:t>
                      </a:r>
                    </a:p>
                  </a:txBody>
                  <a:tcPr marL="114300" marR="114300" marT="85725" marB="85725" anchor="ctr"/>
                </a:tc>
                <a:tc>
                  <a:txBody>
                    <a:bodyPr/>
                    <a:lstStyle/>
                    <a:p>
                      <a:pPr algn="l" fontAlgn="ctr"/>
                      <a:r>
                        <a:rPr lang="en-US" sz="2100">
                          <a:effectLst/>
                          <a:latin typeface="Century Gothic"/>
                        </a:rPr>
                        <a:t>pronoun</a:t>
                      </a:r>
                    </a:p>
                  </a:txBody>
                  <a:tcPr marL="114300" marR="114300" marT="85725" marB="85725" anchor="ctr"/>
                </a:tc>
                <a:extLst>
                  <a:ext uri="{0D108BD9-81ED-4DB2-BD59-A6C34878D82A}">
                    <a16:rowId xmlns:a16="http://schemas.microsoft.com/office/drawing/2014/main" val="4190858051"/>
                  </a:ext>
                </a:extLst>
              </a:tr>
              <a:tr h="0">
                <a:tc>
                  <a:txBody>
                    <a:bodyPr/>
                    <a:lstStyle/>
                    <a:p>
                      <a:pPr algn="l" fontAlgn="ctr"/>
                      <a:r>
                        <a:rPr lang="en-US" sz="2100">
                          <a:effectLst/>
                          <a:latin typeface="Century Gothic"/>
                        </a:rPr>
                        <a:t>1a sing.</a:t>
                      </a:r>
                    </a:p>
                  </a:txBody>
                  <a:tcPr marL="114300" marR="114300" marT="85725" marB="85725" anchor="ctr"/>
                </a:tc>
                <a:tc>
                  <a:txBody>
                    <a:bodyPr/>
                    <a:lstStyle/>
                    <a:p>
                      <a:pPr algn="l" fontAlgn="ctr"/>
                      <a:r>
                        <a:rPr lang="en-US" sz="2100">
                          <a:effectLst/>
                          <a:latin typeface="Century Gothic"/>
                        </a:rPr>
                        <a:t>me</a:t>
                      </a:r>
                    </a:p>
                  </a:txBody>
                  <a:tcPr marL="114300" marR="114300" marT="85725" marB="85725" anchor="ctr"/>
                </a:tc>
                <a:extLst>
                  <a:ext uri="{0D108BD9-81ED-4DB2-BD59-A6C34878D82A}">
                    <a16:rowId xmlns:a16="http://schemas.microsoft.com/office/drawing/2014/main" val="2752570707"/>
                  </a:ext>
                </a:extLst>
              </a:tr>
              <a:tr h="0">
                <a:tc>
                  <a:txBody>
                    <a:bodyPr/>
                    <a:lstStyle/>
                    <a:p>
                      <a:pPr algn="l" fontAlgn="ctr"/>
                      <a:r>
                        <a:rPr lang="en-US" sz="2100">
                          <a:effectLst/>
                          <a:latin typeface="Century Gothic"/>
                        </a:rPr>
                        <a:t>2a sing.</a:t>
                      </a:r>
                    </a:p>
                  </a:txBody>
                  <a:tcPr marL="114300" marR="114300" marT="85725" marB="85725" anchor="ctr"/>
                </a:tc>
                <a:tc>
                  <a:txBody>
                    <a:bodyPr/>
                    <a:lstStyle/>
                    <a:p>
                      <a:pPr algn="l" fontAlgn="ctr"/>
                      <a:r>
                        <a:rPr lang="en-US" sz="2100">
                          <a:effectLst/>
                          <a:latin typeface="Century Gothic"/>
                        </a:rPr>
                        <a:t>te</a:t>
                      </a:r>
                    </a:p>
                  </a:txBody>
                  <a:tcPr marL="114300" marR="114300" marT="85725" marB="85725" anchor="ctr"/>
                </a:tc>
                <a:extLst>
                  <a:ext uri="{0D108BD9-81ED-4DB2-BD59-A6C34878D82A}">
                    <a16:rowId xmlns:a16="http://schemas.microsoft.com/office/drawing/2014/main" val="263221636"/>
                  </a:ext>
                </a:extLst>
              </a:tr>
              <a:tr h="0">
                <a:tc>
                  <a:txBody>
                    <a:bodyPr/>
                    <a:lstStyle/>
                    <a:p>
                      <a:pPr algn="l" fontAlgn="ctr"/>
                      <a:r>
                        <a:rPr lang="en-US" sz="2100">
                          <a:effectLst/>
                          <a:latin typeface="Century Gothic"/>
                        </a:rPr>
                        <a:t>3a sing.</a:t>
                      </a:r>
                    </a:p>
                  </a:txBody>
                  <a:tcPr marL="114300" marR="114300" marT="85725" marB="85725" anchor="ctr"/>
                </a:tc>
                <a:tc>
                  <a:txBody>
                    <a:bodyPr/>
                    <a:lstStyle/>
                    <a:p>
                      <a:pPr algn="l" fontAlgn="ctr"/>
                      <a:r>
                        <a:rPr lang="en-US" sz="2100">
                          <a:effectLst/>
                          <a:latin typeface="Century Gothic"/>
                        </a:rPr>
                        <a:t>le</a:t>
                      </a:r>
                    </a:p>
                  </a:txBody>
                  <a:tcPr marL="114300" marR="114300" marT="85725" marB="85725" anchor="ctr"/>
                </a:tc>
                <a:extLst>
                  <a:ext uri="{0D108BD9-81ED-4DB2-BD59-A6C34878D82A}">
                    <a16:rowId xmlns:a16="http://schemas.microsoft.com/office/drawing/2014/main" val="3726339591"/>
                  </a:ext>
                </a:extLst>
              </a:tr>
              <a:tr h="0">
                <a:tc>
                  <a:txBody>
                    <a:bodyPr/>
                    <a:lstStyle/>
                    <a:p>
                      <a:pPr algn="l" fontAlgn="ctr"/>
                      <a:r>
                        <a:rPr lang="en-US" sz="2100">
                          <a:effectLst/>
                          <a:latin typeface="Century Gothic"/>
                        </a:rPr>
                        <a:t>1a plur.</a:t>
                      </a:r>
                    </a:p>
                  </a:txBody>
                  <a:tcPr marL="114300" marR="114300" marT="85725" marB="85725" anchor="ctr"/>
                </a:tc>
                <a:tc>
                  <a:txBody>
                    <a:bodyPr/>
                    <a:lstStyle/>
                    <a:p>
                      <a:pPr algn="l" fontAlgn="ctr"/>
                      <a:r>
                        <a:rPr lang="en-US" sz="2100">
                          <a:effectLst/>
                          <a:latin typeface="Century Gothic"/>
                        </a:rPr>
                        <a:t>nos</a:t>
                      </a:r>
                    </a:p>
                  </a:txBody>
                  <a:tcPr marL="114300" marR="114300" marT="85725" marB="85725" anchor="ctr"/>
                </a:tc>
                <a:extLst>
                  <a:ext uri="{0D108BD9-81ED-4DB2-BD59-A6C34878D82A}">
                    <a16:rowId xmlns:a16="http://schemas.microsoft.com/office/drawing/2014/main" val="1613069819"/>
                  </a:ext>
                </a:extLst>
              </a:tr>
              <a:tr h="0">
                <a:tc>
                  <a:txBody>
                    <a:bodyPr/>
                    <a:lstStyle/>
                    <a:p>
                      <a:pPr algn="l" fontAlgn="ctr"/>
                      <a:r>
                        <a:rPr lang="en-US" sz="2100">
                          <a:effectLst/>
                          <a:latin typeface="Century Gothic"/>
                        </a:rPr>
                        <a:t>2a plur. (Spain only)</a:t>
                      </a:r>
                    </a:p>
                  </a:txBody>
                  <a:tcPr marL="114300" marR="114300" marT="85725" marB="85725" anchor="ctr"/>
                </a:tc>
                <a:tc>
                  <a:txBody>
                    <a:bodyPr/>
                    <a:lstStyle/>
                    <a:p>
                      <a:pPr algn="l" fontAlgn="ctr"/>
                      <a:r>
                        <a:rPr lang="en-US" sz="2100">
                          <a:effectLst/>
                          <a:latin typeface="Century Gothic"/>
                        </a:rPr>
                        <a:t>os</a:t>
                      </a:r>
                    </a:p>
                  </a:txBody>
                  <a:tcPr marL="114300" marR="114300" marT="85725" marB="85725" anchor="ctr"/>
                </a:tc>
                <a:extLst>
                  <a:ext uri="{0D108BD9-81ED-4DB2-BD59-A6C34878D82A}">
                    <a16:rowId xmlns:a16="http://schemas.microsoft.com/office/drawing/2014/main" val="1787693244"/>
                  </a:ext>
                </a:extLst>
              </a:tr>
              <a:tr h="0">
                <a:tc>
                  <a:txBody>
                    <a:bodyPr/>
                    <a:lstStyle/>
                    <a:p>
                      <a:pPr algn="l" fontAlgn="ctr"/>
                      <a:r>
                        <a:rPr lang="en-US" sz="2100">
                          <a:effectLst/>
                          <a:latin typeface="Century Gothic"/>
                        </a:rPr>
                        <a:t>3a plur.</a:t>
                      </a:r>
                    </a:p>
                  </a:txBody>
                  <a:tcPr marL="114300" marR="114300" marT="85725" marB="85725" anchor="ctr"/>
                </a:tc>
                <a:tc>
                  <a:txBody>
                    <a:bodyPr/>
                    <a:lstStyle/>
                    <a:p>
                      <a:pPr algn="l" fontAlgn="ctr"/>
                      <a:r>
                        <a:rPr lang="en-US" sz="2100">
                          <a:effectLst/>
                          <a:latin typeface="Century Gothic"/>
                        </a:rPr>
                        <a:t>les</a:t>
                      </a:r>
                    </a:p>
                  </a:txBody>
                  <a:tcPr marL="114300" marR="114300" marT="85725" marB="85725" anchor="ctr"/>
                </a:tc>
                <a:extLst>
                  <a:ext uri="{0D108BD9-81ED-4DB2-BD59-A6C34878D82A}">
                    <a16:rowId xmlns:a16="http://schemas.microsoft.com/office/drawing/2014/main" val="1486986760"/>
                  </a:ext>
                </a:extLst>
              </a:tr>
            </a:tbl>
          </a:graphicData>
        </a:graphic>
      </p:graphicFrame>
    </p:spTree>
    <p:extLst>
      <p:ext uri="{BB962C8B-B14F-4D97-AF65-F5344CB8AC3E}">
        <p14:creationId xmlns:p14="http://schemas.microsoft.com/office/powerpoint/2010/main" val="6247763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F91C40-854E-43E8-B213-0331E0F3362B}"/>
              </a:ext>
            </a:extLst>
          </p:cNvPr>
          <p:cNvSpPr>
            <a:spLocks noGrp="1"/>
          </p:cNvSpPr>
          <p:nvPr>
            <p:ph type="title"/>
          </p:nvPr>
        </p:nvSpPr>
        <p:spPr/>
        <p:txBody>
          <a:bodyPr/>
          <a:lstStyle/>
          <a:p>
            <a:r>
              <a:rPr lang="en-US"/>
              <a:t>Gramática: Indirect object pronoun placement and redundancy</a:t>
            </a:r>
          </a:p>
        </p:txBody>
      </p:sp>
      <p:sp>
        <p:nvSpPr>
          <p:cNvPr id="3" name="Text Placeholder 2">
            <a:extLst>
              <a:ext uri="{FF2B5EF4-FFF2-40B4-BE49-F238E27FC236}">
                <a16:creationId xmlns:a16="http://schemas.microsoft.com/office/drawing/2014/main" id="{00FDF180-E0EB-4E7F-ACEE-93A9838AFE54}"/>
              </a:ext>
            </a:extLst>
          </p:cNvPr>
          <p:cNvSpPr>
            <a:spLocks noGrp="1"/>
          </p:cNvSpPr>
          <p:nvPr>
            <p:ph type="body" idx="1"/>
          </p:nvPr>
        </p:nvSpPr>
        <p:spPr/>
        <p:txBody>
          <a:bodyPr/>
          <a:lstStyle/>
          <a:p>
            <a:pPr marL="38100" indent="0">
              <a:buNone/>
            </a:pPr>
            <a:r>
              <a:rPr lang="en-US"/>
              <a:t>Indirect object pronouns follow the same placement rules as the reflexive pronouns and the direct object pronouns that you have learned so far: the basic position is right in front of the conjugated verb. But the indirect object pronoun can be attached to the end of an infinitive or a gerund.</a:t>
            </a:r>
          </a:p>
          <a:p>
            <a:endParaRPr lang="en-US" b="1" dirty="0"/>
          </a:p>
          <a:p>
            <a:r>
              <a:rPr lang="en-US" b="1"/>
              <a:t>Te</a:t>
            </a:r>
            <a:r>
              <a:rPr lang="en-US"/>
              <a:t> dije la fecha y la hora de mi vuelo. </a:t>
            </a:r>
          </a:p>
          <a:p>
            <a:r>
              <a:rPr lang="en-US"/>
              <a:t>El recepcionista </a:t>
            </a:r>
            <a:r>
              <a:rPr lang="en-US" b="1"/>
              <a:t>les</a:t>
            </a:r>
            <a:r>
              <a:rPr lang="en-US"/>
              <a:t> dijo la contraseña del wifi a los turistas.</a:t>
            </a:r>
          </a:p>
          <a:p>
            <a:r>
              <a:rPr lang="en-US"/>
              <a:t>El conserje va a pedir</a:t>
            </a:r>
            <a:r>
              <a:rPr lang="en-US" b="1"/>
              <a:t>le</a:t>
            </a:r>
            <a:r>
              <a:rPr lang="en-US"/>
              <a:t> un taxi para la señora. </a:t>
            </a:r>
          </a:p>
          <a:p>
            <a:endParaRPr lang="en-US" dirty="0"/>
          </a:p>
          <a:p>
            <a:pPr marL="38100" indent="0">
              <a:buNone/>
            </a:pPr>
            <a:r>
              <a:rPr lang="en-US"/>
              <a:t>You may have noticed in the examples above that the indirect object pronoun is used in the sentence even when the indirect object noun is present (always as part of a prepositional phrase, since the verb is being done “for” or “to” someone). The pronoun is required in Spanish whereas the prepositional phrase is there for clarification.</a:t>
            </a:r>
          </a:p>
          <a:p>
            <a:endParaRPr lang="en-US" dirty="0"/>
          </a:p>
        </p:txBody>
      </p:sp>
    </p:spTree>
    <p:extLst>
      <p:ext uri="{BB962C8B-B14F-4D97-AF65-F5344CB8AC3E}">
        <p14:creationId xmlns:p14="http://schemas.microsoft.com/office/powerpoint/2010/main" val="5692234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EB7E6-DDF6-4F0E-A81A-4D65B1EFBB89}"/>
              </a:ext>
            </a:extLst>
          </p:cNvPr>
          <p:cNvSpPr>
            <a:spLocks noGrp="1"/>
          </p:cNvSpPr>
          <p:nvPr>
            <p:ph type="title"/>
          </p:nvPr>
        </p:nvSpPr>
        <p:spPr/>
        <p:txBody>
          <a:bodyPr/>
          <a:lstStyle/>
          <a:p>
            <a:r>
              <a:rPr lang="en-US"/>
              <a:t>Gramática: "Gustar" and similar verbs</a:t>
            </a:r>
          </a:p>
        </p:txBody>
      </p:sp>
      <p:sp>
        <p:nvSpPr>
          <p:cNvPr id="3" name="Text Placeholder 2">
            <a:extLst>
              <a:ext uri="{FF2B5EF4-FFF2-40B4-BE49-F238E27FC236}">
                <a16:creationId xmlns:a16="http://schemas.microsoft.com/office/drawing/2014/main" id="{87EEE21A-279D-4C8D-AE3F-4653B2142448}"/>
              </a:ext>
            </a:extLst>
          </p:cNvPr>
          <p:cNvSpPr>
            <a:spLocks noGrp="1"/>
          </p:cNvSpPr>
          <p:nvPr>
            <p:ph type="body" idx="1"/>
          </p:nvPr>
        </p:nvSpPr>
        <p:spPr>
          <a:xfrm>
            <a:off x="838200" y="1686574"/>
            <a:ext cx="10515600" cy="4351338"/>
          </a:xfrm>
        </p:spPr>
        <p:txBody>
          <a:bodyPr/>
          <a:lstStyle/>
          <a:p>
            <a:pPr marL="38100" indent="0">
              <a:buNone/>
            </a:pPr>
            <a:r>
              <a:rPr lang="en-US" dirty="0"/>
              <a:t>Did you recognize the indirect object pronouns? You learned them with the </a:t>
            </a:r>
            <a:r>
              <a:rPr lang="en-US"/>
              <a:t>verb “gustar." Remember that “Me gusta” </a:t>
            </a:r>
            <a:r>
              <a:rPr lang="en-US" dirty="0"/>
              <a:t>does </a:t>
            </a:r>
            <a:r>
              <a:rPr lang="en-US" b="1" dirty="0"/>
              <a:t>not</a:t>
            </a:r>
            <a:r>
              <a:rPr lang="en-US" dirty="0"/>
              <a:t> mean “I like it”, but rather “It pleases me” or “It gives me pleasure”: “me” is the indirect object of the sentence and the pleasure is the unstated direct object, what is being given. There are actually quite a few verbs in Spanish like “gustar”, which use indirect object pronouns to express the person who is being affected by some kind of emotional, physical or situational state. Here are the six most important ones </a:t>
            </a:r>
            <a:r>
              <a:rPr lang="en-US"/>
              <a:t>that you should know how to use:</a:t>
            </a:r>
          </a:p>
          <a:p>
            <a:pPr marL="285750" indent="-285750"/>
            <a:r>
              <a:rPr lang="en-US" b="1"/>
              <a:t>Doler</a:t>
            </a:r>
            <a:r>
              <a:rPr lang="en-US"/>
              <a:t> (</a:t>
            </a:r>
            <a:r>
              <a:rPr lang="en-US" i="1"/>
              <a:t>to be painful to someone, to hurt</a:t>
            </a:r>
            <a:r>
              <a:rPr lang="en-US"/>
              <a:t>)</a:t>
            </a:r>
          </a:p>
          <a:p>
            <a:pPr marL="285750" indent="-285750"/>
            <a:r>
              <a:rPr lang="en-US" b="1"/>
              <a:t>Encantar</a:t>
            </a:r>
            <a:r>
              <a:rPr lang="en-US"/>
              <a:t> (</a:t>
            </a:r>
            <a:r>
              <a:rPr lang="en-US" i="1"/>
              <a:t>to be enchanting to someone, to love/adore</a:t>
            </a:r>
            <a:r>
              <a:rPr lang="en-US"/>
              <a:t>)</a:t>
            </a:r>
          </a:p>
          <a:p>
            <a:pPr marL="285750" indent="-285750"/>
            <a:r>
              <a:rPr lang="en-US" b="1"/>
              <a:t>Faltar</a:t>
            </a:r>
            <a:r>
              <a:rPr lang="en-US"/>
              <a:t> (</a:t>
            </a:r>
            <a:r>
              <a:rPr lang="en-US" i="1"/>
              <a:t>to be lacking or missing from someone, to need, to have left</a:t>
            </a:r>
            <a:r>
              <a:rPr lang="en-US"/>
              <a:t>)</a:t>
            </a:r>
            <a:endParaRPr lang="en-US" dirty="0"/>
          </a:p>
          <a:p>
            <a:pPr marL="285750" indent="-285750"/>
            <a:r>
              <a:rPr lang="en-US" b="1"/>
              <a:t>Gustar</a:t>
            </a:r>
            <a:r>
              <a:rPr lang="en-US"/>
              <a:t> (</a:t>
            </a:r>
            <a:r>
              <a:rPr lang="en-US" i="1"/>
              <a:t>to be pleasing to someone, to like</a:t>
            </a:r>
            <a:r>
              <a:rPr lang="en-US"/>
              <a:t>)</a:t>
            </a:r>
          </a:p>
          <a:p>
            <a:pPr marL="285750" indent="-285750"/>
            <a:r>
              <a:rPr lang="en-US" b="1"/>
              <a:t>Importar</a:t>
            </a:r>
            <a:r>
              <a:rPr lang="en-US"/>
              <a:t> (</a:t>
            </a:r>
            <a:r>
              <a:rPr lang="en-US" i="1"/>
              <a:t>to be important to someone, to care about</a:t>
            </a:r>
            <a:r>
              <a:rPr lang="en-US"/>
              <a:t>)</a:t>
            </a:r>
          </a:p>
          <a:p>
            <a:pPr marL="285750" indent="-285750"/>
            <a:r>
              <a:rPr lang="en-US" b="1"/>
              <a:t>Molestar</a:t>
            </a:r>
            <a:r>
              <a:rPr lang="en-US"/>
              <a:t> (</a:t>
            </a:r>
            <a:r>
              <a:rPr lang="en-US" i="1"/>
              <a:t>to be irritating to someone, to bother</a:t>
            </a:r>
            <a:r>
              <a:rPr lang="en-US"/>
              <a:t>)</a:t>
            </a:r>
            <a:br>
              <a:rPr lang="en-US" dirty="0"/>
            </a:br>
            <a:endParaRPr lang="en-US"/>
          </a:p>
        </p:txBody>
      </p:sp>
    </p:spTree>
    <p:extLst>
      <p:ext uri="{BB962C8B-B14F-4D97-AF65-F5344CB8AC3E}">
        <p14:creationId xmlns:p14="http://schemas.microsoft.com/office/powerpoint/2010/main" val="41798327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marL="38100" indent="0">
              <a:buNone/>
            </a:pPr>
            <a:r>
              <a:rPr lang="en-US"/>
              <a:t>Escoge el pronombre de objeto indirecto adecuado para cada oración.</a:t>
            </a:r>
            <a:endParaRPr lang="en-US" dirty="0"/>
          </a:p>
          <a:p>
            <a:endParaRPr lang="en-US" dirty="0"/>
          </a:p>
          <a:p>
            <a:pPr marL="495300" indent="-457200">
              <a:buAutoNum type="arabicPeriod"/>
            </a:pPr>
            <a:r>
              <a:rPr lang="en-US"/>
              <a:t>El huésped ______ (le/te) dio la tarjeta de crédito a la recepcionista del hotel.</a:t>
            </a:r>
          </a:p>
          <a:p>
            <a:pPr marL="495300" indent="-457200">
              <a:buAutoNum type="arabicPeriod"/>
            </a:pPr>
            <a:r>
              <a:rPr lang="en-US"/>
              <a:t>Los turistas ______ (les/nos) compraron recuerdos a sus familiares en la tienda del museo.</a:t>
            </a:r>
          </a:p>
          <a:p>
            <a:pPr marL="495300" indent="-457200">
              <a:buAutoNum type="arabicPeriod"/>
            </a:pPr>
            <a:r>
              <a:rPr lang="en-US"/>
              <a:t>A mí, mis padres ______ (nos/me) trajeron un vestido precioso de Yucatán.</a:t>
            </a:r>
          </a:p>
          <a:p>
            <a:pPr marL="495300" indent="-457200">
              <a:buAutoNum type="arabicPeriod"/>
            </a:pPr>
            <a:r>
              <a:rPr lang="en-US"/>
              <a:t>Anoche, yo ______ (te/les) recomendé un restaurante de comida yucateca a ti.</a:t>
            </a:r>
          </a:p>
          <a:p>
            <a:pPr marL="495300" indent="-457200">
              <a:buAutoNum type="arabicPeriod"/>
            </a:pPr>
            <a:r>
              <a:rPr lang="en-US"/>
              <a:t>El mes pasado, nosotros ______ (les/le) enviamos unas postales a nuestras tías en Maine.</a:t>
            </a:r>
          </a:p>
        </p:txBody>
      </p:sp>
    </p:spTree>
    <p:extLst>
      <p:ext uri="{BB962C8B-B14F-4D97-AF65-F5344CB8AC3E}">
        <p14:creationId xmlns:p14="http://schemas.microsoft.com/office/powerpoint/2010/main" val="22892541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E960A7-7227-4C28-9F92-59C78A5CC62E}"/>
              </a:ext>
            </a:extLst>
          </p:cNvPr>
          <p:cNvSpPr>
            <a:spLocks noGrp="1"/>
          </p:cNvSpPr>
          <p:nvPr>
            <p:ph type="title"/>
          </p:nvPr>
        </p:nvSpPr>
        <p:spPr/>
        <p:txBody>
          <a:bodyPr/>
          <a:lstStyle/>
          <a:p>
            <a:r>
              <a:rPr lang="en-US"/>
              <a:t>Ejercicios</a:t>
            </a:r>
          </a:p>
        </p:txBody>
      </p:sp>
      <p:sp>
        <p:nvSpPr>
          <p:cNvPr id="3" name="Text Placeholder 2">
            <a:extLst>
              <a:ext uri="{FF2B5EF4-FFF2-40B4-BE49-F238E27FC236}">
                <a16:creationId xmlns:a16="http://schemas.microsoft.com/office/drawing/2014/main" id="{A2DFA820-1700-448D-99CA-451110C5B9CA}"/>
              </a:ext>
            </a:extLst>
          </p:cNvPr>
          <p:cNvSpPr>
            <a:spLocks noGrp="1"/>
          </p:cNvSpPr>
          <p:nvPr>
            <p:ph type="body" idx="1"/>
          </p:nvPr>
        </p:nvSpPr>
        <p:spPr>
          <a:xfrm>
            <a:off x="836635" y="1655795"/>
            <a:ext cx="10515600" cy="4351338"/>
          </a:xfrm>
        </p:spPr>
        <p:txBody>
          <a:bodyPr/>
          <a:lstStyle/>
          <a:p>
            <a:pPr>
              <a:buNone/>
            </a:pPr>
            <a:r>
              <a:rPr lang="en-US"/>
              <a:t>Escribe el pronombre de objeto indirecto adecuado para cada oració</a:t>
            </a:r>
            <a:r>
              <a:rPr lang="en-US" i="1"/>
              <a:t>n.</a:t>
            </a:r>
          </a:p>
          <a:p>
            <a:pPr>
              <a:buNone/>
            </a:pPr>
            <a:endParaRPr lang="en-US" dirty="0"/>
          </a:p>
          <a:p>
            <a:pPr marL="38100" indent="0">
              <a:buNone/>
            </a:pPr>
            <a:r>
              <a:rPr lang="en-US" dirty="0"/>
              <a:t>El asistente de vuelo 1.  ______ explicó las normas de seguridad a los pasajeros. Al terminar, algunos pasajeros 2. ______ hicieron preguntas al asistente de vuelo. Yo 3. ______ pedí al asistente de vuelo un par audífonos para ver una </a:t>
            </a:r>
            <a:r>
              <a:rPr lang="en-US"/>
              <a:t>película. Él 4. ______ dijo a mí: “Espera un momento, por favor”. Después de despegar, los asistentes de vuelo 5. ______ trajeron bebidas a todos nosotros. Mi hermanita 6. ______ preguntó a mamá: “¿Ya casi llegamos?”</a:t>
            </a:r>
          </a:p>
          <a:p>
            <a:pPr marL="38100" indent="0">
              <a:buNone/>
            </a:pPr>
            <a:r>
              <a:rPr lang="en-US" dirty="0"/>
              <a:t>Durante el vuelo, mis padres 7. ______ sugirieron a mí desconectarme de las redes sociales. Yo pensé un momento y 8. ______ contesté a ellos: “Sí, voy a desconectarme en este viaje”. A nosotros 9. ______ gusta estar juntos </a:t>
            </a:r>
            <a:r>
              <a:rPr lang="en-US"/>
              <a:t>y 10. ______ importa tener experiencias como familia. Y, tú, cuando viajas, </a:t>
            </a:r>
            <a:r>
              <a:rPr lang="en-US" dirty="0"/>
              <a:t>¿qué </a:t>
            </a:r>
            <a:r>
              <a:rPr lang="en-US"/>
              <a:t>recomendaciones 11. ______ hacen tus padres a ti?</a:t>
            </a:r>
          </a:p>
          <a:p>
            <a:pPr marL="38100" indent="0">
              <a:buNone/>
            </a:pPr>
            <a:endParaRPr lang="en-US" dirty="0"/>
          </a:p>
        </p:txBody>
      </p:sp>
    </p:spTree>
    <p:extLst>
      <p:ext uri="{BB962C8B-B14F-4D97-AF65-F5344CB8AC3E}">
        <p14:creationId xmlns:p14="http://schemas.microsoft.com/office/powerpoint/2010/main" val="640350279"/>
      </p:ext>
    </p:extLst>
  </p:cSld>
  <p:clrMapOvr>
    <a:masterClrMapping/>
  </p:clrMapOvr>
</p:sld>
</file>

<file path=ppt/theme/theme1.xml><?xml version="1.0" encoding="utf-8"?>
<a:theme xmlns:a="http://schemas.openxmlformats.org/drawingml/2006/main" name="spanish">
  <a:themeElements>
    <a:clrScheme name="Blue Warm">
      <a:dk1>
        <a:srgbClr val="000000"/>
      </a:dk1>
      <a:lt1>
        <a:srgbClr val="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spanish" id="{1211721C-2912-9942-B203-62AA24E29B9A}" vid="{75A8EDD8-37AC-6A4E-9A4A-D71419DCD5A3}"/>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spanish</Template>
  <TotalTime>0</TotalTime>
  <Words>1416</Words>
  <Application>Microsoft Macintosh PowerPoint</Application>
  <PresentationFormat>Widescreen</PresentationFormat>
  <Paragraphs>123</Paragraphs>
  <Slides>15</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Century Gothic</vt:lpstr>
      <vt:lpstr>spanish</vt:lpstr>
      <vt:lpstr>Introductory Spanish</vt:lpstr>
      <vt:lpstr>Le di las maletas a su hijo</vt:lpstr>
      <vt:lpstr>Learning Outcomes: Le di las maletas a su hijo</vt:lpstr>
      <vt:lpstr>Gramática: Indirect objects and indirect object pronouns</vt:lpstr>
      <vt:lpstr>Gramática: Indirect objects and indirect object pronouns</vt:lpstr>
      <vt:lpstr>Gramática: Indirect object pronoun placement and redundancy</vt:lpstr>
      <vt:lpstr>Gramática: "Gustar" and similar verbs</vt:lpstr>
      <vt:lpstr>Ejercicios</vt:lpstr>
      <vt:lpstr>Ejercicios</vt:lpstr>
      <vt:lpstr>Actividad: Sus gustos con los viajes</vt:lpstr>
      <vt:lpstr>Actividad: ¿Te comunicas con tu profesor/a de español?</vt:lpstr>
      <vt:lpstr>Actividad: ¿Quién y a quién?</vt:lpstr>
      <vt:lpstr>Practice Question 1</vt:lpstr>
      <vt:lpstr>Practice Question 2</vt:lpstr>
      <vt:lpstr>Quick Review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Module 1: The  Role of Business</dc:title>
  <dc:creator>Sarah Liebman</dc:creator>
  <cp:lastModifiedBy>Spencer De Vries</cp:lastModifiedBy>
  <cp:revision>278</cp:revision>
  <dcterms:modified xsi:type="dcterms:W3CDTF">2020-07-05T00:21:56Z</dcterms:modified>
</cp:coreProperties>
</file>