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</p:sldMasterIdLst>
  <p:notesMasterIdLst>
    <p:notesMasterId r:id="rId18"/>
  </p:notesMasterIdLst>
  <p:sldIdLst>
    <p:sldId id="256" r:id="rId2"/>
    <p:sldId id="292" r:id="rId3"/>
    <p:sldId id="299" r:id="rId4"/>
    <p:sldId id="347" r:id="rId5"/>
    <p:sldId id="348" r:id="rId6"/>
    <p:sldId id="349" r:id="rId7"/>
    <p:sldId id="336" r:id="rId8"/>
    <p:sldId id="350" r:id="rId9"/>
    <p:sldId id="339" r:id="rId10"/>
    <p:sldId id="351" r:id="rId11"/>
    <p:sldId id="353" r:id="rId12"/>
    <p:sldId id="354" r:id="rId13"/>
    <p:sldId id="352" r:id="rId14"/>
    <p:sldId id="311" r:id="rId15"/>
    <p:sldId id="346" r:id="rId16"/>
    <p:sldId id="274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7A4D7E-35FF-4969-8D28-D357C561470E}" v="2" dt="2019-08-21T22:21:50.420"/>
    <p1510:client id="{70E6BFAF-B0C1-4A7C-94C2-27CAB52482DF}" v="269" dt="2020-02-24T00:12:16.855"/>
    <p1510:client id="{819C097F-32CE-4FC0-AF92-6F5F93809BC0}" v="6" dt="2019-08-12T20:14:20.835"/>
    <p1510:client id="{960A6FA5-F565-4F3E-B774-3C0BE39E056E}" v="59" dt="2020-02-24T00:15:01.326"/>
    <p1510:client id="{A8FE0BC0-860E-48C2-BC44-F6D80E5828CF}" v="104" dt="2020-02-01T20:25:19.009"/>
    <p1510:client id="{B7A0E5F3-D205-4C2A-8384-8F3600F5FD47}" v="49" dt="2020-02-23T23:55:53.098"/>
    <p1510:client id="{FCC009FE-AD93-40A4-AF70-772EFB6F2CD6}" v="13" dt="2019-08-12T16:59:24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 snapToGrid="0">
      <p:cViewPr varScale="1">
        <p:scale>
          <a:sx n="104" d="100"/>
          <a:sy n="104" d="100"/>
        </p:scale>
        <p:origin x="89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e38cf5fff1ccbbef" providerId="Windows Live" clId="Web-{6DD811F6-0AAC-4193-8150-532F8CCCBC0A}"/>
    <pc:docChg chg="modSld">
      <pc:chgData name="Guest User" userId="e38cf5fff1ccbbef" providerId="Windows Live" clId="Web-{6DD811F6-0AAC-4193-8150-532F8CCCBC0A}" dt="2019-08-22T20:43:47.869" v="274"/>
      <pc:docMkLst>
        <pc:docMk/>
      </pc:docMkLst>
      <pc:sldChg chg="modNotes">
        <pc:chgData name="Guest User" userId="e38cf5fff1ccbbef" providerId="Windows Live" clId="Web-{6DD811F6-0AAC-4193-8150-532F8CCCBC0A}" dt="2019-08-22T20:38:52.246" v="41"/>
        <pc:sldMkLst>
          <pc:docMk/>
          <pc:sldMk cId="4097320238" sldId="332"/>
        </pc:sldMkLst>
      </pc:sldChg>
      <pc:sldChg chg="modNotes">
        <pc:chgData name="Guest User" userId="e38cf5fff1ccbbef" providerId="Windows Live" clId="Web-{6DD811F6-0AAC-4193-8150-532F8CCCBC0A}" dt="2019-08-22T20:43:07.510" v="232"/>
        <pc:sldMkLst>
          <pc:docMk/>
          <pc:sldMk cId="318780012" sldId="338"/>
        </pc:sldMkLst>
      </pc:sldChg>
      <pc:sldChg chg="modNotes">
        <pc:chgData name="Guest User" userId="e38cf5fff1ccbbef" providerId="Windows Live" clId="Web-{6DD811F6-0AAC-4193-8150-532F8CCCBC0A}" dt="2019-08-22T20:39:34.855" v="70"/>
        <pc:sldMkLst>
          <pc:docMk/>
          <pc:sldMk cId="3685413596" sldId="340"/>
        </pc:sldMkLst>
      </pc:sldChg>
      <pc:sldChg chg="modNotes">
        <pc:chgData name="Guest User" userId="e38cf5fff1ccbbef" providerId="Windows Live" clId="Web-{6DD811F6-0AAC-4193-8150-532F8CCCBC0A}" dt="2019-08-22T20:43:47.869" v="274"/>
        <pc:sldMkLst>
          <pc:docMk/>
          <pc:sldMk cId="2823414821" sldId="341"/>
        </pc:sldMkLst>
      </pc:sldChg>
    </pc:docChg>
  </pc:docChgLst>
  <pc:docChgLst>
    <pc:chgData name="Guest User" userId="e38cf5fff1ccbbef" providerId="Windows Live" clId="Web-{819C097F-32CE-4FC0-AF92-6F5F93809BC0}"/>
    <pc:docChg chg="modSld">
      <pc:chgData name="Guest User" userId="e38cf5fff1ccbbef" providerId="Windows Live" clId="Web-{819C097F-32CE-4FC0-AF92-6F5F93809BC0}" dt="2019-08-12T20:14:20.835" v="5" actId="20577"/>
      <pc:docMkLst>
        <pc:docMk/>
      </pc:docMkLst>
      <pc:sldChg chg="modSp">
        <pc:chgData name="Guest User" userId="e38cf5fff1ccbbef" providerId="Windows Live" clId="Web-{819C097F-32CE-4FC0-AF92-6F5F93809BC0}" dt="2019-08-12T20:08:55.289" v="2" actId="20577"/>
        <pc:sldMkLst>
          <pc:docMk/>
          <pc:sldMk cId="0" sldId="256"/>
        </pc:sldMkLst>
        <pc:spChg chg="mod">
          <ac:chgData name="Guest User" userId="e38cf5fff1ccbbef" providerId="Windows Live" clId="Web-{819C097F-32CE-4FC0-AF92-6F5F93809BC0}" dt="2019-08-12T20:08:55.289" v="2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819C097F-32CE-4FC0-AF92-6F5F93809BC0}" dt="2019-08-12T20:14:20.835" v="5" actId="20577"/>
        <pc:sldMkLst>
          <pc:docMk/>
          <pc:sldMk cId="3005863671" sldId="307"/>
        </pc:sldMkLst>
        <pc:spChg chg="mod">
          <ac:chgData name="Guest User" userId="e38cf5fff1ccbbef" providerId="Windows Live" clId="Web-{819C097F-32CE-4FC0-AF92-6F5F93809BC0}" dt="2019-08-12T20:14:20.835" v="5" actId="20577"/>
          <ac:spMkLst>
            <pc:docMk/>
            <pc:sldMk cId="3005863671" sldId="307"/>
            <ac:spMk id="4" creationId="{DA67CFDE-E5A7-C84A-9B10-D2A33B362978}"/>
          </ac:spMkLst>
        </pc:spChg>
      </pc:sldChg>
    </pc:docChg>
  </pc:docChgLst>
  <pc:docChgLst>
    <pc:chgData name="Guest User" userId="e38cf5fff1ccbbef" providerId="Windows Live" clId="Web-{31D3A5C1-D8EB-4AC8-A4A0-415AF2B75AC7}"/>
    <pc:docChg chg="modSld">
      <pc:chgData name="Guest User" userId="e38cf5fff1ccbbef" providerId="Windows Live" clId="Web-{31D3A5C1-D8EB-4AC8-A4A0-415AF2B75AC7}" dt="2019-08-22T21:19:05.015" v="4" actId="20577"/>
      <pc:docMkLst>
        <pc:docMk/>
      </pc:docMkLst>
      <pc:sldChg chg="modSp">
        <pc:chgData name="Guest User" userId="e38cf5fff1ccbbef" providerId="Windows Live" clId="Web-{31D3A5C1-D8EB-4AC8-A4A0-415AF2B75AC7}" dt="2019-08-22T21:19:05.015" v="4" actId="20577"/>
        <pc:sldMkLst>
          <pc:docMk/>
          <pc:sldMk cId="0" sldId="331"/>
        </pc:sldMkLst>
        <pc:spChg chg="mod">
          <ac:chgData name="Guest User" userId="e38cf5fff1ccbbef" providerId="Windows Live" clId="Web-{31D3A5C1-D8EB-4AC8-A4A0-415AF2B75AC7}" dt="2019-08-22T21:19:05.015" v="4" actId="20577"/>
          <ac:spMkLst>
            <pc:docMk/>
            <pc:sldMk cId="0" sldId="331"/>
            <ac:spMk id="2" creationId="{00000000-0000-0000-0000-000000000000}"/>
          </ac:spMkLst>
        </pc:spChg>
      </pc:sldChg>
      <pc:sldChg chg="modSp">
        <pc:chgData name="Guest User" userId="e38cf5fff1ccbbef" providerId="Windows Live" clId="Web-{31D3A5C1-D8EB-4AC8-A4A0-415AF2B75AC7}" dt="2019-08-22T21:18:58.030" v="1" actId="20577"/>
        <pc:sldMkLst>
          <pc:docMk/>
          <pc:sldMk cId="3813879265" sldId="339"/>
        </pc:sldMkLst>
        <pc:spChg chg="mod">
          <ac:chgData name="Guest User" userId="e38cf5fff1ccbbef" providerId="Windows Live" clId="Web-{31D3A5C1-D8EB-4AC8-A4A0-415AF2B75AC7}" dt="2019-08-22T21:18:58.030" v="1" actId="20577"/>
          <ac:spMkLst>
            <pc:docMk/>
            <pc:sldMk cId="3813879265" sldId="339"/>
            <ac:spMk id="2" creationId="{00066170-BEE8-4679-9845-D12666BF1833}"/>
          </ac:spMkLst>
        </pc:spChg>
      </pc:sldChg>
    </pc:docChg>
  </pc:docChgLst>
  <pc:docChgLst>
    <pc:chgData name="Guest User" userId="e38cf5fff1ccbbef" providerId="Windows Live" clId="Web-{46AA7075-060D-4371-9CC8-E516CA3F3DA4}"/>
    <pc:docChg chg="addSld modSld">
      <pc:chgData name="Guest User" userId="e38cf5fff1ccbbef" providerId="Windows Live" clId="Web-{46AA7075-060D-4371-9CC8-E516CA3F3DA4}" dt="2019-08-23T18:32:57.683" v="33" actId="20577"/>
      <pc:docMkLst>
        <pc:docMk/>
      </pc:docMkLst>
      <pc:sldChg chg="modSp new">
        <pc:chgData name="Guest User" userId="e38cf5fff1ccbbef" providerId="Windows Live" clId="Web-{46AA7075-060D-4371-9CC8-E516CA3F3DA4}" dt="2019-08-23T18:32:57.683" v="33" actId="20577"/>
        <pc:sldMkLst>
          <pc:docMk/>
          <pc:sldMk cId="2094117202" sldId="345"/>
        </pc:sldMkLst>
        <pc:spChg chg="mod">
          <ac:chgData name="Guest User" userId="e38cf5fff1ccbbef" providerId="Windows Live" clId="Web-{46AA7075-060D-4371-9CC8-E516CA3F3DA4}" dt="2019-08-23T18:31:24.637" v="24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46AA7075-060D-4371-9CC8-E516CA3F3DA4}" dt="2019-08-23T18:32:57.683" v="33" actId="20577"/>
          <ac:spMkLst>
            <pc:docMk/>
            <pc:sldMk cId="2094117202" sldId="345"/>
            <ac:spMk id="3" creationId="{825D01C3-6DF9-43AD-86EA-295337FBF9AC}"/>
          </ac:spMkLst>
        </pc:spChg>
      </pc:sldChg>
    </pc:docChg>
  </pc:docChgLst>
  <pc:docChgLst>
    <pc:chgData name="Guest User" userId="e38cf5fff1ccbbef" providerId="Windows Live" clId="Web-{0E28E49C-4332-49C8-8760-C9B9A764E33B}"/>
    <pc:docChg chg="delSld modSld">
      <pc:chgData name="Guest User" userId="e38cf5fff1ccbbef" providerId="Windows Live" clId="Web-{0E28E49C-4332-49C8-8760-C9B9A764E33B}" dt="2019-08-13T16:25:15.219" v="11" actId="20577"/>
      <pc:docMkLst>
        <pc:docMk/>
      </pc:docMkLst>
      <pc:sldChg chg="del">
        <pc:chgData name="Guest User" userId="e38cf5fff1ccbbef" providerId="Windows Live" clId="Web-{0E28E49C-4332-49C8-8760-C9B9A764E33B}" dt="2019-08-13T16:24:18.750" v="0"/>
        <pc:sldMkLst>
          <pc:docMk/>
          <pc:sldMk cId="3005863671" sldId="307"/>
        </pc:sldMkLst>
      </pc:sldChg>
      <pc:sldChg chg="modSp">
        <pc:chgData name="Guest User" userId="e38cf5fff1ccbbef" providerId="Windows Live" clId="Web-{0E28E49C-4332-49C8-8760-C9B9A764E33B}" dt="2019-08-13T16:25:15.219" v="11" actId="20577"/>
        <pc:sldMkLst>
          <pc:docMk/>
          <pc:sldMk cId="2289254147" sldId="336"/>
        </pc:sldMkLst>
        <pc:spChg chg="mod">
          <ac:chgData name="Guest User" userId="e38cf5fff1ccbbef" providerId="Windows Live" clId="Web-{0E28E49C-4332-49C8-8760-C9B9A764E33B}" dt="2019-08-13T16:25:15.219" v="11" actId="20577"/>
          <ac:spMkLst>
            <pc:docMk/>
            <pc:sldMk cId="2289254147" sldId="336"/>
            <ac:spMk id="3" creationId="{A2DFA820-1700-448D-99CA-451110C5B9CA}"/>
          </ac:spMkLst>
        </pc:spChg>
      </pc:sldChg>
    </pc:docChg>
  </pc:docChgLst>
  <pc:docChgLst>
    <pc:chgData name="Guest User" userId="e38cf5fff1ccbbef" providerId="Windows Live" clId="Web-{497A4D7E-35FF-4969-8D28-D357C561470E}"/>
    <pc:docChg chg="modSld">
      <pc:chgData name="Guest User" userId="e38cf5fff1ccbbef" providerId="Windows Live" clId="Web-{497A4D7E-35FF-4969-8D28-D357C561470E}" dt="2019-08-21T22:21:50.420" v="1" actId="20577"/>
      <pc:docMkLst>
        <pc:docMk/>
      </pc:docMkLst>
      <pc:sldChg chg="modSp">
        <pc:chgData name="Guest User" userId="e38cf5fff1ccbbef" providerId="Windows Live" clId="Web-{497A4D7E-35FF-4969-8D28-D357C561470E}" dt="2019-08-21T22:21:50.420" v="1" actId="20577"/>
        <pc:sldMkLst>
          <pc:docMk/>
          <pc:sldMk cId="1593680850" sldId="334"/>
        </pc:sldMkLst>
        <pc:spChg chg="mod">
          <ac:chgData name="Guest User" userId="e38cf5fff1ccbbef" providerId="Windows Live" clId="Web-{497A4D7E-35FF-4969-8D28-D357C561470E}" dt="2019-08-21T22:21:50.420" v="1" actId="20577"/>
          <ac:spMkLst>
            <pc:docMk/>
            <pc:sldMk cId="1593680850" sldId="334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70E6BFAF-B0C1-4A7C-94C2-27CAB52482DF}"/>
    <pc:docChg chg="addSld modSld">
      <pc:chgData name="Guest User" userId="e38cf5fff1ccbbef" providerId="Windows Live" clId="Web-{70E6BFAF-B0C1-4A7C-94C2-27CAB52482DF}" dt="2020-02-24T00:12:16.855" v="256"/>
      <pc:docMkLst>
        <pc:docMk/>
      </pc:docMkLst>
      <pc:sldChg chg="modSp">
        <pc:chgData name="Guest User" userId="e38cf5fff1ccbbef" providerId="Windows Live" clId="Web-{70E6BFAF-B0C1-4A7C-94C2-27CAB52482DF}" dt="2020-02-24T00:09:11.607" v="207" actId="20577"/>
        <pc:sldMkLst>
          <pc:docMk/>
          <pc:sldMk cId="0" sldId="274"/>
        </pc:sldMkLst>
        <pc:spChg chg="mod">
          <ac:chgData name="Guest User" userId="e38cf5fff1ccbbef" providerId="Windows Live" clId="Web-{70E6BFAF-B0C1-4A7C-94C2-27CAB52482DF}" dt="2020-02-24T00:09:11.607" v="207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 modNotes">
        <pc:chgData name="Guest User" userId="e38cf5fff1ccbbef" providerId="Windows Live" clId="Web-{70E6BFAF-B0C1-4A7C-94C2-27CAB52482DF}" dt="2020-02-24T00:04:11.126" v="118"/>
        <pc:sldMkLst>
          <pc:docMk/>
          <pc:sldMk cId="4253396331" sldId="311"/>
        </pc:sldMkLst>
        <pc:spChg chg="mod">
          <ac:chgData name="Guest User" userId="e38cf5fff1ccbbef" providerId="Windows Live" clId="Web-{70E6BFAF-B0C1-4A7C-94C2-27CAB52482DF}" dt="2020-02-24T00:03:35.720" v="116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modSp">
        <pc:chgData name="Guest User" userId="e38cf5fff1ccbbef" providerId="Windows Live" clId="Web-{70E6BFAF-B0C1-4A7C-94C2-27CAB52482DF}" dt="2020-02-24T00:00:27.503" v="63" actId="20577"/>
        <pc:sldMkLst>
          <pc:docMk/>
          <pc:sldMk cId="2289254147" sldId="336"/>
        </pc:sldMkLst>
        <pc:spChg chg="mod">
          <ac:chgData name="Guest User" userId="e38cf5fff1ccbbef" providerId="Windows Live" clId="Web-{70E6BFAF-B0C1-4A7C-94C2-27CAB52482DF}" dt="2020-02-24T00:00:27.503" v="63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70E6BFAF-B0C1-4A7C-94C2-27CAB52482DF}" dt="2020-02-24T00:10:57.497" v="218" actId="20577"/>
        <pc:sldMkLst>
          <pc:docMk/>
          <pc:sldMk cId="3813879265" sldId="339"/>
        </pc:sldMkLst>
        <pc:spChg chg="mod">
          <ac:chgData name="Guest User" userId="e38cf5fff1ccbbef" providerId="Windows Live" clId="Web-{70E6BFAF-B0C1-4A7C-94C2-27CAB52482DF}" dt="2020-02-24T00:10:23.138" v="212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70E6BFAF-B0C1-4A7C-94C2-27CAB52482DF}" dt="2020-02-24T00:10:57.497" v="218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modSp modNotes">
        <pc:chgData name="Guest User" userId="e38cf5fff1ccbbef" providerId="Windows Live" clId="Web-{70E6BFAF-B0C1-4A7C-94C2-27CAB52482DF}" dt="2020-02-24T00:08:08.092" v="158"/>
        <pc:sldMkLst>
          <pc:docMk/>
          <pc:sldMk cId="1584528486" sldId="346"/>
        </pc:sldMkLst>
        <pc:spChg chg="mod">
          <ac:chgData name="Guest User" userId="e38cf5fff1ccbbef" providerId="Windows Live" clId="Web-{70E6BFAF-B0C1-4A7C-94C2-27CAB52482DF}" dt="2020-02-24T00:06:29.374" v="156" actId="20577"/>
          <ac:spMkLst>
            <pc:docMk/>
            <pc:sldMk cId="1584528486" sldId="346"/>
            <ac:spMk id="3" creationId="{1B39FA87-F59D-844F-B1A9-8A5ED869DC58}"/>
          </ac:spMkLst>
        </pc:spChg>
      </pc:sldChg>
      <pc:sldChg chg="modSp">
        <pc:chgData name="Guest User" userId="e38cf5fff1ccbbef" providerId="Windows Live" clId="Web-{70E6BFAF-B0C1-4A7C-94C2-27CAB52482DF}" dt="2020-02-23T23:57:43.802" v="18" actId="20577"/>
        <pc:sldMkLst>
          <pc:docMk/>
          <pc:sldMk cId="3915192669" sldId="348"/>
        </pc:sldMkLst>
        <pc:spChg chg="mod">
          <ac:chgData name="Guest User" userId="e38cf5fff1ccbbef" providerId="Windows Live" clId="Web-{70E6BFAF-B0C1-4A7C-94C2-27CAB52482DF}" dt="2020-02-23T23:57:43.802" v="18" actId="20577"/>
          <ac:spMkLst>
            <pc:docMk/>
            <pc:sldMk cId="3915192669" sldId="348"/>
            <ac:spMk id="3" creationId="{12921B68-637B-4C4D-81A9-23EE408524FF}"/>
          </ac:spMkLst>
        </pc:spChg>
      </pc:sldChg>
      <pc:sldChg chg="modSp add replId">
        <pc:chgData name="Guest User" userId="e38cf5fff1ccbbef" providerId="Windows Live" clId="Web-{70E6BFAF-B0C1-4A7C-94C2-27CAB52482DF}" dt="2020-02-23T23:57:36.724" v="14" actId="20577"/>
        <pc:sldMkLst>
          <pc:docMk/>
          <pc:sldMk cId="3210021614" sldId="349"/>
        </pc:sldMkLst>
        <pc:spChg chg="mod">
          <ac:chgData name="Guest User" userId="e38cf5fff1ccbbef" providerId="Windows Live" clId="Web-{70E6BFAF-B0C1-4A7C-94C2-27CAB52482DF}" dt="2020-02-23T23:57:36.724" v="14" actId="20577"/>
          <ac:spMkLst>
            <pc:docMk/>
            <pc:sldMk cId="3210021614" sldId="349"/>
            <ac:spMk id="3" creationId="{12921B68-637B-4C4D-81A9-23EE408524FF}"/>
          </ac:spMkLst>
        </pc:spChg>
      </pc:sldChg>
      <pc:sldChg chg="modSp add replId">
        <pc:chgData name="Guest User" userId="e38cf5fff1ccbbef" providerId="Windows Live" clId="Web-{70E6BFAF-B0C1-4A7C-94C2-27CAB52482DF}" dt="2020-02-24T00:04:38.048" v="121" actId="20577"/>
        <pc:sldMkLst>
          <pc:docMk/>
          <pc:sldMk cId="3967046165" sldId="350"/>
        </pc:sldMkLst>
        <pc:spChg chg="mod">
          <ac:chgData name="Guest User" userId="e38cf5fff1ccbbef" providerId="Windows Live" clId="Web-{70E6BFAF-B0C1-4A7C-94C2-27CAB52482DF}" dt="2020-02-24T00:04:38.048" v="121" actId="20577"/>
          <ac:spMkLst>
            <pc:docMk/>
            <pc:sldMk cId="3967046165" sldId="350"/>
            <ac:spMk id="3" creationId="{A2DFA820-1700-448D-99CA-451110C5B9CA}"/>
          </ac:spMkLst>
        </pc:spChg>
      </pc:sldChg>
      <pc:sldChg chg="modSp add replId">
        <pc:chgData name="Guest User" userId="e38cf5fff1ccbbef" providerId="Windows Live" clId="Web-{70E6BFAF-B0C1-4A7C-94C2-27CAB52482DF}" dt="2020-02-24T00:11:28.387" v="235" actId="20577"/>
        <pc:sldMkLst>
          <pc:docMk/>
          <pc:sldMk cId="338300363" sldId="351"/>
        </pc:sldMkLst>
        <pc:spChg chg="mod">
          <ac:chgData name="Guest User" userId="e38cf5fff1ccbbef" providerId="Windows Live" clId="Web-{70E6BFAF-B0C1-4A7C-94C2-27CAB52482DF}" dt="2020-02-24T00:11:19.137" v="231" actId="20577"/>
          <ac:spMkLst>
            <pc:docMk/>
            <pc:sldMk cId="338300363" sldId="351"/>
            <ac:spMk id="2" creationId="{00066170-BEE8-4679-9845-D12666BF1833}"/>
          </ac:spMkLst>
        </pc:spChg>
        <pc:spChg chg="mod">
          <ac:chgData name="Guest User" userId="e38cf5fff1ccbbef" providerId="Windows Live" clId="Web-{70E6BFAF-B0C1-4A7C-94C2-27CAB52482DF}" dt="2020-02-24T00:11:28.387" v="235" actId="20577"/>
          <ac:spMkLst>
            <pc:docMk/>
            <pc:sldMk cId="338300363" sldId="351"/>
            <ac:spMk id="3" creationId="{5623DD62-E018-41C0-9618-4255DAA5DB5D}"/>
          </ac:spMkLst>
        </pc:spChg>
      </pc:sldChg>
      <pc:sldChg chg="modSp add replId">
        <pc:chgData name="Guest User" userId="e38cf5fff1ccbbef" providerId="Windows Live" clId="Web-{70E6BFAF-B0C1-4A7C-94C2-27CAB52482DF}" dt="2020-02-24T00:12:10.558" v="254" actId="20577"/>
        <pc:sldMkLst>
          <pc:docMk/>
          <pc:sldMk cId="2968177209" sldId="352"/>
        </pc:sldMkLst>
        <pc:spChg chg="mod">
          <ac:chgData name="Guest User" userId="e38cf5fff1ccbbef" providerId="Windows Live" clId="Web-{70E6BFAF-B0C1-4A7C-94C2-27CAB52482DF}" dt="2020-02-24T00:11:49.449" v="252" actId="20577"/>
          <ac:spMkLst>
            <pc:docMk/>
            <pc:sldMk cId="2968177209" sldId="352"/>
            <ac:spMk id="2" creationId="{00066170-BEE8-4679-9845-D12666BF1833}"/>
          </ac:spMkLst>
        </pc:spChg>
        <pc:spChg chg="mod">
          <ac:chgData name="Guest User" userId="e38cf5fff1ccbbef" providerId="Windows Live" clId="Web-{70E6BFAF-B0C1-4A7C-94C2-27CAB52482DF}" dt="2020-02-24T00:12:10.558" v="254" actId="20577"/>
          <ac:spMkLst>
            <pc:docMk/>
            <pc:sldMk cId="2968177209" sldId="352"/>
            <ac:spMk id="3" creationId="{5623DD62-E018-41C0-9618-4255DAA5DB5D}"/>
          </ac:spMkLst>
        </pc:spChg>
      </pc:sldChg>
      <pc:sldChg chg="add replId">
        <pc:chgData name="Guest User" userId="e38cf5fff1ccbbef" providerId="Windows Live" clId="Web-{70E6BFAF-B0C1-4A7C-94C2-27CAB52482DF}" dt="2020-02-24T00:12:14.152" v="255"/>
        <pc:sldMkLst>
          <pc:docMk/>
          <pc:sldMk cId="573934752" sldId="353"/>
        </pc:sldMkLst>
      </pc:sldChg>
      <pc:sldChg chg="add replId">
        <pc:chgData name="Guest User" userId="e38cf5fff1ccbbef" providerId="Windows Live" clId="Web-{70E6BFAF-B0C1-4A7C-94C2-27CAB52482DF}" dt="2020-02-24T00:12:16.855" v="256"/>
        <pc:sldMkLst>
          <pc:docMk/>
          <pc:sldMk cId="2273031875" sldId="354"/>
        </pc:sldMkLst>
      </pc:sldChg>
    </pc:docChg>
  </pc:docChgLst>
  <pc:docChgLst>
    <pc:chgData name="Guest User" userId="e38cf5fff1ccbbef" providerId="Windows Live" clId="Web-{FCC009FE-AD93-40A4-AF70-772EFB6F2CD6}"/>
    <pc:docChg chg="addSld modSld">
      <pc:chgData name="Guest User" userId="e38cf5fff1ccbbef" providerId="Windows Live" clId="Web-{FCC009FE-AD93-40A4-AF70-772EFB6F2CD6}" dt="2019-08-12T18:19:38.368" v="2098" actId="1076"/>
      <pc:docMkLst>
        <pc:docMk/>
      </pc:docMkLst>
      <pc:sldChg chg="modSp">
        <pc:chgData name="Guest User" userId="e38cf5fff1ccbbef" providerId="Windows Live" clId="Web-{FCC009FE-AD93-40A4-AF70-772EFB6F2CD6}" dt="2019-08-09T18:23:45.963" v="65" actId="20577"/>
        <pc:sldMkLst>
          <pc:docMk/>
          <pc:sldMk cId="0" sldId="256"/>
        </pc:sldMkLst>
        <pc:spChg chg="mod">
          <ac:chgData name="Guest User" userId="e38cf5fff1ccbbef" providerId="Windows Live" clId="Web-{FCC009FE-AD93-40A4-AF70-772EFB6F2CD6}" dt="2019-08-09T17:13:17.003" v="6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FCC009FE-AD93-40A4-AF70-772EFB6F2CD6}" dt="2019-08-09T18:23:45.963" v="65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FCC009FE-AD93-40A4-AF70-772EFB6F2CD6}" dt="2019-08-12T18:03:42.350" v="2049" actId="20577"/>
        <pc:sldMkLst>
          <pc:docMk/>
          <pc:sldMk cId="0" sldId="274"/>
        </pc:sldMkLst>
        <pc:spChg chg="mod">
          <ac:chgData name="Guest User" userId="e38cf5fff1ccbbef" providerId="Windows Live" clId="Web-{FCC009FE-AD93-40A4-AF70-772EFB6F2CD6}" dt="2019-08-12T18:03:42.350" v="2049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FCC009FE-AD93-40A4-AF70-772EFB6F2CD6}" dt="2019-08-09T18:59:49.637" v="94" actId="20577"/>
        <pc:sldMkLst>
          <pc:docMk/>
          <pc:sldMk cId="3177937676" sldId="292"/>
        </pc:sldMkLst>
        <pc:spChg chg="mod">
          <ac:chgData name="Guest User" userId="e38cf5fff1ccbbef" providerId="Windows Live" clId="Web-{FCC009FE-AD93-40A4-AF70-772EFB6F2CD6}" dt="2019-08-09T18:59:49.637" v="94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FCC009FE-AD93-40A4-AF70-772EFB6F2CD6}" dt="2019-08-12T17:42:39.878" v="1432" actId="20577"/>
        <pc:sldMkLst>
          <pc:docMk/>
          <pc:sldMk cId="2929006727" sldId="299"/>
        </pc:sldMkLst>
        <pc:spChg chg="mod">
          <ac:chgData name="Guest User" userId="e38cf5fff1ccbbef" providerId="Windows Live" clId="Web-{FCC009FE-AD93-40A4-AF70-772EFB6F2CD6}" dt="2019-08-09T18:59:58.309" v="99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FCC009FE-AD93-40A4-AF70-772EFB6F2CD6}" dt="2019-08-12T17:42:39.878" v="1432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FCC009FE-AD93-40A4-AF70-772EFB6F2CD6}" dt="2019-08-09T17:54:26.605" v="43" actId="20577"/>
        <pc:sldMkLst>
          <pc:docMk/>
          <pc:sldMk cId="3005863671" sldId="307"/>
        </pc:sldMkLst>
        <pc:spChg chg="mod">
          <ac:chgData name="Guest User" userId="e38cf5fff1ccbbef" providerId="Windows Live" clId="Web-{FCC009FE-AD93-40A4-AF70-772EFB6F2CD6}" dt="2019-08-09T17:54:26.605" v="43" actId="20577"/>
          <ac:spMkLst>
            <pc:docMk/>
            <pc:sldMk cId="3005863671" sldId="307"/>
            <ac:spMk id="4" creationId="{DA67CFDE-E5A7-C84A-9B10-D2A33B362978}"/>
          </ac:spMkLst>
        </pc:spChg>
      </pc:sldChg>
      <pc:sldChg chg="modSp">
        <pc:chgData name="Guest User" userId="e38cf5fff1ccbbef" providerId="Windows Live" clId="Web-{FCC009FE-AD93-40A4-AF70-772EFB6F2CD6}" dt="2019-08-12T18:04:19.475" v="2059" actId="20577"/>
        <pc:sldMkLst>
          <pc:docMk/>
          <pc:sldMk cId="0" sldId="331"/>
        </pc:sldMkLst>
        <pc:spChg chg="mod">
          <ac:chgData name="Guest User" userId="e38cf5fff1ccbbef" providerId="Windows Live" clId="Web-{FCC009FE-AD93-40A4-AF70-772EFB6F2CD6}" dt="2019-08-12T17:58:39.443" v="1881" actId="20577"/>
          <ac:spMkLst>
            <pc:docMk/>
            <pc:sldMk cId="0" sldId="331"/>
            <ac:spMk id="2" creationId="{00000000-0000-0000-0000-000000000000}"/>
          </ac:spMkLst>
        </pc:spChg>
        <pc:spChg chg="mod">
          <ac:chgData name="Guest User" userId="e38cf5fff1ccbbef" providerId="Windows Live" clId="Web-{FCC009FE-AD93-40A4-AF70-772EFB6F2CD6}" dt="2019-08-12T18:04:19.475" v="2059" actId="20577"/>
          <ac:spMkLst>
            <pc:docMk/>
            <pc:sldMk cId="0" sldId="331"/>
            <ac:spMk id="5" creationId="{3238DD02-3D01-0D40-AAA7-F081619299A6}"/>
          </ac:spMkLst>
        </pc:spChg>
      </pc:sldChg>
      <pc:sldChg chg="addSp modSp modNotes">
        <pc:chgData name="Guest User" userId="e38cf5fff1ccbbef" providerId="Windows Live" clId="Web-{FCC009FE-AD93-40A4-AF70-772EFB6F2CD6}" dt="2019-08-09T19:43:12.567" v="262" actId="20577"/>
        <pc:sldMkLst>
          <pc:docMk/>
          <pc:sldMk cId="4097320238" sldId="332"/>
        </pc:sldMkLst>
        <pc:spChg chg="mod">
          <ac:chgData name="Guest User" userId="e38cf5fff1ccbbef" providerId="Windows Live" clId="Web-{FCC009FE-AD93-40A4-AF70-772EFB6F2CD6}" dt="2019-08-09T19:37:33.858" v="167" actId="20577"/>
          <ac:spMkLst>
            <pc:docMk/>
            <pc:sldMk cId="4097320238" sldId="332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09T19:43:12.567" v="262" actId="20577"/>
          <ac:spMkLst>
            <pc:docMk/>
            <pc:sldMk cId="4097320238" sldId="332"/>
            <ac:spMk id="3" creationId="{BD0EFB65-E843-A24B-9843-5728E4ED0DAC}"/>
          </ac:spMkLst>
        </pc:spChg>
        <pc:picChg chg="add mod">
          <ac:chgData name="Guest User" userId="e38cf5fff1ccbbef" providerId="Windows Live" clId="Web-{FCC009FE-AD93-40A4-AF70-772EFB6F2CD6}" dt="2019-08-09T19:40:56.300" v="216" actId="1076"/>
          <ac:picMkLst>
            <pc:docMk/>
            <pc:sldMk cId="4097320238" sldId="332"/>
            <ac:picMk id="4" creationId="{C1736142-0B33-42EE-8C88-BFCF8C049BCE}"/>
          </ac:picMkLst>
        </pc:picChg>
      </pc:sldChg>
      <pc:sldChg chg="addSp delSp modSp">
        <pc:chgData name="Guest User" userId="e38cf5fff1ccbbef" providerId="Windows Live" clId="Web-{FCC009FE-AD93-40A4-AF70-772EFB6F2CD6}" dt="2019-08-12T18:06:30.381" v="2072"/>
        <pc:sldMkLst>
          <pc:docMk/>
          <pc:sldMk cId="1581574247" sldId="333"/>
        </pc:sldMkLst>
        <pc:spChg chg="mod">
          <ac:chgData name="Guest User" userId="e38cf5fff1ccbbef" providerId="Windows Live" clId="Web-{FCC009FE-AD93-40A4-AF70-772EFB6F2CD6}" dt="2019-08-12T17:42:09.893" v="1431" actId="20577"/>
          <ac:spMkLst>
            <pc:docMk/>
            <pc:sldMk cId="1581574247" sldId="333"/>
            <ac:spMk id="2" creationId="{B3CA7CCB-CF56-244B-9034-AE11AC11B77C}"/>
          </ac:spMkLst>
        </pc:spChg>
        <pc:picChg chg="add del mod ord">
          <ac:chgData name="Guest User" userId="e38cf5fff1ccbbef" providerId="Windows Live" clId="Web-{FCC009FE-AD93-40A4-AF70-772EFB6F2CD6}" dt="2019-08-12T18:06:30.381" v="2072"/>
          <ac:picMkLst>
            <pc:docMk/>
            <pc:sldMk cId="1581574247" sldId="333"/>
            <ac:picMk id="3" creationId="{38A516C0-F8C5-44BF-80D1-DC87DF044B4F}"/>
          </ac:picMkLst>
        </pc:picChg>
      </pc:sldChg>
      <pc:sldChg chg="modSp">
        <pc:chgData name="Guest User" userId="e38cf5fff1ccbbef" providerId="Windows Live" clId="Web-{FCC009FE-AD93-40A4-AF70-772EFB6F2CD6}" dt="2019-08-12T17:43:03.315" v="1436" actId="20577"/>
        <pc:sldMkLst>
          <pc:docMk/>
          <pc:sldMk cId="1593680850" sldId="334"/>
        </pc:sldMkLst>
        <pc:spChg chg="mod">
          <ac:chgData name="Guest User" userId="e38cf5fff1ccbbef" providerId="Windows Live" clId="Web-{FCC009FE-AD93-40A4-AF70-772EFB6F2CD6}" dt="2019-08-12T17:43:03.315" v="1436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addSp delSp modSp new">
        <pc:chgData name="Guest User" userId="e38cf5fff1ccbbef" providerId="Windows Live" clId="Web-{FCC009FE-AD93-40A4-AF70-772EFB6F2CD6}" dt="2019-08-12T17:40:59.596" v="1427" actId="20577"/>
        <pc:sldMkLst>
          <pc:docMk/>
          <pc:sldMk cId="2039925233" sldId="335"/>
        </pc:sldMkLst>
        <pc:spChg chg="mod">
          <ac:chgData name="Guest User" userId="e38cf5fff1ccbbef" providerId="Windows Live" clId="Web-{FCC009FE-AD93-40A4-AF70-772EFB6F2CD6}" dt="2019-08-09T21:02:16.993" v="538" actId="20577"/>
          <ac:spMkLst>
            <pc:docMk/>
            <pc:sldMk cId="2039925233" sldId="335"/>
            <ac:spMk id="2" creationId="{64822D6A-DF2F-40EF-9D53-83DE5ECA9EEC}"/>
          </ac:spMkLst>
        </pc:spChg>
        <pc:spChg chg="mod">
          <ac:chgData name="Guest User" userId="e38cf5fff1ccbbef" providerId="Windows Live" clId="Web-{FCC009FE-AD93-40A4-AF70-772EFB6F2CD6}" dt="2019-08-12T17:40:59.596" v="1427" actId="20577"/>
          <ac:spMkLst>
            <pc:docMk/>
            <pc:sldMk cId="2039925233" sldId="335"/>
            <ac:spMk id="3" creationId="{775CAD25-AC27-43DC-8450-596CE68F3A39}"/>
          </ac:spMkLst>
        </pc:spChg>
        <pc:spChg chg="add mod">
          <ac:chgData name="Guest User" userId="e38cf5fff1ccbbef" providerId="Windows Live" clId="Web-{FCC009FE-AD93-40A4-AF70-772EFB6F2CD6}" dt="2019-08-12T17:40:49.705" v="1422" actId="20577"/>
          <ac:spMkLst>
            <pc:docMk/>
            <pc:sldMk cId="2039925233" sldId="335"/>
            <ac:spMk id="4" creationId="{2C91FA52-5EE9-4A3E-996A-42631631A68E}"/>
          </ac:spMkLst>
        </pc:spChg>
        <pc:spChg chg="add del mod">
          <ac:chgData name="Guest User" userId="e38cf5fff1ccbbef" providerId="Windows Live" clId="Web-{FCC009FE-AD93-40A4-AF70-772EFB6F2CD6}" dt="2019-08-09T21:08:52.340" v="786"/>
          <ac:spMkLst>
            <pc:docMk/>
            <pc:sldMk cId="2039925233" sldId="335"/>
            <ac:spMk id="4" creationId="{7B05F6E5-C4B7-4E1C-A518-8C2DC235DC9D}"/>
          </ac:spMkLst>
        </pc:spChg>
      </pc:sldChg>
      <pc:sldChg chg="modSp new">
        <pc:chgData name="Guest User" userId="e38cf5fff1ccbbef" providerId="Windows Live" clId="Web-{FCC009FE-AD93-40A4-AF70-772EFB6F2CD6}" dt="2019-08-12T17:28:12.922" v="1124" actId="20577"/>
        <pc:sldMkLst>
          <pc:docMk/>
          <pc:sldMk cId="2289254147" sldId="336"/>
        </pc:sldMkLst>
        <pc:spChg chg="mod">
          <ac:chgData name="Guest User" userId="e38cf5fff1ccbbef" providerId="Windows Live" clId="Web-{FCC009FE-AD93-40A4-AF70-772EFB6F2CD6}" dt="2019-08-09T20:13:05.800" v="386" actId="20577"/>
          <ac:spMkLst>
            <pc:docMk/>
            <pc:sldMk cId="2289254147" sldId="336"/>
            <ac:spMk id="2" creationId="{97E960A7-7227-4C28-9F92-59C78A5CC62E}"/>
          </ac:spMkLst>
        </pc:spChg>
        <pc:spChg chg="mod">
          <ac:chgData name="Guest User" userId="e38cf5fff1ccbbef" providerId="Windows Live" clId="Web-{FCC009FE-AD93-40A4-AF70-772EFB6F2CD6}" dt="2019-08-12T17:28:12.922" v="1124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 add replId">
        <pc:chgData name="Guest User" userId="e38cf5fff1ccbbef" providerId="Windows Live" clId="Web-{FCC009FE-AD93-40A4-AF70-772EFB6F2CD6}" dt="2019-08-12T17:28:06.313" v="1120" actId="20577"/>
        <pc:sldMkLst>
          <pc:docMk/>
          <pc:sldMk cId="3845030432" sldId="337"/>
        </pc:sldMkLst>
        <pc:spChg chg="mod">
          <ac:chgData name="Guest User" userId="e38cf5fff1ccbbef" providerId="Windows Live" clId="Web-{FCC009FE-AD93-40A4-AF70-772EFB6F2CD6}" dt="2019-08-12T17:28:06.313" v="1120" actId="20577"/>
          <ac:spMkLst>
            <pc:docMk/>
            <pc:sldMk cId="3845030432" sldId="337"/>
            <ac:spMk id="3" creationId="{A2DFA820-1700-448D-99CA-451110C5B9CA}"/>
          </ac:spMkLst>
        </pc:spChg>
      </pc:sldChg>
      <pc:sldChg chg="addSp delSp modSp new modNotes">
        <pc:chgData name="Guest User" userId="e38cf5fff1ccbbef" providerId="Windows Live" clId="Web-{FCC009FE-AD93-40A4-AF70-772EFB6F2CD6}" dt="2019-08-12T18:19:38.368" v="2098" actId="1076"/>
        <pc:sldMkLst>
          <pc:docMk/>
          <pc:sldMk cId="318780012" sldId="338"/>
        </pc:sldMkLst>
        <pc:spChg chg="mod">
          <ac:chgData name="Guest User" userId="e38cf5fff1ccbbef" providerId="Windows Live" clId="Web-{FCC009FE-AD93-40A4-AF70-772EFB6F2CD6}" dt="2019-08-09T21:01:18.836" v="526" actId="20577"/>
          <ac:spMkLst>
            <pc:docMk/>
            <pc:sldMk cId="318780012" sldId="338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3:55.224" v="478" actId="20577"/>
          <ac:spMkLst>
            <pc:docMk/>
            <pc:sldMk cId="318780012" sldId="338"/>
            <ac:spMk id="3" creationId="{5623DD62-E018-41C0-9618-4255DAA5DB5D}"/>
          </ac:spMkLst>
        </pc:spChg>
        <pc:picChg chg="add mod">
          <ac:chgData name="Guest User" userId="e38cf5fff1ccbbef" providerId="Windows Live" clId="Web-{FCC009FE-AD93-40A4-AF70-772EFB6F2CD6}" dt="2019-08-12T18:15:33.070" v="2086" actId="1076"/>
          <ac:picMkLst>
            <pc:docMk/>
            <pc:sldMk cId="318780012" sldId="338"/>
            <ac:picMk id="4" creationId="{01AA2F61-2141-4D29-BB95-1597D5DD58C2}"/>
          </ac:picMkLst>
        </pc:picChg>
        <pc:picChg chg="add del mod">
          <ac:chgData name="Guest User" userId="e38cf5fff1ccbbef" providerId="Windows Live" clId="Web-{FCC009FE-AD93-40A4-AF70-772EFB6F2CD6}" dt="2019-08-12T18:17:54.821" v="2091"/>
          <ac:picMkLst>
            <pc:docMk/>
            <pc:sldMk cId="318780012" sldId="338"/>
            <ac:picMk id="6" creationId="{2DDB7E31-E30E-4F0F-87EC-AE319122FFF6}"/>
          </ac:picMkLst>
        </pc:picChg>
        <pc:picChg chg="add del mod">
          <ac:chgData name="Guest User" userId="e38cf5fff1ccbbef" providerId="Windows Live" clId="Web-{FCC009FE-AD93-40A4-AF70-772EFB6F2CD6}" dt="2019-08-12T18:19:26.524" v="2094"/>
          <ac:picMkLst>
            <pc:docMk/>
            <pc:sldMk cId="318780012" sldId="338"/>
            <ac:picMk id="8" creationId="{1441EE06-81CF-4946-8037-E9E6988717A5}"/>
          </ac:picMkLst>
        </pc:picChg>
        <pc:picChg chg="add mod">
          <ac:chgData name="Guest User" userId="e38cf5fff1ccbbef" providerId="Windows Live" clId="Web-{FCC009FE-AD93-40A4-AF70-772EFB6F2CD6}" dt="2019-08-12T18:19:38.368" v="2098" actId="1076"/>
          <ac:picMkLst>
            <pc:docMk/>
            <pc:sldMk cId="318780012" sldId="338"/>
            <ac:picMk id="10" creationId="{9A33EB91-539A-4DEC-8F0D-CF89D8485FCF}"/>
          </ac:picMkLst>
        </pc:picChg>
        <pc:picChg chg="add mod">
          <ac:chgData name="Guest User" userId="e38cf5fff1ccbbef" providerId="Windows Live" clId="Web-{FCC009FE-AD93-40A4-AF70-772EFB6F2CD6}" dt="2019-08-12T18:19:31.743" v="2096" actId="14100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 add replId">
        <pc:chgData name="Guest User" userId="e38cf5fff1ccbbef" providerId="Windows Live" clId="Web-{FCC009FE-AD93-40A4-AF70-772EFB6F2CD6}" dt="2019-08-09T21:01:05.555" v="506" actId="20577"/>
        <pc:sldMkLst>
          <pc:docMk/>
          <pc:sldMk cId="3813879265" sldId="339"/>
        </pc:sldMkLst>
        <pc:spChg chg="mod">
          <ac:chgData name="Guest User" userId="e38cf5fff1ccbbef" providerId="Windows Live" clId="Web-{FCC009FE-AD93-40A4-AF70-772EFB6F2CD6}" dt="2019-08-09T21:01:05.555" v="506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4:00.052" v="47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addSp delSp modSp add replId modNotes">
        <pc:chgData name="Guest User" userId="e38cf5fff1ccbbef" providerId="Windows Live" clId="Web-{FCC009FE-AD93-40A4-AF70-772EFB6F2CD6}" dt="2019-08-12T17:25:42.312" v="1093" actId="1076"/>
        <pc:sldMkLst>
          <pc:docMk/>
          <pc:sldMk cId="3685413596" sldId="340"/>
        </pc:sldMkLst>
        <pc:spChg chg="mod">
          <ac:chgData name="Guest User" userId="e38cf5fff1ccbbef" providerId="Windows Live" clId="Web-{FCC009FE-AD93-40A4-AF70-772EFB6F2CD6}" dt="2019-08-12T17:14:16.295" v="1000" actId="20577"/>
          <ac:spMkLst>
            <pc:docMk/>
            <pc:sldMk cId="3685413596" sldId="340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12T17:25:30.969" v="1090" actId="14100"/>
          <ac:spMkLst>
            <pc:docMk/>
            <pc:sldMk cId="3685413596" sldId="340"/>
            <ac:spMk id="3" creationId="{BD0EFB65-E843-A24B-9843-5728E4ED0DAC}"/>
          </ac:spMkLst>
        </pc:spChg>
        <pc:picChg chg="del">
          <ac:chgData name="Guest User" userId="e38cf5fff1ccbbef" providerId="Windows Live" clId="Web-{FCC009FE-AD93-40A4-AF70-772EFB6F2CD6}" dt="2019-08-12T17:12:34.467" v="963"/>
          <ac:picMkLst>
            <pc:docMk/>
            <pc:sldMk cId="3685413596" sldId="340"/>
            <ac:picMk id="4" creationId="{C1736142-0B33-42EE-8C88-BFCF8C049BCE}"/>
          </ac:picMkLst>
        </pc:picChg>
        <pc:picChg chg="add mod">
          <ac:chgData name="Guest User" userId="e38cf5fff1ccbbef" providerId="Windows Live" clId="Web-{FCC009FE-AD93-40A4-AF70-772EFB6F2CD6}" dt="2019-08-12T17:25:42.312" v="1093" actId="1076"/>
          <ac:picMkLst>
            <pc:docMk/>
            <pc:sldMk cId="3685413596" sldId="340"/>
            <ac:picMk id="5" creationId="{3BAABA68-E977-4438-8553-6CA9634DD38C}"/>
          </ac:picMkLst>
        </pc:picChg>
      </pc:sldChg>
      <pc:sldChg chg="addSp modSp new modNotes">
        <pc:chgData name="Guest User" userId="e38cf5fff1ccbbef" providerId="Windows Live" clId="Web-{FCC009FE-AD93-40A4-AF70-772EFB6F2CD6}" dt="2019-08-12T18:04:48.725" v="2065" actId="1076"/>
        <pc:sldMkLst>
          <pc:docMk/>
          <pc:sldMk cId="2823414821" sldId="341"/>
        </pc:sldMkLst>
        <pc:spChg chg="mod">
          <ac:chgData name="Guest User" userId="e38cf5fff1ccbbef" providerId="Windows Live" clId="Web-{FCC009FE-AD93-40A4-AF70-772EFB6F2CD6}" dt="2019-08-12T17:43:32.753" v="1444" actId="20577"/>
          <ac:spMkLst>
            <pc:docMk/>
            <pc:sldMk cId="2823414821" sldId="341"/>
            <ac:spMk id="2" creationId="{4B8635F3-488A-4579-946D-874F22857B19}"/>
          </ac:spMkLst>
        </pc:spChg>
        <pc:spChg chg="mod">
          <ac:chgData name="Guest User" userId="e38cf5fff1ccbbef" providerId="Windows Live" clId="Web-{FCC009FE-AD93-40A4-AF70-772EFB6F2CD6}" dt="2019-08-12T17:50:27.473" v="1604" actId="20577"/>
          <ac:spMkLst>
            <pc:docMk/>
            <pc:sldMk cId="2823414821" sldId="341"/>
            <ac:spMk id="3" creationId="{9AAFC176-053D-488C-8C70-88BFDBA93085}"/>
          </ac:spMkLst>
        </pc:spChg>
        <pc:spChg chg="add mod">
          <ac:chgData name="Guest User" userId="e38cf5fff1ccbbef" providerId="Windows Live" clId="Web-{FCC009FE-AD93-40A4-AF70-772EFB6F2CD6}" dt="2019-08-12T17:51:23.582" v="1714" actId="20577"/>
          <ac:spMkLst>
            <pc:docMk/>
            <pc:sldMk cId="2823414821" sldId="341"/>
            <ac:spMk id="4" creationId="{20BEBDF5-AFA3-4087-984A-22C050694AA7}"/>
          </ac:spMkLst>
        </pc:spChg>
        <pc:spChg chg="add mod">
          <ac:chgData name="Guest User" userId="e38cf5fff1ccbbef" providerId="Windows Live" clId="Web-{FCC009FE-AD93-40A4-AF70-772EFB6F2CD6}" dt="2019-08-12T17:52:14.973" v="1845" actId="20577"/>
          <ac:spMkLst>
            <pc:docMk/>
            <pc:sldMk cId="2823414821" sldId="341"/>
            <ac:spMk id="5" creationId="{CD8009C7-3898-42FE-BAFA-F787EE4F3F3C}"/>
          </ac:spMkLst>
        </pc:spChg>
        <pc:picChg chg="add mod">
          <ac:chgData name="Guest User" userId="e38cf5fff1ccbbef" providerId="Windows Live" clId="Web-{FCC009FE-AD93-40A4-AF70-772EFB6F2CD6}" dt="2019-08-12T18:04:48.725" v="2065" actId="1076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0D0EF517-CACE-4339-A123-06C0E18108A0}"/>
    <pc:docChg chg="modSld">
      <pc:chgData name="Guest User" userId="e38cf5fff1ccbbef" providerId="Windows Live" clId="Web-{0D0EF517-CACE-4339-A123-06C0E18108A0}" dt="2019-08-22T20:51:27.700" v="5"/>
      <pc:docMkLst>
        <pc:docMk/>
      </pc:docMkLst>
      <pc:sldChg chg="modSp">
        <pc:chgData name="Guest User" userId="e38cf5fff1ccbbef" providerId="Windows Live" clId="Web-{0D0EF517-CACE-4339-A123-06C0E18108A0}" dt="2019-08-22T20:50:24.512" v="0"/>
        <pc:sldMkLst>
          <pc:docMk/>
          <pc:sldMk cId="4097320238" sldId="332"/>
        </pc:sldMkLst>
        <pc:picChg chg="mod">
          <ac:chgData name="Guest User" userId="e38cf5fff1ccbbef" providerId="Windows Live" clId="Web-{0D0EF517-CACE-4339-A123-06C0E18108A0}" dt="2019-08-22T20:50:24.512" v="0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0D0EF517-CACE-4339-A123-06C0E18108A0}" dt="2019-08-22T20:51:20.778" v="4"/>
        <pc:sldMkLst>
          <pc:docMk/>
          <pc:sldMk cId="318780012" sldId="338"/>
        </pc:sldMkLst>
        <pc:picChg chg="mod">
          <ac:chgData name="Guest User" userId="e38cf5fff1ccbbef" providerId="Windows Live" clId="Web-{0D0EF517-CACE-4339-A123-06C0E18108A0}" dt="2019-08-22T20:50:53.934" v="2"/>
          <ac:picMkLst>
            <pc:docMk/>
            <pc:sldMk cId="318780012" sldId="338"/>
            <ac:picMk id="4" creationId="{01AA2F61-2141-4D29-BB95-1597D5DD58C2}"/>
          </ac:picMkLst>
        </pc:picChg>
        <pc:picChg chg="mod">
          <ac:chgData name="Guest User" userId="e38cf5fff1ccbbef" providerId="Windows Live" clId="Web-{0D0EF517-CACE-4339-A123-06C0E18108A0}" dt="2019-08-22T20:51:20.778" v="4"/>
          <ac:picMkLst>
            <pc:docMk/>
            <pc:sldMk cId="318780012" sldId="338"/>
            <ac:picMk id="10" creationId="{9A33EB91-539A-4DEC-8F0D-CF89D8485FCF}"/>
          </ac:picMkLst>
        </pc:picChg>
        <pc:picChg chg="mod">
          <ac:chgData name="Guest User" userId="e38cf5fff1ccbbef" providerId="Windows Live" clId="Web-{0D0EF517-CACE-4339-A123-06C0E18108A0}" dt="2019-08-22T20:51:05.450" v="3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">
        <pc:chgData name="Guest User" userId="e38cf5fff1ccbbef" providerId="Windows Live" clId="Web-{0D0EF517-CACE-4339-A123-06C0E18108A0}" dt="2019-08-22T20:50:33.966" v="1"/>
        <pc:sldMkLst>
          <pc:docMk/>
          <pc:sldMk cId="3685413596" sldId="340"/>
        </pc:sldMkLst>
        <pc:picChg chg="mod">
          <ac:chgData name="Guest User" userId="e38cf5fff1ccbbef" providerId="Windows Live" clId="Web-{0D0EF517-CACE-4339-A123-06C0E18108A0}" dt="2019-08-22T20:50:33.966" v="1"/>
          <ac:picMkLst>
            <pc:docMk/>
            <pc:sldMk cId="3685413596" sldId="340"/>
            <ac:picMk id="5" creationId="{3BAABA68-E977-4438-8553-6CA9634DD38C}"/>
          </ac:picMkLst>
        </pc:picChg>
      </pc:sldChg>
      <pc:sldChg chg="modSp">
        <pc:chgData name="Guest User" userId="e38cf5fff1ccbbef" providerId="Windows Live" clId="Web-{0D0EF517-CACE-4339-A123-06C0E18108A0}" dt="2019-08-22T20:51:27.700" v="5"/>
        <pc:sldMkLst>
          <pc:docMk/>
          <pc:sldMk cId="2823414821" sldId="341"/>
        </pc:sldMkLst>
        <pc:picChg chg="mod">
          <ac:chgData name="Guest User" userId="e38cf5fff1ccbbef" providerId="Windows Live" clId="Web-{0D0EF517-CACE-4339-A123-06C0E18108A0}" dt="2019-08-22T20:51:27.700" v="5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A8FE0BC0-860E-48C2-BC44-F6D80E5828CF}"/>
    <pc:docChg chg="addSld delSld modSld">
      <pc:chgData name="Guest User" userId="e38cf5fff1ccbbef" providerId="Windows Live" clId="Web-{A8FE0BC0-860E-48C2-BC44-F6D80E5828CF}" dt="2020-02-01T20:25:19.009" v="93" actId="20577"/>
      <pc:docMkLst>
        <pc:docMk/>
      </pc:docMkLst>
      <pc:sldChg chg="modSp">
        <pc:chgData name="Guest User" userId="e38cf5fff1ccbbef" providerId="Windows Live" clId="Web-{A8FE0BC0-860E-48C2-BC44-F6D80E5828CF}" dt="2020-02-01T20:23:02.430" v="14" actId="20577"/>
        <pc:sldMkLst>
          <pc:docMk/>
          <pc:sldMk cId="0" sldId="256"/>
        </pc:sldMkLst>
        <pc:spChg chg="mod">
          <ac:chgData name="Guest User" userId="e38cf5fff1ccbbef" providerId="Windows Live" clId="Web-{A8FE0BC0-860E-48C2-BC44-F6D80E5828CF}" dt="2020-02-01T20:19:29.392" v="8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A8FE0BC0-860E-48C2-BC44-F6D80E5828CF}" dt="2020-02-01T20:23:02.430" v="14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A8FE0BC0-860E-48C2-BC44-F6D80E5828CF}" dt="2020-02-01T20:25:19.009" v="93" actId="20577"/>
        <pc:sldMkLst>
          <pc:docMk/>
          <pc:sldMk cId="0" sldId="274"/>
        </pc:sldMkLst>
        <pc:spChg chg="mod">
          <ac:chgData name="Guest User" userId="e38cf5fff1ccbbef" providerId="Windows Live" clId="Web-{A8FE0BC0-860E-48C2-BC44-F6D80E5828CF}" dt="2020-02-01T20:25:19.009" v="93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A8FE0BC0-860E-48C2-BC44-F6D80E5828CF}" dt="2020-02-01T20:23:19.431" v="19" actId="20577"/>
        <pc:sldMkLst>
          <pc:docMk/>
          <pc:sldMk cId="3177937676" sldId="292"/>
        </pc:sldMkLst>
        <pc:spChg chg="mod">
          <ac:chgData name="Guest User" userId="e38cf5fff1ccbbef" providerId="Windows Live" clId="Web-{A8FE0BC0-860E-48C2-BC44-F6D80E5828CF}" dt="2020-02-01T20:23:19.431" v="19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A8FE0BC0-860E-48C2-BC44-F6D80E5828CF}" dt="2020-02-01T20:23:37.712" v="34" actId="20577"/>
        <pc:sldMkLst>
          <pc:docMk/>
          <pc:sldMk cId="2929006727" sldId="299"/>
        </pc:sldMkLst>
        <pc:spChg chg="mod">
          <ac:chgData name="Guest User" userId="e38cf5fff1ccbbef" providerId="Windows Live" clId="Web-{A8FE0BC0-860E-48C2-BC44-F6D80E5828CF}" dt="2020-02-01T20:23:22.884" v="25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A8FE0BC0-860E-48C2-BC44-F6D80E5828CF}" dt="2020-02-01T20:23:37.712" v="34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 modNotes">
        <pc:chgData name="Guest User" userId="e38cf5fff1ccbbef" providerId="Windows Live" clId="Web-{A8FE0BC0-860E-48C2-BC44-F6D80E5828CF}" dt="2020-02-01T20:25:07.681" v="87" actId="20577"/>
        <pc:sldMkLst>
          <pc:docMk/>
          <pc:sldMk cId="4253396331" sldId="311"/>
        </pc:sldMkLst>
        <pc:spChg chg="mod">
          <ac:chgData name="Guest User" userId="e38cf5fff1ccbbef" providerId="Windows Live" clId="Web-{A8FE0BC0-860E-48C2-BC44-F6D80E5828CF}" dt="2020-02-01T20:25:07.681" v="87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del">
        <pc:chgData name="Guest User" userId="e38cf5fff1ccbbef" providerId="Windows Live" clId="Web-{A8FE0BC0-860E-48C2-BC44-F6D80E5828CF}" dt="2020-02-01T20:24:38.962" v="62"/>
        <pc:sldMkLst>
          <pc:docMk/>
          <pc:sldMk cId="0" sldId="331"/>
        </pc:sldMkLst>
      </pc:sldChg>
      <pc:sldChg chg="del">
        <pc:chgData name="Guest User" userId="e38cf5fff1ccbbef" providerId="Windows Live" clId="Web-{A8FE0BC0-860E-48C2-BC44-F6D80E5828CF}" dt="2020-02-01T20:23:48.712" v="43"/>
        <pc:sldMkLst>
          <pc:docMk/>
          <pc:sldMk cId="4097320238" sldId="332"/>
        </pc:sldMkLst>
      </pc:sldChg>
      <pc:sldChg chg="del">
        <pc:chgData name="Guest User" userId="e38cf5fff1ccbbef" providerId="Windows Live" clId="Web-{A8FE0BC0-860E-48C2-BC44-F6D80E5828CF}" dt="2020-02-01T20:24:38.978" v="65"/>
        <pc:sldMkLst>
          <pc:docMk/>
          <pc:sldMk cId="1581574247" sldId="333"/>
        </pc:sldMkLst>
      </pc:sldChg>
      <pc:sldChg chg="del">
        <pc:chgData name="Guest User" userId="e38cf5fff1ccbbef" providerId="Windows Live" clId="Web-{A8FE0BC0-860E-48C2-BC44-F6D80E5828CF}" dt="2020-02-01T20:24:38.978" v="64"/>
        <pc:sldMkLst>
          <pc:docMk/>
          <pc:sldMk cId="1593680850" sldId="334"/>
        </pc:sldMkLst>
      </pc:sldChg>
      <pc:sldChg chg="del">
        <pc:chgData name="Guest User" userId="e38cf5fff1ccbbef" providerId="Windows Live" clId="Web-{A8FE0BC0-860E-48C2-BC44-F6D80E5828CF}" dt="2020-02-01T20:24:16.165" v="44"/>
        <pc:sldMkLst>
          <pc:docMk/>
          <pc:sldMk cId="2039925233" sldId="335"/>
        </pc:sldMkLst>
      </pc:sldChg>
      <pc:sldChg chg="modSp">
        <pc:chgData name="Guest User" userId="e38cf5fff1ccbbef" providerId="Windows Live" clId="Web-{A8FE0BC0-860E-48C2-BC44-F6D80E5828CF}" dt="2020-02-01T20:24:18.947" v="46" actId="20577"/>
        <pc:sldMkLst>
          <pc:docMk/>
          <pc:sldMk cId="2289254147" sldId="336"/>
        </pc:sldMkLst>
        <pc:spChg chg="mod">
          <ac:chgData name="Guest User" userId="e38cf5fff1ccbbef" providerId="Windows Live" clId="Web-{A8FE0BC0-860E-48C2-BC44-F6D80E5828CF}" dt="2020-02-01T20:24:18.947" v="46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del">
        <pc:chgData name="Guest User" userId="e38cf5fff1ccbbef" providerId="Windows Live" clId="Web-{A8FE0BC0-860E-48C2-BC44-F6D80E5828CF}" dt="2020-02-01T20:24:21.197" v="47"/>
        <pc:sldMkLst>
          <pc:docMk/>
          <pc:sldMk cId="3845030432" sldId="337"/>
        </pc:sldMkLst>
      </pc:sldChg>
      <pc:sldChg chg="del">
        <pc:chgData name="Guest User" userId="e38cf5fff1ccbbef" providerId="Windows Live" clId="Web-{A8FE0BC0-860E-48C2-BC44-F6D80E5828CF}" dt="2020-02-01T20:24:25.290" v="48"/>
        <pc:sldMkLst>
          <pc:docMk/>
          <pc:sldMk cId="318780012" sldId="338"/>
        </pc:sldMkLst>
      </pc:sldChg>
      <pc:sldChg chg="modSp">
        <pc:chgData name="Guest User" userId="e38cf5fff1ccbbef" providerId="Windows Live" clId="Web-{A8FE0BC0-860E-48C2-BC44-F6D80E5828CF}" dt="2020-02-01T20:24:34.056" v="61" actId="20577"/>
        <pc:sldMkLst>
          <pc:docMk/>
          <pc:sldMk cId="3813879265" sldId="339"/>
        </pc:sldMkLst>
        <pc:spChg chg="mod">
          <ac:chgData name="Guest User" userId="e38cf5fff1ccbbef" providerId="Windows Live" clId="Web-{A8FE0BC0-860E-48C2-BC44-F6D80E5828CF}" dt="2020-02-01T20:24:34.056" v="61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A8FE0BC0-860E-48C2-BC44-F6D80E5828CF}" dt="2020-02-01T20:24:27.681" v="4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del">
        <pc:chgData name="Guest User" userId="e38cf5fff1ccbbef" providerId="Windows Live" clId="Web-{A8FE0BC0-860E-48C2-BC44-F6D80E5828CF}" dt="2020-02-01T20:24:16.165" v="45"/>
        <pc:sldMkLst>
          <pc:docMk/>
          <pc:sldMk cId="3685413596" sldId="340"/>
        </pc:sldMkLst>
      </pc:sldChg>
      <pc:sldChg chg="del">
        <pc:chgData name="Guest User" userId="e38cf5fff1ccbbef" providerId="Windows Live" clId="Web-{A8FE0BC0-860E-48C2-BC44-F6D80E5828CF}" dt="2020-02-01T20:24:38.978" v="63"/>
        <pc:sldMkLst>
          <pc:docMk/>
          <pc:sldMk cId="2823414821" sldId="341"/>
        </pc:sldMkLst>
      </pc:sldChg>
      <pc:sldChg chg="del">
        <pc:chgData name="Guest User" userId="e38cf5fff1ccbbef" providerId="Windows Live" clId="Web-{A8FE0BC0-860E-48C2-BC44-F6D80E5828CF}" dt="2020-02-01T20:25:16.478" v="92"/>
        <pc:sldMkLst>
          <pc:docMk/>
          <pc:sldMk cId="3957957532" sldId="342"/>
        </pc:sldMkLst>
      </pc:sldChg>
      <pc:sldChg chg="del">
        <pc:chgData name="Guest User" userId="e38cf5fff1ccbbef" providerId="Windows Live" clId="Web-{A8FE0BC0-860E-48C2-BC44-F6D80E5828CF}" dt="2020-02-01T20:25:16.478" v="91"/>
        <pc:sldMkLst>
          <pc:docMk/>
          <pc:sldMk cId="1944992741" sldId="343"/>
        </pc:sldMkLst>
      </pc:sldChg>
      <pc:sldChg chg="del">
        <pc:chgData name="Guest User" userId="e38cf5fff1ccbbef" providerId="Windows Live" clId="Web-{A8FE0BC0-860E-48C2-BC44-F6D80E5828CF}" dt="2020-02-01T20:25:16.478" v="90"/>
        <pc:sldMkLst>
          <pc:docMk/>
          <pc:sldMk cId="2718716916" sldId="344"/>
        </pc:sldMkLst>
      </pc:sldChg>
      <pc:sldChg chg="modSp">
        <pc:chgData name="Guest User" userId="e38cf5fff1ccbbef" providerId="Windows Live" clId="Web-{A8FE0BC0-860E-48C2-BC44-F6D80E5828CF}" dt="2020-02-01T20:23:44.868" v="42" actId="20577"/>
        <pc:sldMkLst>
          <pc:docMk/>
          <pc:sldMk cId="2094117202" sldId="345"/>
        </pc:sldMkLst>
        <pc:spChg chg="mod">
          <ac:chgData name="Guest User" userId="e38cf5fff1ccbbef" providerId="Windows Live" clId="Web-{A8FE0BC0-860E-48C2-BC44-F6D80E5828CF}" dt="2020-02-01T20:23:42.040" v="40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A8FE0BC0-860E-48C2-BC44-F6D80E5828CF}" dt="2020-02-01T20:23:44.868" v="42" actId="20577"/>
          <ac:spMkLst>
            <pc:docMk/>
            <pc:sldMk cId="2094117202" sldId="345"/>
            <ac:spMk id="3" creationId="{825D01C3-6DF9-43AD-86EA-295337FBF9AC}"/>
          </ac:spMkLst>
        </pc:spChg>
      </pc:sldChg>
      <pc:sldChg chg="modSp add replId">
        <pc:chgData name="Guest User" userId="e38cf5fff1ccbbef" providerId="Windows Live" clId="Web-{A8FE0BC0-860E-48C2-BC44-F6D80E5828CF}" dt="2020-02-01T20:25:13.713" v="89" actId="20577"/>
        <pc:sldMkLst>
          <pc:docMk/>
          <pc:sldMk cId="1584528486" sldId="346"/>
        </pc:sldMkLst>
        <pc:spChg chg="mod">
          <ac:chgData name="Guest User" userId="e38cf5fff1ccbbef" providerId="Windows Live" clId="Web-{A8FE0BC0-860E-48C2-BC44-F6D80E5828CF}" dt="2020-02-01T20:25:13.713" v="89" actId="20577"/>
          <ac:spMkLst>
            <pc:docMk/>
            <pc:sldMk cId="1584528486" sldId="346"/>
            <ac:spMk id="2" creationId="{BC1D05DE-DB03-DA41-8335-4E880F4F4E3A}"/>
          </ac:spMkLst>
        </pc:spChg>
      </pc:sldChg>
    </pc:docChg>
  </pc:docChgLst>
  <pc:docChgLst>
    <pc:chgData name="Guest User" userId="e38cf5fff1ccbbef" providerId="Windows Live" clId="Web-{960A6FA5-F565-4F3E-B774-3C0BE39E056E}"/>
    <pc:docChg chg="modSld sldOrd">
      <pc:chgData name="Guest User" userId="e38cf5fff1ccbbef" providerId="Windows Live" clId="Web-{960A6FA5-F565-4F3E-B774-3C0BE39E056E}" dt="2020-02-24T00:17:20.918" v="52"/>
      <pc:docMkLst>
        <pc:docMk/>
      </pc:docMkLst>
      <pc:sldChg chg="modSp">
        <pc:chgData name="Guest User" userId="e38cf5fff1ccbbef" providerId="Windows Live" clId="Web-{960A6FA5-F565-4F3E-B774-3C0BE39E056E}" dt="2020-02-24T00:13:34.764" v="6" actId="20577"/>
        <pc:sldMkLst>
          <pc:docMk/>
          <pc:sldMk cId="0" sldId="256"/>
        </pc:sldMkLst>
        <pc:spChg chg="mod">
          <ac:chgData name="Guest User" userId="e38cf5fff1ccbbef" providerId="Windows Live" clId="Web-{960A6FA5-F565-4F3E-B774-3C0BE39E056E}" dt="2020-02-24T00:13:34.764" v="6" actId="20577"/>
          <ac:spMkLst>
            <pc:docMk/>
            <pc:sldMk cId="0" sldId="256"/>
            <ac:spMk id="6" creationId="{7766042E-BEC4-904E-9FCA-2079983A42E9}"/>
          </ac:spMkLst>
        </pc:spChg>
      </pc:sldChg>
      <pc:sldChg chg="addSp delSp modSp ord modNotes">
        <pc:chgData name="Guest User" userId="e38cf5fff1ccbbef" providerId="Windows Live" clId="Web-{960A6FA5-F565-4F3E-B774-3C0BE39E056E}" dt="2020-02-24T00:17:20.918" v="52"/>
        <pc:sldMkLst>
          <pc:docMk/>
          <pc:sldMk cId="2968177209" sldId="352"/>
        </pc:sldMkLst>
        <pc:graphicFrameChg chg="add del mod modGraphic">
          <ac:chgData name="Guest User" userId="e38cf5fff1ccbbef" providerId="Windows Live" clId="Web-{960A6FA5-F565-4F3E-B774-3C0BE39E056E}" dt="2020-02-24T00:13:57.108" v="16"/>
          <ac:graphicFrameMkLst>
            <pc:docMk/>
            <pc:sldMk cId="2968177209" sldId="352"/>
            <ac:graphicFrameMk id="5" creationId="{3298688E-BE4B-47C2-A503-57657DEA1525}"/>
          </ac:graphicFrameMkLst>
        </pc:graphicFrameChg>
        <pc:picChg chg="add del mod">
          <ac:chgData name="Guest User" userId="e38cf5fff1ccbbef" providerId="Windows Live" clId="Web-{960A6FA5-F565-4F3E-B774-3C0BE39E056E}" dt="2020-02-24T00:14:13.029" v="22"/>
          <ac:picMkLst>
            <pc:docMk/>
            <pc:sldMk cId="2968177209" sldId="352"/>
            <ac:picMk id="6" creationId="{E255FE8A-1B0A-4658-A478-F31B7F8D80E9}"/>
          </ac:picMkLst>
        </pc:picChg>
        <pc:picChg chg="add del mod">
          <ac:chgData name="Guest User" userId="e38cf5fff1ccbbef" providerId="Windows Live" clId="Web-{960A6FA5-F565-4F3E-B774-3C0BE39E056E}" dt="2020-02-24T00:14:13.029" v="21"/>
          <ac:picMkLst>
            <pc:docMk/>
            <pc:sldMk cId="2968177209" sldId="352"/>
            <ac:picMk id="8" creationId="{EFF1F966-470D-4C28-A9C5-9C4983664256}"/>
          </ac:picMkLst>
        </pc:picChg>
        <pc:picChg chg="add del mod">
          <ac:chgData name="Guest User" userId="e38cf5fff1ccbbef" providerId="Windows Live" clId="Web-{960A6FA5-F565-4F3E-B774-3C0BE39E056E}" dt="2020-02-24T00:14:13.029" v="20"/>
          <ac:picMkLst>
            <pc:docMk/>
            <pc:sldMk cId="2968177209" sldId="352"/>
            <ac:picMk id="10" creationId="{1C5E244E-88CF-4F52-BFA0-15AA4126DD92}"/>
          </ac:picMkLst>
        </pc:picChg>
        <pc:picChg chg="add del mod">
          <ac:chgData name="Guest User" userId="e38cf5fff1ccbbef" providerId="Windows Live" clId="Web-{960A6FA5-F565-4F3E-B774-3C0BE39E056E}" dt="2020-02-24T00:14:13.029" v="19"/>
          <ac:picMkLst>
            <pc:docMk/>
            <pc:sldMk cId="2968177209" sldId="352"/>
            <ac:picMk id="12" creationId="{5BDFDA2E-1F55-4B35-8A95-A89637CCB53E}"/>
          </ac:picMkLst>
        </pc:picChg>
        <pc:picChg chg="add mod">
          <ac:chgData name="Guest User" userId="e38cf5fff1ccbbef" providerId="Windows Live" clId="Web-{960A6FA5-F565-4F3E-B774-3C0BE39E056E}" dt="2020-02-24T00:14:02.467" v="18" actId="1076"/>
          <ac:picMkLst>
            <pc:docMk/>
            <pc:sldMk cId="2968177209" sldId="352"/>
            <ac:picMk id="14" creationId="{64F8477E-CC6A-40AF-A3B6-CBA00A99B856}"/>
          </ac:picMkLst>
        </pc:picChg>
        <pc:picChg chg="add mod">
          <ac:chgData name="Guest User" userId="e38cf5fff1ccbbef" providerId="Windows Live" clId="Web-{960A6FA5-F565-4F3E-B774-3C0BE39E056E}" dt="2020-02-24T00:13:59.592" v="17" actId="1076"/>
          <ac:picMkLst>
            <pc:docMk/>
            <pc:sldMk cId="2968177209" sldId="352"/>
            <ac:picMk id="16" creationId="{315A4229-ABF5-43C4-9879-5BA256E5923A}"/>
          </ac:picMkLst>
        </pc:picChg>
      </pc:sldChg>
      <pc:sldChg chg="addSp delSp modSp modNotes">
        <pc:chgData name="Guest User" userId="e38cf5fff1ccbbef" providerId="Windows Live" clId="Web-{960A6FA5-F565-4F3E-B774-3C0BE39E056E}" dt="2020-02-24T00:15:33.528" v="43"/>
        <pc:sldMkLst>
          <pc:docMk/>
          <pc:sldMk cId="573934752" sldId="353"/>
        </pc:sldMkLst>
        <pc:picChg chg="add del mod">
          <ac:chgData name="Guest User" userId="e38cf5fff1ccbbef" providerId="Windows Live" clId="Web-{960A6FA5-F565-4F3E-B774-3C0BE39E056E}" dt="2020-02-24T00:14:37.326" v="30"/>
          <ac:picMkLst>
            <pc:docMk/>
            <pc:sldMk cId="573934752" sldId="353"/>
            <ac:picMk id="4" creationId="{D57F4C2D-316F-4A63-86F6-6EAC1D6F0B1D}"/>
          </ac:picMkLst>
        </pc:picChg>
        <pc:picChg chg="add del mod">
          <ac:chgData name="Guest User" userId="e38cf5fff1ccbbef" providerId="Windows Live" clId="Web-{960A6FA5-F565-4F3E-B774-3C0BE39E056E}" dt="2020-02-24T00:14:37.326" v="29"/>
          <ac:picMkLst>
            <pc:docMk/>
            <pc:sldMk cId="573934752" sldId="353"/>
            <ac:picMk id="6" creationId="{38C4F26A-F94A-46A3-A226-16A5B3272761}"/>
          </ac:picMkLst>
        </pc:picChg>
        <pc:picChg chg="add mod">
          <ac:chgData name="Guest User" userId="e38cf5fff1ccbbef" providerId="Windows Live" clId="Web-{960A6FA5-F565-4F3E-B774-3C0BE39E056E}" dt="2020-02-24T00:14:32.482" v="28" actId="1076"/>
          <ac:picMkLst>
            <pc:docMk/>
            <pc:sldMk cId="573934752" sldId="353"/>
            <ac:picMk id="8" creationId="{FA08F90F-DA54-48DE-AB17-5F150A60AD71}"/>
          </ac:picMkLst>
        </pc:picChg>
        <pc:picChg chg="add mod">
          <ac:chgData name="Guest User" userId="e38cf5fff1ccbbef" providerId="Windows Live" clId="Web-{960A6FA5-F565-4F3E-B774-3C0BE39E056E}" dt="2020-02-24T00:14:22.326" v="27" actId="1076"/>
          <ac:picMkLst>
            <pc:docMk/>
            <pc:sldMk cId="573934752" sldId="353"/>
            <ac:picMk id="10" creationId="{13B7653B-ED7A-442A-84E5-BC36E0DBC076}"/>
          </ac:picMkLst>
        </pc:picChg>
      </pc:sldChg>
      <pc:sldChg chg="addSp modSp modNotes">
        <pc:chgData name="Guest User" userId="e38cf5fff1ccbbef" providerId="Windows Live" clId="Web-{960A6FA5-F565-4F3E-B774-3C0BE39E056E}" dt="2020-02-24T00:16:21.356" v="46"/>
        <pc:sldMkLst>
          <pc:docMk/>
          <pc:sldMk cId="2273031875" sldId="354"/>
        </pc:sldMkLst>
        <pc:picChg chg="add mod">
          <ac:chgData name="Guest User" userId="e38cf5fff1ccbbef" providerId="Windows Live" clId="Web-{960A6FA5-F565-4F3E-B774-3C0BE39E056E}" dt="2020-02-24T00:14:47.935" v="35" actId="1076"/>
          <ac:picMkLst>
            <pc:docMk/>
            <pc:sldMk cId="2273031875" sldId="354"/>
            <ac:picMk id="4" creationId="{C9E02D70-920F-4A87-9884-F00890D58DC5}"/>
          </ac:picMkLst>
        </pc:picChg>
        <pc:picChg chg="add mod">
          <ac:chgData name="Guest User" userId="e38cf5fff1ccbbef" providerId="Windows Live" clId="Web-{960A6FA5-F565-4F3E-B774-3C0BE39E056E}" dt="2020-02-24T00:14:51.482" v="36" actId="1076"/>
          <ac:picMkLst>
            <pc:docMk/>
            <pc:sldMk cId="2273031875" sldId="354"/>
            <ac:picMk id="6" creationId="{E46A10B8-BD88-4EC6-96C1-8B90E4E77FE2}"/>
          </ac:picMkLst>
        </pc:picChg>
      </pc:sldChg>
    </pc:docChg>
  </pc:docChgLst>
  <pc:docChgLst>
    <pc:chgData name="Guest User" userId="e38cf5fff1ccbbef" providerId="Windows Live" clId="Web-{2830B3F5-47E4-4661-9935-2AAC9BCFCAB6}"/>
    <pc:docChg chg="addSld delSld modSld sldOrd">
      <pc:chgData name="Guest User" userId="e38cf5fff1ccbbef" providerId="Windows Live" clId="Web-{2830B3F5-47E4-4661-9935-2AAC9BCFCAB6}" dt="2019-08-21T18:36:52.571" v="525"/>
      <pc:docMkLst>
        <pc:docMk/>
      </pc:docMkLst>
      <pc:sldChg chg="modNotes">
        <pc:chgData name="Guest User" userId="e38cf5fff1ccbbef" providerId="Windows Live" clId="Web-{2830B3F5-47E4-4661-9935-2AAC9BCFCAB6}" dt="2019-08-21T18:36:52.571" v="525"/>
        <pc:sldMkLst>
          <pc:docMk/>
          <pc:sldMk cId="0" sldId="256"/>
        </pc:sldMkLst>
      </pc:sldChg>
      <pc:sldChg chg="modSp ord">
        <pc:chgData name="Guest User" userId="e38cf5fff1ccbbef" providerId="Windows Live" clId="Web-{2830B3F5-47E4-4661-9935-2AAC9BCFCAB6}" dt="2019-08-21T18:10:31.382" v="322" actId="20577"/>
        <pc:sldMkLst>
          <pc:docMk/>
          <pc:sldMk cId="4253396331" sldId="311"/>
        </pc:sldMkLst>
        <pc:spChg chg="mod">
          <ac:chgData name="Guest User" userId="e38cf5fff1ccbbef" providerId="Windows Live" clId="Web-{2830B3F5-47E4-4661-9935-2AAC9BCFCAB6}" dt="2019-08-21T18:10:31.382" v="322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addSp delSp modSp">
        <pc:chgData name="Guest User" userId="e38cf5fff1ccbbef" providerId="Windows Live" clId="Web-{2830B3F5-47E4-4661-9935-2AAC9BCFCAB6}" dt="2019-08-21T18:28:50.368" v="521" actId="1076"/>
        <pc:sldMkLst>
          <pc:docMk/>
          <pc:sldMk cId="4097320238" sldId="332"/>
        </pc:sldMkLst>
        <pc:picChg chg="del">
          <ac:chgData name="Guest User" userId="e38cf5fff1ccbbef" providerId="Windows Live" clId="Web-{2830B3F5-47E4-4661-9935-2AAC9BCFCAB6}" dt="2019-08-21T18:28:41.805" v="519"/>
          <ac:picMkLst>
            <pc:docMk/>
            <pc:sldMk cId="4097320238" sldId="332"/>
            <ac:picMk id="4" creationId="{C1736142-0B33-42EE-8C88-BFCF8C049BCE}"/>
          </ac:picMkLst>
        </pc:picChg>
        <pc:picChg chg="add mod">
          <ac:chgData name="Guest User" userId="e38cf5fff1ccbbef" providerId="Windows Live" clId="Web-{2830B3F5-47E4-4661-9935-2AAC9BCFCAB6}" dt="2019-08-21T18:28:50.368" v="521" actId="1076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2830B3F5-47E4-4661-9935-2AAC9BCFCAB6}" dt="2019-08-21T18:19:29.086" v="413" actId="20577"/>
        <pc:sldMkLst>
          <pc:docMk/>
          <pc:sldMk cId="1593680850" sldId="334"/>
        </pc:sldMkLst>
        <pc:spChg chg="mod">
          <ac:chgData name="Guest User" userId="e38cf5fff1ccbbef" providerId="Windows Live" clId="Web-{2830B3F5-47E4-4661-9935-2AAC9BCFCAB6}" dt="2019-08-21T18:19:29.086" v="413" actId="20577"/>
          <ac:spMkLst>
            <pc:docMk/>
            <pc:sldMk cId="1593680850" sldId="334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9:25.398" v="408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2830B3F5-47E4-4661-9935-2AAC9BCFCAB6}" dt="2019-08-21T17:57:22.695" v="2" actId="20577"/>
        <pc:sldMkLst>
          <pc:docMk/>
          <pc:sldMk cId="2039925233" sldId="335"/>
        </pc:sldMkLst>
        <pc:spChg chg="mod">
          <ac:chgData name="Guest User" userId="e38cf5fff1ccbbef" providerId="Windows Live" clId="Web-{2830B3F5-47E4-4661-9935-2AAC9BCFCAB6}" dt="2019-08-21T17:57:22.695" v="2" actId="20577"/>
          <ac:spMkLst>
            <pc:docMk/>
            <pc:sldMk cId="2039925233" sldId="335"/>
            <ac:spMk id="3" creationId="{775CAD25-AC27-43DC-8450-596CE68F3A39}"/>
          </ac:spMkLst>
        </pc:spChg>
      </pc:sldChg>
      <pc:sldChg chg="modSp">
        <pc:chgData name="Guest User" userId="e38cf5fff1ccbbef" providerId="Windows Live" clId="Web-{2830B3F5-47E4-4661-9935-2AAC9BCFCAB6}" dt="2019-08-21T17:57:55.132" v="11" actId="1076"/>
        <pc:sldMkLst>
          <pc:docMk/>
          <pc:sldMk cId="2289254147" sldId="336"/>
        </pc:sldMkLst>
        <pc:spChg chg="mod">
          <ac:chgData name="Guest User" userId="e38cf5fff1ccbbef" providerId="Windows Live" clId="Web-{2830B3F5-47E4-4661-9935-2AAC9BCFCAB6}" dt="2019-08-21T17:57:55.132" v="11" actId="1076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8:10.101" v="13" actId="14100"/>
        <pc:sldMkLst>
          <pc:docMk/>
          <pc:sldMk cId="3845030432" sldId="337"/>
        </pc:sldMkLst>
        <pc:spChg chg="mod">
          <ac:chgData name="Guest User" userId="e38cf5fff1ccbbef" providerId="Windows Live" clId="Web-{2830B3F5-47E4-4661-9935-2AAC9BCFCAB6}" dt="2019-08-21T17:58:10.101" v="13" actId="14100"/>
          <ac:spMkLst>
            <pc:docMk/>
            <pc:sldMk cId="3845030432" sldId="337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7:31.757" v="10" actId="20577"/>
        <pc:sldMkLst>
          <pc:docMk/>
          <pc:sldMk cId="3685413596" sldId="340"/>
        </pc:sldMkLst>
        <pc:spChg chg="mod">
          <ac:chgData name="Guest User" userId="e38cf5fff1ccbbef" providerId="Windows Live" clId="Web-{2830B3F5-47E4-4661-9935-2AAC9BCFCAB6}" dt="2019-08-21T17:57:31.757" v="10" actId="20577"/>
          <ac:spMkLst>
            <pc:docMk/>
            <pc:sldMk cId="3685413596" sldId="340"/>
            <ac:spMk id="3" creationId="{BD0EFB65-E843-A24B-9843-5728E4ED0DAC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07:59.554" v="202"/>
        <pc:sldMkLst>
          <pc:docMk/>
          <pc:sldMk cId="3957957532" sldId="342"/>
        </pc:sldMkLst>
        <pc:spChg chg="mod">
          <ac:chgData name="Guest User" userId="e38cf5fff1ccbbef" providerId="Windows Live" clId="Web-{2830B3F5-47E4-4661-9935-2AAC9BCFCAB6}" dt="2019-08-21T18:02:04.851" v="66" actId="20577"/>
          <ac:spMkLst>
            <pc:docMk/>
            <pc:sldMk cId="3957957532" sldId="342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07:57.226" v="201" actId="20577"/>
          <ac:spMkLst>
            <pc:docMk/>
            <pc:sldMk cId="3957957532" sldId="342"/>
            <ac:spMk id="3" creationId="{1B39FA87-F59D-844F-B1A9-8A5ED869DC58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11:24.617" v="389"/>
        <pc:sldMkLst>
          <pc:docMk/>
          <pc:sldMk cId="1944992741" sldId="343"/>
        </pc:sldMkLst>
        <pc:spChg chg="mod">
          <ac:chgData name="Guest User" userId="e38cf5fff1ccbbef" providerId="Windows Live" clId="Web-{2830B3F5-47E4-4661-9935-2AAC9BCFCAB6}" dt="2019-08-21T18:02:08.335" v="67" actId="20577"/>
          <ac:spMkLst>
            <pc:docMk/>
            <pc:sldMk cId="1944992741" sldId="343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11:22.586" v="388" actId="20577"/>
          <ac:spMkLst>
            <pc:docMk/>
            <pc:sldMk cId="1944992741" sldId="343"/>
            <ac:spMk id="3" creationId="{1B39FA87-F59D-844F-B1A9-8A5ED869DC58}"/>
          </ac:spMkLst>
        </pc:spChg>
      </pc:sldChg>
      <pc:sldChg chg="modSp add replId modNotes">
        <pc:chgData name="Guest User" userId="e38cf5fff1ccbbef" providerId="Windows Live" clId="Web-{2830B3F5-47E4-4661-9935-2AAC9BCFCAB6}" dt="2019-08-21T18:27:59.977" v="514" actId="20577"/>
        <pc:sldMkLst>
          <pc:docMk/>
          <pc:sldMk cId="2718716916" sldId="344"/>
        </pc:sldMkLst>
        <pc:spChg chg="mod">
          <ac:chgData name="Guest User" userId="e38cf5fff1ccbbef" providerId="Windows Live" clId="Web-{2830B3F5-47E4-4661-9935-2AAC9BCFCAB6}" dt="2019-08-21T18:25:22.664" v="452" actId="20577"/>
          <ac:spMkLst>
            <pc:docMk/>
            <pc:sldMk cId="2718716916" sldId="344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7:59.977" v="514" actId="20577"/>
          <ac:spMkLst>
            <pc:docMk/>
            <pc:sldMk cId="2718716916" sldId="344"/>
            <ac:spMk id="3" creationId="{1B39FA87-F59D-844F-B1A9-8A5ED869DC58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0"/>
        <pc:sldMkLst>
          <pc:docMk/>
          <pc:sldMk cId="3888652646" sldId="345"/>
        </pc:sldMkLst>
        <pc:spChg chg="mod">
          <ac:chgData name="Guest User" userId="e38cf5fff1ccbbef" providerId="Windows Live" clId="Web-{2830B3F5-47E4-4661-9935-2AAC9BCFCAB6}" dt="2019-08-21T18:02:13.695" v="69" actId="20577"/>
          <ac:spMkLst>
            <pc:docMk/>
            <pc:sldMk cId="3888652646" sldId="345"/>
            <ac:spMk id="2" creationId="{BC1D05DE-DB03-DA41-8335-4E880F4F4E3A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1"/>
        <pc:sldMkLst>
          <pc:docMk/>
          <pc:sldMk cId="1989948546" sldId="346"/>
        </pc:sldMkLst>
        <pc:spChg chg="mod">
          <ac:chgData name="Guest User" userId="e38cf5fff1ccbbef" providerId="Windows Live" clId="Web-{2830B3F5-47E4-4661-9935-2AAC9BCFCAB6}" dt="2019-08-21T18:02:10.913" v="68" actId="20577"/>
          <ac:spMkLst>
            <pc:docMk/>
            <pc:sldMk cId="1989948546" sldId="346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5:18.039" v="449" actId="20577"/>
          <ac:spMkLst>
            <pc:docMk/>
            <pc:sldMk cId="1989948546" sldId="346"/>
            <ac:spMk id="3" creationId="{1B39FA87-F59D-844F-B1A9-8A5ED869DC58}"/>
          </ac:spMkLst>
        </pc:spChg>
      </pc:sldChg>
      <pc:sldChg chg="modSp add del ord replId">
        <pc:chgData name="Guest User" userId="e38cf5fff1ccbbef" providerId="Windows Live" clId="Web-{2830B3F5-47E4-4661-9935-2AAC9BCFCAB6}" dt="2019-08-21T18:18:52.961" v="400"/>
        <pc:sldMkLst>
          <pc:docMk/>
          <pc:sldMk cId="841353035" sldId="347"/>
        </pc:sldMkLst>
        <pc:spChg chg="mod">
          <ac:chgData name="Guest User" userId="e38cf5fff1ccbbef" providerId="Windows Live" clId="Web-{2830B3F5-47E4-4661-9935-2AAC9BCFCAB6}" dt="2019-08-21T18:18:41.476" v="395" actId="20577"/>
          <ac:spMkLst>
            <pc:docMk/>
            <pc:sldMk cId="841353035" sldId="347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8:52.539" v="399" actId="20577"/>
          <ac:spMkLst>
            <pc:docMk/>
            <pc:sldMk cId="841353035" sldId="347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B7A0E5F3-D205-4C2A-8384-8F3600F5FD47}"/>
    <pc:docChg chg="addSld delSld modSld">
      <pc:chgData name="Guest User" userId="e38cf5fff1ccbbef" providerId="Windows Live" clId="Web-{B7A0E5F3-D205-4C2A-8384-8F3600F5FD47}" dt="2020-02-23T23:55:53.098" v="46" actId="20577"/>
      <pc:docMkLst>
        <pc:docMk/>
      </pc:docMkLst>
      <pc:sldChg chg="modSp">
        <pc:chgData name="Guest User" userId="e38cf5fff1ccbbef" providerId="Windows Live" clId="Web-{B7A0E5F3-D205-4C2A-8384-8F3600F5FD47}" dt="2020-02-23T23:33:39.598" v="3" actId="20577"/>
        <pc:sldMkLst>
          <pc:docMk/>
          <pc:sldMk cId="3177937676" sldId="292"/>
        </pc:sldMkLst>
        <pc:spChg chg="mod">
          <ac:chgData name="Guest User" userId="e38cf5fff1ccbbef" providerId="Windows Live" clId="Web-{B7A0E5F3-D205-4C2A-8384-8F3600F5FD47}" dt="2020-02-23T23:33:39.598" v="3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B7A0E5F3-D205-4C2A-8384-8F3600F5FD47}" dt="2020-02-23T23:35:47.331" v="22" actId="20577"/>
        <pc:sldMkLst>
          <pc:docMk/>
          <pc:sldMk cId="2929006727" sldId="299"/>
        </pc:sldMkLst>
        <pc:spChg chg="mod">
          <ac:chgData name="Guest User" userId="e38cf5fff1ccbbef" providerId="Windows Live" clId="Web-{B7A0E5F3-D205-4C2A-8384-8F3600F5FD47}" dt="2020-02-23T23:33:43.411" v="5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B7A0E5F3-D205-4C2A-8384-8F3600F5FD47}" dt="2020-02-23T23:35:47.331" v="22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 del">
        <pc:chgData name="Guest User" userId="e38cf5fff1ccbbef" providerId="Windows Live" clId="Web-{B7A0E5F3-D205-4C2A-8384-8F3600F5FD47}" dt="2020-02-23T23:41:12.064" v="23"/>
        <pc:sldMkLst>
          <pc:docMk/>
          <pc:sldMk cId="2094117202" sldId="345"/>
        </pc:sldMkLst>
        <pc:spChg chg="mod">
          <ac:chgData name="Guest User" userId="e38cf5fff1ccbbef" providerId="Windows Live" clId="Web-{B7A0E5F3-D205-4C2A-8384-8F3600F5FD47}" dt="2020-02-23T23:35:33.347" v="7" actId="20577"/>
          <ac:spMkLst>
            <pc:docMk/>
            <pc:sldMk cId="2094117202" sldId="345"/>
            <ac:spMk id="2" creationId="{2AF33A63-B4D7-4CC6-A805-1807F37AA4D9}"/>
          </ac:spMkLst>
        </pc:spChg>
      </pc:sldChg>
      <pc:sldChg chg="add del replId">
        <pc:chgData name="Guest User" userId="e38cf5fff1ccbbef" providerId="Windows Live" clId="Web-{B7A0E5F3-D205-4C2A-8384-8F3600F5FD47}" dt="2020-02-23T23:41:18.705" v="25"/>
        <pc:sldMkLst>
          <pc:docMk/>
          <pc:sldMk cId="18440513" sldId="347"/>
        </pc:sldMkLst>
      </pc:sldChg>
      <pc:sldChg chg="modSp new">
        <pc:chgData name="Guest User" userId="e38cf5fff1ccbbef" providerId="Windows Live" clId="Web-{B7A0E5F3-D205-4C2A-8384-8F3600F5FD47}" dt="2020-02-23T23:53:47.975" v="40" actId="20577"/>
        <pc:sldMkLst>
          <pc:docMk/>
          <pc:sldMk cId="2362387865" sldId="347"/>
        </pc:sldMkLst>
        <pc:spChg chg="mod">
          <ac:chgData name="Guest User" userId="e38cf5fff1ccbbef" providerId="Windows Live" clId="Web-{B7A0E5F3-D205-4C2A-8384-8F3600F5FD47}" dt="2020-02-23T23:44:21.999" v="31" actId="20577"/>
          <ac:spMkLst>
            <pc:docMk/>
            <pc:sldMk cId="2362387865" sldId="347"/>
            <ac:spMk id="2" creationId="{0FFC6A90-D6C5-4F9B-8B57-0EF5E42428BB}"/>
          </ac:spMkLst>
        </pc:spChg>
        <pc:spChg chg="mod">
          <ac:chgData name="Guest User" userId="e38cf5fff1ccbbef" providerId="Windows Live" clId="Web-{B7A0E5F3-D205-4C2A-8384-8F3600F5FD47}" dt="2020-02-23T23:53:47.975" v="40" actId="20577"/>
          <ac:spMkLst>
            <pc:docMk/>
            <pc:sldMk cId="2362387865" sldId="347"/>
            <ac:spMk id="3" creationId="{12921B68-637B-4C4D-81A9-23EE408524FF}"/>
          </ac:spMkLst>
        </pc:spChg>
      </pc:sldChg>
      <pc:sldChg chg="modSp add replId">
        <pc:chgData name="Guest User" userId="e38cf5fff1ccbbef" providerId="Windows Live" clId="Web-{B7A0E5F3-D205-4C2A-8384-8F3600F5FD47}" dt="2020-02-23T23:55:53.098" v="46" actId="20577"/>
        <pc:sldMkLst>
          <pc:docMk/>
          <pc:sldMk cId="3915192669" sldId="348"/>
        </pc:sldMkLst>
        <pc:spChg chg="mod">
          <ac:chgData name="Guest User" userId="e38cf5fff1ccbbef" providerId="Windows Live" clId="Web-{B7A0E5F3-D205-4C2A-8384-8F3600F5FD47}" dt="2020-02-23T23:55:53.098" v="46" actId="20577"/>
          <ac:spMkLst>
            <pc:docMk/>
            <pc:sldMk cId="3915192669" sldId="348"/>
            <ac:spMk id="3" creationId="{12921B68-637B-4C4D-81A9-23EE408524FF}"/>
          </ac:spMkLst>
        </pc:spChg>
      </pc:sldChg>
    </pc:docChg>
  </pc:docChgLst>
  <pc:docChgLst>
    <pc:chgData name="Guest User" userId="e38cf5fff1ccbbef" providerId="Windows Live" clId="Web-{3F84D753-8A36-4DFC-9FD4-CFF79C75548A}"/>
    <pc:docChg chg="modSld">
      <pc:chgData name="Guest User" userId="e38cf5fff1ccbbef" providerId="Windows Live" clId="Web-{3F84D753-8A36-4DFC-9FD4-CFF79C75548A}" dt="2019-08-21T22:08:59.534" v="3" actId="20577"/>
      <pc:docMkLst>
        <pc:docMk/>
      </pc:docMkLst>
      <pc:sldChg chg="modSp">
        <pc:chgData name="Guest User" userId="e38cf5fff1ccbbef" providerId="Windows Live" clId="Web-{3F84D753-8A36-4DFC-9FD4-CFF79C75548A}" dt="2019-08-21T22:08:59.534" v="3" actId="20577"/>
        <pc:sldMkLst>
          <pc:docMk/>
          <pc:sldMk cId="2929006727" sldId="299"/>
        </pc:sldMkLst>
        <pc:spChg chg="mod">
          <ac:chgData name="Guest User" userId="e38cf5fff1ccbbef" providerId="Windows Live" clId="Web-{3F84D753-8A36-4DFC-9FD4-CFF79C75548A}" dt="2019-08-21T22:08:59.534" v="3" actId="20577"/>
          <ac:spMkLst>
            <pc:docMk/>
            <pc:sldMk cId="2929006727" sldId="299"/>
            <ac:spMk id="4" creationId="{93D99F56-4DB3-D14F-AA13-0FA8FD7AE0C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402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wm-spanish1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lickr.com/photos/didbygraham/3422301656" TargetMode="External"/><Relationship Id="rId3" Type="http://schemas.openxmlformats.org/officeDocument/2006/relationships/hyperlink" Target="https://www.needpix.com/photo/349338/monkey-car-window-summer-animal" TargetMode="External"/><Relationship Id="rId7" Type="http://schemas.openxmlformats.org/officeDocument/2006/relationships/hyperlink" Target="https://www.needpix.com/photo/730547/rhesus-monkey-monkey-funny-rhesus-mammal-wildlife-primate-portrait-macaque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reativecommons.org/licenses/by/4.0/" TargetMode="External"/><Relationship Id="rId5" Type="http://schemas.openxmlformats.org/officeDocument/2006/relationships/hyperlink" Target="https://commons.wikimedia.org/wiki/File:Vervet_Monkey_(Chlorocebus_pygerythrus).jpg" TargetMode="External"/><Relationship Id="rId4" Type="http://schemas.openxmlformats.org/officeDocument/2006/relationships/hyperlink" Target="https://creativecommons.org/about/cc0" TargetMode="Externa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s/vectors/silueta-hombre-bolsa-aislados-3125922/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s/photos/ufo-espacio-ciencia-ficci%C3%B3n-2624701/" TargetMode="External"/><Relationship Id="rId7" Type="http://schemas.openxmlformats.org/officeDocument/2006/relationships/hyperlink" Target="https://creativecommons.org/licenses/by-sa/4.0/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ommons.wikimedia.org/wiki/File:Chich%C3%A9n_Itz%C3%A1_pyramid.jpg" TargetMode="External"/><Relationship Id="rId5" Type="http://schemas.openxmlformats.org/officeDocument/2006/relationships/hyperlink" Target="https://creativecommons.org/licenses/by/4.0/" TargetMode="External"/><Relationship Id="rId4" Type="http://schemas.openxmlformats.org/officeDocument/2006/relationships/hyperlink" Target="https://www.flickr.com/photos/interdimensionalguardians/9148172010/in/photolist-eWoLPC-2hz95iM-f6YGk-7hbGLR-8XQXjk-8XTZC9-CMHjV-2LvQB-p112kG-2aoNtR6-aTWxeZ-4zLqSy-7xrHU-QHeFiy-JQo4RF-SaZJfB-H6tCv-H6tyX-H6s1m-H6s3J-djajjR-tXSSo-81vist-6jfQTx-8gkGYg-oJHzbV-aei2KB-fmLtDp-AyQfdP-pUHoun-7EAUpt-7EAU56-4X4SWQ-98AzHx-Mp3xE-NBwn8G-2FwRn-9QLVyc-fw3dUK-gQ23WX-osc7Lk-2hvgRiQ-5g9cu8-dR3FFt-whjCii-5gdx8L-sC4oCm-BQTjS-5BJLN9-PmdfsK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text in these slides is taken from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>
                <a:hlinkClick r:id="rId3"/>
              </a:rPr>
              <a:t>https://courses.lumenlearning.com/wm-spanish1/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 it is published under one or more open licenses.</a:t>
            </a:r>
            <a:endParaRPr lang="en-US"/>
          </a:p>
          <a:p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images in these slides are attributed in the notes of the slide on which they appear and licensed as indicated. 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Monkeys. </a:t>
            </a:r>
            <a:r>
              <a:rPr lang="en-US" b="1" dirty="0"/>
              <a:t>Authored by</a:t>
            </a:r>
            <a:r>
              <a:rPr lang="en-US" dirty="0"/>
              <a:t>: vlada11.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u="sng" dirty="0">
                <a:hlinkClick r:id="rId3"/>
              </a:rPr>
              <a:t>https://www.needpix.com/photo/349338/monkey-car-window-summer-animal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u="sng" dirty="0">
                <a:hlinkClick r:id="rId4"/>
              </a:rPr>
              <a:t>CC0: No Rights Reserved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dirty="0" err="1"/>
              <a:t>Vervet</a:t>
            </a:r>
            <a:r>
              <a:rPr lang="en-US" dirty="0"/>
              <a:t> monkey. </a:t>
            </a:r>
            <a:r>
              <a:rPr lang="en-US" b="1" dirty="0"/>
              <a:t>Authored by</a:t>
            </a:r>
            <a:r>
              <a:rPr lang="en-US" dirty="0"/>
              <a:t>: Thomas Shahan.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u="sng" dirty="0">
                <a:hlinkClick r:id="rId5"/>
              </a:rPr>
              <a:t>https://commons.wikimedia.org/wiki/File:Vervet_Monkey_(Chlorocebus_pygerythrus).jpg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u="sng" dirty="0">
                <a:hlinkClick r:id="rId6"/>
              </a:rPr>
              <a:t>CC BY: Attribution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dirty="0"/>
              <a:t>Rhesus Monkey. </a:t>
            </a:r>
            <a:r>
              <a:rPr lang="en-US" b="1" dirty="0"/>
              <a:t>Authored by</a:t>
            </a:r>
            <a:r>
              <a:rPr lang="en-US" dirty="0"/>
              <a:t>: </a:t>
            </a:r>
            <a:r>
              <a:rPr lang="en-US" dirty="0" err="1"/>
              <a:t>Kdsphotos</a:t>
            </a:r>
            <a:r>
              <a:rPr lang="en-US" dirty="0"/>
              <a:t>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u="sng" dirty="0">
                <a:hlinkClick r:id="rId7"/>
              </a:rPr>
              <a:t>https://www.needpix.com/photo/730547/rhesus-monkey-monkey-funny-rhesus-mammal-wildlife-primate-portrait-macaque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u="sng" dirty="0">
                <a:hlinkClick r:id="rId4"/>
              </a:rPr>
              <a:t>CC0: No Rights Reserved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dirty="0"/>
              <a:t>car-fail-26. </a:t>
            </a:r>
            <a:r>
              <a:rPr lang="en-US" b="1" dirty="0"/>
              <a:t>Authored by</a:t>
            </a:r>
            <a:r>
              <a:rPr lang="en-US" dirty="0"/>
              <a:t>: Graham Richardson.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u="sng" dirty="0">
                <a:hlinkClick r:id="rId8"/>
              </a:rPr>
              <a:t>https://www.flickr.com/photos/didbygraham/3422301656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u="sng" dirty="0">
                <a:hlinkClick r:id="rId6"/>
              </a:rPr>
              <a:t>CC BY: Attribution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8133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err="1"/>
              <a:t>silueta</a:t>
            </a:r>
            <a:r>
              <a:rPr lang="en-US" dirty="0"/>
              <a:t>. </a:t>
            </a:r>
            <a:r>
              <a:rPr lang="en-US" b="1" dirty="0"/>
              <a:t>Provided by</a:t>
            </a:r>
            <a:r>
              <a:rPr lang="en-US" dirty="0"/>
              <a:t>: </a:t>
            </a:r>
            <a:r>
              <a:rPr lang="en-US" dirty="0" err="1"/>
              <a:t>Pixabay</a:t>
            </a:r>
            <a:r>
              <a:rPr lang="en-US" dirty="0"/>
              <a:t>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u="sng" dirty="0">
                <a:hlinkClick r:id="rId3"/>
              </a:rPr>
              <a:t>https://pixabay.com/es/vectors/silueta-hombre-bolsa-aislados-3125922/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i="1" dirty="0"/>
              <a:t>Other</a:t>
            </a:r>
            <a:r>
              <a:rPr lang="en-US" dirty="0"/>
              <a:t>. </a:t>
            </a:r>
            <a:r>
              <a:rPr lang="en-US" b="1" dirty="0"/>
              <a:t>License Terms</a:t>
            </a:r>
            <a:r>
              <a:rPr lang="en-US" dirty="0"/>
              <a:t>: </a:t>
            </a:r>
            <a:r>
              <a:rPr lang="en-US" dirty="0" err="1"/>
              <a:t>Pixabay</a:t>
            </a:r>
            <a:r>
              <a:rPr lang="en-US" dirty="0"/>
              <a:t> license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120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UFOs. </a:t>
            </a:r>
            <a:r>
              <a:rPr lang="en-US" b="1" dirty="0"/>
              <a:t>Authored by</a:t>
            </a:r>
            <a:r>
              <a:rPr lang="en-US" dirty="0"/>
              <a:t>: </a:t>
            </a:r>
            <a:r>
              <a:rPr lang="en-US" dirty="0" err="1"/>
              <a:t>kalhh</a:t>
            </a:r>
            <a:r>
              <a:rPr lang="en-US" dirty="0"/>
              <a:t>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u="sng" dirty="0">
                <a:hlinkClick r:id="rId3"/>
              </a:rPr>
              <a:t>https://pixabay.com/es/photos/ufo-espacio-ciencia-ficci%C3%B3n-2624701/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i="1" dirty="0"/>
              <a:t>Other</a:t>
            </a:r>
            <a:r>
              <a:rPr lang="en-US" dirty="0"/>
              <a:t>. </a:t>
            </a:r>
            <a:r>
              <a:rPr lang="en-US" b="1" dirty="0"/>
              <a:t>License Terms</a:t>
            </a:r>
            <a:r>
              <a:rPr lang="en-US" dirty="0"/>
              <a:t>: </a:t>
            </a:r>
            <a:r>
              <a:rPr lang="en-US" dirty="0" err="1"/>
              <a:t>Pixabay</a:t>
            </a:r>
            <a:r>
              <a:rPr lang="en-US" dirty="0"/>
              <a:t> license</a:t>
            </a:r>
          </a:p>
          <a:p>
            <a:pPr marL="171450" indent="-171450">
              <a:buFont typeface="Arial"/>
              <a:buChar char="•"/>
            </a:pPr>
            <a:r>
              <a:rPr lang="en-US" dirty="0"/>
              <a:t>Interdimensional Guardians. </a:t>
            </a:r>
            <a:r>
              <a:rPr lang="en-US" b="1" dirty="0"/>
              <a:t>Authored by</a:t>
            </a:r>
            <a:r>
              <a:rPr lang="en-US" dirty="0"/>
              <a:t>: ET2485 3 aliens.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u="sng" dirty="0">
                <a:hlinkClick r:id="rId4"/>
              </a:rPr>
              <a:t>https://www.flickr.com/photos/interdimensionalguardians/9148172010/in/photolist-eWoLPC-2hz95iM-f6YGk-7hbGLR-8XQXjk-8XTZC9-CMHjV-2LvQB-p112kG-2aoNtR6-aTWxeZ-4zLqSy-7xrHU-QHeFiy-JQo4RF-SaZJfB-H6tCv-H6tyX-H6s1m-H6s3J-djajjR-tXSSo-81vist-6jfQTx-8gkGYg-oJHzbV-aei2KB-fmLtDp-AyQfdP-pUHoun-7EAUpt-7EAU56-4X4SWQ-98AzHx-Mp3xE-NBwn8G-2FwRn-9QLVyc-fw3dUK-gQ23WX-osc7Lk-2hvgRiQ-5g9cu8-dR3FFt-whjCii-5gdx8L-sC4oCm-BQTjS-5BJLN9-PmdfsK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u="sng" dirty="0">
                <a:hlinkClick r:id="rId5"/>
              </a:rPr>
              <a:t>CC BY: Attribution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dirty="0"/>
              <a:t>Chichu00e9n Itzu00e1 pyramid. </a:t>
            </a:r>
            <a:r>
              <a:rPr lang="en-US" b="1" dirty="0"/>
              <a:t>Authored by</a:t>
            </a:r>
            <a:r>
              <a:rPr lang="en-US" dirty="0"/>
              <a:t>: </a:t>
            </a:r>
            <a:r>
              <a:rPr lang="en-US" dirty="0" err="1"/>
              <a:t>Cvmontuy</a:t>
            </a:r>
            <a:r>
              <a:rPr lang="en-US" dirty="0"/>
              <a:t>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u="sng" dirty="0">
                <a:hlinkClick r:id="rId6"/>
              </a:rPr>
              <a:t>https://commons.wikimedia.org/wiki/File:Chich%C3%A9n_Itz%C3%A1_pyramid.jpg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u="sng" dirty="0">
                <a:hlinkClick r:id="rId7"/>
              </a:rPr>
              <a:t>CC BY-SA: Attribution-ShareAlike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8949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</a:t>
            </a:r>
            <a:r>
              <a:rPr lang="en-US" baseline="0" dirty="0"/>
              <a:t> is </a:t>
            </a:r>
            <a:r>
              <a:rPr lang="en-US" dirty="0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</a:t>
            </a:r>
            <a:r>
              <a:rPr lang="en-US" baseline="0" dirty="0"/>
              <a:t> is </a:t>
            </a:r>
            <a:r>
              <a:rPr lang="en-US" dirty="0"/>
              <a:t>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02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3" name="Shape 3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blipFill dpi="0" rotWithShape="1">
          <a:blip r:embed="rId2">
            <a:lum/>
          </a:blip>
          <a:srcRect/>
          <a:stretch>
            <a:fillRect t="-61000" b="-61000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3">
            <a:extLst>
              <a:ext uri="{FF2B5EF4-FFF2-40B4-BE49-F238E27FC236}">
                <a16:creationId xmlns:a16="http://schemas.microsoft.com/office/drawing/2014/main" id="{DB391CD0-B0FF-7C47-AEC7-712743E719D1}"/>
              </a:ext>
            </a:extLst>
          </p:cNvPr>
          <p:cNvSpPr/>
          <p:nvPr/>
        </p:nvSpPr>
        <p:spPr>
          <a:xfrm>
            <a:off x="0" y="552196"/>
            <a:ext cx="12207240" cy="268833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 hasCustomPrompt="1"/>
          </p:nvPr>
        </p:nvSpPr>
        <p:spPr>
          <a:xfrm>
            <a:off x="1519519" y="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7FB"/>
              </a:buClr>
              <a:buSzPts val="5500"/>
              <a:buFont typeface="Century Gothic"/>
              <a:buNone/>
              <a:defRPr sz="4125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Course Title</a:t>
            </a:r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 hasCustomPrompt="1"/>
          </p:nvPr>
        </p:nvSpPr>
        <p:spPr>
          <a:xfrm>
            <a:off x="0" y="266142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1F7FB"/>
              </a:buClr>
              <a:buSzPts val="2400"/>
              <a:buFont typeface="Arial"/>
              <a:buNone/>
              <a:defRPr sz="1800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r>
              <a:rPr lang="en-US" dirty="0"/>
              <a:t>Module: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0992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537882"/>
            <a:ext cx="12192000" cy="2689412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838200" y="537883"/>
            <a:ext cx="10515600" cy="268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 Gothic"/>
              <a:buNone/>
              <a:defRPr sz="3750" b="0" i="0" u="none" strike="noStrike" cap="none">
                <a:solidFill>
                  <a:schemeClr val="bg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528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Google Shape;20;p4">
            <a:extLst>
              <a:ext uri="{FF2B5EF4-FFF2-40B4-BE49-F238E27FC236}">
                <a16:creationId xmlns:a16="http://schemas.microsoft.com/office/drawing/2014/main" id="{AAE7BF4A-9551-9C45-B7D9-6E6531C8E0A8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6689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Google Shape;20;p4">
            <a:extLst>
              <a:ext uri="{FF2B5EF4-FFF2-40B4-BE49-F238E27FC236}">
                <a16:creationId xmlns:a16="http://schemas.microsoft.com/office/drawing/2014/main" id="{866938FD-48A8-C945-8F8D-948D6ACBB765}"/>
              </a:ext>
            </a:extLst>
          </p:cNvPr>
          <p:cNvSpPr/>
          <p:nvPr/>
        </p:nvSpPr>
        <p:spPr>
          <a:xfrm rot="5400000">
            <a:off x="-3137554" y="3137552"/>
            <a:ext cx="6858002" cy="582894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9270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EE238881-7684-6E45-838B-2C5185AA693E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84746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title"/>
          </p:nvPr>
        </p:nvSpPr>
        <p:spPr>
          <a:xfrm rot="5400000">
            <a:off x="7133432" y="1956595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5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Google Shape;20;p4">
            <a:extLst>
              <a:ext uri="{FF2B5EF4-FFF2-40B4-BE49-F238E27FC236}">
                <a16:creationId xmlns:a16="http://schemas.microsoft.com/office/drawing/2014/main" id="{52CFC662-DA86-E347-B571-4CAF57F1AA26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352403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7FB">
            <a:alpha val="8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4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4478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565150" marR="0" lvl="0" indent="-51435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75000"/>
        <a:buFont typeface="+mj-lt"/>
        <a:buAutoNum type="arabicPeriod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CDC929-56E2-1842-B96F-EEEFC78FBE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100" dirty="0"/>
              <a:t>Introductory Spanish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766042E-BEC4-904E-9FCA-2079983A42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Adónde</a:t>
            </a:r>
            <a:r>
              <a:rPr lang="en-US" dirty="0"/>
              <a:t> </a:t>
            </a:r>
            <a:r>
              <a:rPr lang="en-US" dirty="0" err="1"/>
              <a:t>fuiste</a:t>
            </a:r>
            <a:r>
              <a:rPr lang="en-US" dirty="0"/>
              <a:t> de </a:t>
            </a:r>
            <a:r>
              <a:rPr lang="en-US" dirty="0" err="1"/>
              <a:t>vacaciones</a:t>
            </a:r>
            <a:r>
              <a:rPr lang="en-US" dirty="0"/>
              <a:t>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Fiesta de </a:t>
            </a:r>
            <a:r>
              <a:rPr lang="en-US" dirty="0" err="1"/>
              <a:t>cóctel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Habla</a:t>
            </a:r>
            <a:r>
              <a:rPr lang="en-US" dirty="0"/>
              <a:t> con 3 o 4 </a:t>
            </a:r>
            <a:r>
              <a:rPr lang="en-US" dirty="0" err="1"/>
              <a:t>compañeros</a:t>
            </a:r>
            <a:r>
              <a:rPr lang="en-US" dirty="0"/>
              <a:t> de </a:t>
            </a:r>
            <a:r>
              <a:rPr lang="en-US" dirty="0" err="1"/>
              <a:t>clase</a:t>
            </a:r>
            <a:r>
              <a:rPr lang="en-US" dirty="0"/>
              <a:t>, </a:t>
            </a:r>
            <a:r>
              <a:rPr lang="en-US" dirty="0" err="1"/>
              <a:t>formulando</a:t>
            </a:r>
            <a:r>
              <a:rPr lang="en-US" dirty="0"/>
              <a:t> y </a:t>
            </a:r>
            <a:r>
              <a:rPr lang="en-US" dirty="0" err="1"/>
              <a:t>contestando</a:t>
            </a:r>
            <a:r>
              <a:rPr lang="en-US" dirty="0"/>
              <a:t> </a:t>
            </a:r>
            <a:r>
              <a:rPr lang="en-US" dirty="0" err="1"/>
              <a:t>preguntas</a:t>
            </a:r>
            <a:r>
              <a:rPr lang="en-US" dirty="0"/>
              <a:t> en </a:t>
            </a:r>
            <a:r>
              <a:rPr lang="en-US" dirty="0" err="1"/>
              <a:t>tiempo</a:t>
            </a:r>
            <a:r>
              <a:rPr lang="en-US" dirty="0"/>
              <a:t> </a:t>
            </a:r>
            <a:r>
              <a:rPr lang="en-US" dirty="0" err="1"/>
              <a:t>pretérito</a:t>
            </a:r>
            <a:r>
              <a:rPr lang="en-US" dirty="0"/>
              <a:t> </a:t>
            </a:r>
            <a:r>
              <a:rPr lang="en-US" dirty="0" err="1"/>
              <a:t>según</a:t>
            </a:r>
            <a:r>
              <a:rPr lang="en-US" dirty="0"/>
              <a:t> las </a:t>
            </a:r>
            <a:r>
              <a:rPr lang="en-US" dirty="0" err="1"/>
              <a:t>indicaciones</a:t>
            </a:r>
            <a:r>
              <a:rPr lang="en-US" dirty="0"/>
              <a:t>; </a:t>
            </a:r>
            <a:r>
              <a:rPr lang="en-US" dirty="0" err="1"/>
              <a:t>usa</a:t>
            </a:r>
            <a:r>
              <a:rPr lang="en-US" dirty="0"/>
              <a:t> las </a:t>
            </a:r>
            <a:r>
              <a:rPr lang="en-US" dirty="0" err="1"/>
              <a:t>preguntas</a:t>
            </a:r>
            <a:r>
              <a:rPr lang="en-US" dirty="0"/>
              <a:t> en </a:t>
            </a:r>
            <a:r>
              <a:rPr lang="en-US" dirty="0" err="1"/>
              <a:t>paréntesis</a:t>
            </a:r>
            <a:r>
              <a:rPr lang="en-US" dirty="0"/>
              <a:t> para </a:t>
            </a:r>
            <a:r>
              <a:rPr lang="en-US" dirty="0" err="1"/>
              <a:t>buscar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información</a:t>
            </a:r>
            <a:r>
              <a:rPr lang="en-US" dirty="0"/>
              <a:t>.</a:t>
            </a:r>
          </a:p>
          <a:p>
            <a:pPr>
              <a:buNone/>
            </a:pPr>
            <a:endParaRPr lang="en-US"/>
          </a:p>
          <a:p>
            <a:r>
              <a:rPr lang="en-US" dirty="0" err="1"/>
              <a:t>conducir</a:t>
            </a:r>
            <a:r>
              <a:rPr lang="en-US" dirty="0"/>
              <a:t> a </a:t>
            </a:r>
            <a:r>
              <a:rPr lang="en-US" dirty="0" err="1"/>
              <a:t>tu</a:t>
            </a:r>
            <a:r>
              <a:rPr lang="en-US" dirty="0"/>
              <a:t> casa </a:t>
            </a:r>
            <a:r>
              <a:rPr lang="en-US" dirty="0" err="1"/>
              <a:t>recientemente</a:t>
            </a:r>
            <a:r>
              <a:rPr lang="en-US" dirty="0"/>
              <a:t> (¿</a:t>
            </a:r>
            <a:r>
              <a:rPr lang="en-US" dirty="0" err="1"/>
              <a:t>Cuándo</a:t>
            </a:r>
            <a:r>
              <a:rPr lang="en-US" dirty="0"/>
              <a:t>?)</a:t>
            </a:r>
          </a:p>
          <a:p>
            <a:r>
              <a:rPr lang="en-US" dirty="0" err="1"/>
              <a:t>andar</a:t>
            </a:r>
            <a:r>
              <a:rPr lang="en-US" dirty="0"/>
              <a:t> por un </a:t>
            </a:r>
            <a:r>
              <a:rPr lang="en-US" dirty="0" err="1"/>
              <a:t>parque</a:t>
            </a:r>
            <a:r>
              <a:rPr lang="en-US" dirty="0"/>
              <a:t> o una playa (¿A </a:t>
            </a:r>
            <a:r>
              <a:rPr lang="en-US" dirty="0" err="1"/>
              <a:t>qué</a:t>
            </a:r>
            <a:r>
              <a:rPr lang="en-US" dirty="0"/>
              <a:t> hora?)</a:t>
            </a:r>
          </a:p>
          <a:p>
            <a:r>
              <a:rPr lang="en-US" dirty="0" err="1"/>
              <a:t>ver</a:t>
            </a:r>
            <a:r>
              <a:rPr lang="en-US" dirty="0"/>
              <a:t> una </a:t>
            </a:r>
            <a:r>
              <a:rPr lang="en-US" dirty="0" err="1"/>
              <a:t>película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un </a:t>
            </a:r>
            <a:r>
              <a:rPr lang="en-US" dirty="0" err="1"/>
              <a:t>viaje</a:t>
            </a:r>
            <a:r>
              <a:rPr lang="en-US" dirty="0"/>
              <a:t> (¿</a:t>
            </a:r>
            <a:r>
              <a:rPr lang="en-US" dirty="0" err="1"/>
              <a:t>Cuál</a:t>
            </a:r>
            <a:r>
              <a:rPr lang="en-US" dirty="0"/>
              <a:t>?)</a:t>
            </a:r>
          </a:p>
          <a:p>
            <a:r>
              <a:rPr lang="en-US" dirty="0" err="1"/>
              <a:t>poner</a:t>
            </a:r>
            <a:r>
              <a:rPr lang="en-US" dirty="0"/>
              <a:t> </a:t>
            </a:r>
            <a:r>
              <a:rPr lang="en-US" dirty="0" err="1"/>
              <a:t>muchas</a:t>
            </a:r>
            <a:r>
              <a:rPr lang="en-US" dirty="0"/>
              <a:t> </a:t>
            </a:r>
            <a:r>
              <a:rPr lang="en-US" dirty="0" err="1"/>
              <a:t>cosas</a:t>
            </a:r>
            <a:r>
              <a:rPr lang="en-US" dirty="0"/>
              <a:t> en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equipaje</a:t>
            </a:r>
            <a:r>
              <a:rPr lang="en-US" dirty="0"/>
              <a:t> (¿</a:t>
            </a:r>
            <a:r>
              <a:rPr lang="en-US" dirty="0" err="1"/>
              <a:t>Qué</a:t>
            </a:r>
            <a:r>
              <a:rPr lang="en-US" dirty="0"/>
              <a:t>?)</a:t>
            </a:r>
          </a:p>
          <a:p>
            <a:r>
              <a:rPr lang="en-US" dirty="0" err="1"/>
              <a:t>estar</a:t>
            </a:r>
            <a:r>
              <a:rPr lang="en-US" dirty="0"/>
              <a:t> </a:t>
            </a:r>
            <a:r>
              <a:rPr lang="en-US" dirty="0" err="1"/>
              <a:t>enfermo</a:t>
            </a:r>
            <a:r>
              <a:rPr lang="en-US" dirty="0"/>
              <a:t> en el </a:t>
            </a:r>
            <a:r>
              <a:rPr lang="en-US" dirty="0" err="1"/>
              <a:t>avión</a:t>
            </a:r>
            <a:r>
              <a:rPr lang="en-US" dirty="0"/>
              <a:t> (¿Por </a:t>
            </a:r>
            <a:r>
              <a:rPr lang="en-US" dirty="0" err="1"/>
              <a:t>cuánto</a:t>
            </a:r>
            <a:r>
              <a:rPr lang="en-US" dirty="0"/>
              <a:t> </a:t>
            </a:r>
            <a:r>
              <a:rPr lang="en-US" dirty="0" err="1"/>
              <a:t>tiempo</a:t>
            </a:r>
            <a:r>
              <a:rPr lang="en-US" dirty="0"/>
              <a:t>?)</a:t>
            </a:r>
          </a:p>
          <a:p>
            <a:r>
              <a:rPr lang="en-US" dirty="0" err="1"/>
              <a:t>traer</a:t>
            </a:r>
            <a:r>
              <a:rPr lang="en-US" dirty="0"/>
              <a:t> </a:t>
            </a:r>
            <a:r>
              <a:rPr lang="en-US" dirty="0" err="1"/>
              <a:t>recuerdos</a:t>
            </a:r>
            <a:r>
              <a:rPr lang="en-US" dirty="0"/>
              <a:t> (souvenirs) para sus amigos (¿</a:t>
            </a:r>
            <a:r>
              <a:rPr lang="en-US" dirty="0" err="1"/>
              <a:t>Cuáles</a:t>
            </a:r>
            <a:r>
              <a:rPr lang="en-US" dirty="0"/>
              <a:t>?)</a:t>
            </a:r>
          </a:p>
          <a:p>
            <a:r>
              <a:rPr lang="en-US" dirty="0" err="1"/>
              <a:t>poder</a:t>
            </a:r>
            <a:r>
              <a:rPr lang="en-US" dirty="0"/>
              <a:t> </a:t>
            </a:r>
            <a:r>
              <a:rPr lang="en-US" dirty="0" err="1"/>
              <a:t>comunicarse</a:t>
            </a:r>
            <a:r>
              <a:rPr lang="en-US" dirty="0"/>
              <a:t> con las personas locales en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último</a:t>
            </a:r>
            <a:r>
              <a:rPr lang="en-US" dirty="0"/>
              <a:t> </a:t>
            </a:r>
            <a:r>
              <a:rPr lang="en-US" dirty="0" err="1"/>
              <a:t>viaje</a:t>
            </a:r>
            <a:r>
              <a:rPr lang="en-US" dirty="0"/>
              <a:t> (¿</a:t>
            </a:r>
            <a:r>
              <a:rPr lang="en-US" dirty="0" err="1"/>
              <a:t>Cómo</a:t>
            </a:r>
            <a:r>
              <a:rPr lang="en-US" dirty="0"/>
              <a:t>?)</a:t>
            </a:r>
          </a:p>
        </p:txBody>
      </p:sp>
    </p:spTree>
    <p:extLst>
      <p:ext uri="{BB962C8B-B14F-4D97-AF65-F5344CB8AC3E}">
        <p14:creationId xmlns:p14="http://schemas.microsoft.com/office/powerpoint/2010/main" val="338300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pasó</a:t>
            </a:r>
            <a:r>
              <a:rPr lang="en-US" dirty="0"/>
              <a:t>?</a:t>
            </a:r>
            <a:endParaRPr lang="en-US" dirty="0" err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En </a:t>
            </a:r>
            <a:r>
              <a:rPr lang="en-US" dirty="0" err="1"/>
              <a:t>conversación</a:t>
            </a:r>
            <a:r>
              <a:rPr lang="en-US" dirty="0"/>
              <a:t> con un </a:t>
            </a:r>
            <a:r>
              <a:rPr lang="en-US" dirty="0" err="1"/>
              <a:t>compañero</a:t>
            </a:r>
            <a:r>
              <a:rPr lang="en-US" dirty="0"/>
              <a:t>, describe lo que </a:t>
            </a:r>
            <a:r>
              <a:rPr lang="en-US" dirty="0" err="1"/>
              <a:t>pasó</a:t>
            </a:r>
            <a:r>
              <a:rPr lang="en-US" dirty="0"/>
              <a:t> en las </a:t>
            </a:r>
            <a:r>
              <a:rPr lang="en-US" dirty="0" err="1"/>
              <a:t>fotos</a:t>
            </a:r>
            <a:r>
              <a:rPr lang="en-US" dirty="0"/>
              <a:t>. </a:t>
            </a:r>
            <a:r>
              <a:rPr lang="en-US" dirty="0" err="1"/>
              <a:t>Trata</a:t>
            </a:r>
            <a:r>
              <a:rPr lang="en-US" dirty="0"/>
              <a:t> de </a:t>
            </a:r>
            <a:r>
              <a:rPr lang="en-US" dirty="0" err="1"/>
              <a:t>usar</a:t>
            </a:r>
            <a:r>
              <a:rPr lang="en-US" dirty="0"/>
              <a:t> los </a:t>
            </a:r>
            <a:r>
              <a:rPr lang="en-US" dirty="0" err="1"/>
              <a:t>verbos</a:t>
            </a:r>
            <a:r>
              <a:rPr lang="en-US" dirty="0"/>
              <a:t> </a:t>
            </a:r>
            <a:r>
              <a:rPr lang="en-US" dirty="0" err="1"/>
              <a:t>irregulares</a:t>
            </a:r>
            <a:r>
              <a:rPr lang="en-US" dirty="0"/>
              <a:t> en el </a:t>
            </a:r>
            <a:r>
              <a:rPr lang="en-US" dirty="0" err="1"/>
              <a:t>pretérito</a:t>
            </a:r>
            <a:r>
              <a:rPr lang="en-US" dirty="0"/>
              <a:t>. </a:t>
            </a:r>
            <a:r>
              <a:rPr lang="en-US" dirty="0" err="1"/>
              <a:t>Estudiante</a:t>
            </a:r>
            <a:r>
              <a:rPr lang="en-US" dirty="0"/>
              <a:t> A </a:t>
            </a:r>
            <a:r>
              <a:rPr lang="en-US" dirty="0" err="1"/>
              <a:t>comienza</a:t>
            </a:r>
            <a:r>
              <a:rPr lang="en-US" dirty="0"/>
              <a:t>.</a:t>
            </a:r>
          </a:p>
        </p:txBody>
      </p:sp>
      <p:pic>
        <p:nvPicPr>
          <p:cNvPr id="8" name="Picture 8" descr="A person standing next to a car&#10;&#10;Description generated with high confidence">
            <a:extLst>
              <a:ext uri="{FF2B5EF4-FFF2-40B4-BE49-F238E27FC236}">
                <a16:creationId xmlns:a16="http://schemas.microsoft.com/office/drawing/2014/main" id="{FA08F90F-DA54-48DE-AB17-5F150A60AD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2377" y="2987165"/>
            <a:ext cx="3810000" cy="2867025"/>
          </a:xfrm>
          <a:prstGeom prst="rect">
            <a:avLst/>
          </a:prstGeom>
        </p:spPr>
      </p:pic>
      <p:pic>
        <p:nvPicPr>
          <p:cNvPr id="10" name="Picture 10" descr="A person in a yellow car&#10;&#10;Description generated with very high confidence">
            <a:extLst>
              <a:ext uri="{FF2B5EF4-FFF2-40B4-BE49-F238E27FC236}">
                <a16:creationId xmlns:a16="http://schemas.microsoft.com/office/drawing/2014/main" id="{13B7653B-ED7A-442A-84E5-BC36E0DBC0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9763" y="2996551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934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pasó</a:t>
            </a:r>
            <a:r>
              <a:rPr lang="en-US" dirty="0"/>
              <a:t>?</a:t>
            </a:r>
            <a:endParaRPr lang="en-US" dirty="0" err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En </a:t>
            </a:r>
            <a:r>
              <a:rPr lang="en-US" dirty="0" err="1"/>
              <a:t>conversación</a:t>
            </a:r>
            <a:r>
              <a:rPr lang="en-US" dirty="0"/>
              <a:t> con un </a:t>
            </a:r>
            <a:r>
              <a:rPr lang="en-US" dirty="0" err="1"/>
              <a:t>compañero</a:t>
            </a:r>
            <a:r>
              <a:rPr lang="en-US" dirty="0"/>
              <a:t>, describe lo que </a:t>
            </a:r>
            <a:r>
              <a:rPr lang="en-US" dirty="0" err="1"/>
              <a:t>pasó</a:t>
            </a:r>
            <a:r>
              <a:rPr lang="en-US" dirty="0"/>
              <a:t> en las </a:t>
            </a:r>
            <a:r>
              <a:rPr lang="en-US" dirty="0" err="1"/>
              <a:t>fotos</a:t>
            </a:r>
            <a:r>
              <a:rPr lang="en-US" dirty="0"/>
              <a:t>. </a:t>
            </a:r>
            <a:r>
              <a:rPr lang="en-US" dirty="0" err="1"/>
              <a:t>Trata</a:t>
            </a:r>
            <a:r>
              <a:rPr lang="en-US" dirty="0"/>
              <a:t> de </a:t>
            </a:r>
            <a:r>
              <a:rPr lang="en-US" dirty="0" err="1"/>
              <a:t>usar</a:t>
            </a:r>
            <a:r>
              <a:rPr lang="en-US" dirty="0"/>
              <a:t> los </a:t>
            </a:r>
            <a:r>
              <a:rPr lang="en-US" dirty="0" err="1"/>
              <a:t>verbos</a:t>
            </a:r>
            <a:r>
              <a:rPr lang="en-US" dirty="0"/>
              <a:t> </a:t>
            </a:r>
            <a:r>
              <a:rPr lang="en-US" dirty="0" err="1"/>
              <a:t>irregulares</a:t>
            </a:r>
            <a:r>
              <a:rPr lang="en-US" dirty="0"/>
              <a:t> en el </a:t>
            </a:r>
            <a:r>
              <a:rPr lang="en-US" dirty="0" err="1"/>
              <a:t>pretérito</a:t>
            </a:r>
            <a:r>
              <a:rPr lang="en-US" dirty="0"/>
              <a:t>. </a:t>
            </a:r>
            <a:r>
              <a:rPr lang="en-US" dirty="0" err="1"/>
              <a:t>Estudiante</a:t>
            </a:r>
            <a:r>
              <a:rPr lang="en-US" dirty="0"/>
              <a:t> A </a:t>
            </a:r>
            <a:r>
              <a:rPr lang="en-US" dirty="0" err="1"/>
              <a:t>comienza</a:t>
            </a:r>
            <a:r>
              <a:rPr lang="en-US" dirty="0"/>
              <a:t>.</a:t>
            </a:r>
          </a:p>
        </p:txBody>
      </p:sp>
      <p:pic>
        <p:nvPicPr>
          <p:cNvPr id="4" name="Picture 4" descr="A person sitting in front of a window&#10;&#10;Description generated with high confidence">
            <a:extLst>
              <a:ext uri="{FF2B5EF4-FFF2-40B4-BE49-F238E27FC236}">
                <a16:creationId xmlns:a16="http://schemas.microsoft.com/office/drawing/2014/main" id="{C9E02D70-920F-4A87-9884-F00890D58D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3502" y="3079634"/>
            <a:ext cx="3810000" cy="2876550"/>
          </a:xfrm>
          <a:prstGeom prst="rect">
            <a:avLst/>
          </a:prstGeom>
        </p:spPr>
      </p:pic>
      <p:pic>
        <p:nvPicPr>
          <p:cNvPr id="6" name="Picture 6" descr="A picture containing snow, dark, man, black&#10;&#10;Description generated with very high confidence">
            <a:extLst>
              <a:ext uri="{FF2B5EF4-FFF2-40B4-BE49-F238E27FC236}">
                <a16:creationId xmlns:a16="http://schemas.microsoft.com/office/drawing/2014/main" id="{E46A10B8-BD88-4EC6-96C1-8B90E4E77F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6363" y="3089020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031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pasó</a:t>
            </a:r>
            <a:r>
              <a:rPr lang="en-US" dirty="0"/>
              <a:t>?</a:t>
            </a:r>
            <a:endParaRPr lang="en-US" dirty="0" err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En </a:t>
            </a:r>
            <a:r>
              <a:rPr lang="en-US" dirty="0" err="1"/>
              <a:t>conversación</a:t>
            </a:r>
            <a:r>
              <a:rPr lang="en-US" dirty="0"/>
              <a:t> con un </a:t>
            </a:r>
            <a:r>
              <a:rPr lang="en-US" dirty="0" err="1"/>
              <a:t>compañero</a:t>
            </a:r>
            <a:r>
              <a:rPr lang="en-US" dirty="0"/>
              <a:t>, describe lo que </a:t>
            </a:r>
            <a:r>
              <a:rPr lang="en-US" dirty="0" err="1"/>
              <a:t>pasó</a:t>
            </a:r>
            <a:r>
              <a:rPr lang="en-US" dirty="0"/>
              <a:t> en las </a:t>
            </a:r>
            <a:r>
              <a:rPr lang="en-US" dirty="0" err="1"/>
              <a:t>fotos</a:t>
            </a:r>
            <a:r>
              <a:rPr lang="en-US" dirty="0"/>
              <a:t>. </a:t>
            </a:r>
            <a:r>
              <a:rPr lang="en-US" dirty="0" err="1"/>
              <a:t>Trata</a:t>
            </a:r>
            <a:r>
              <a:rPr lang="en-US" dirty="0"/>
              <a:t> de </a:t>
            </a:r>
            <a:r>
              <a:rPr lang="en-US" dirty="0" err="1"/>
              <a:t>usar</a:t>
            </a:r>
            <a:r>
              <a:rPr lang="en-US" dirty="0"/>
              <a:t> los </a:t>
            </a:r>
            <a:r>
              <a:rPr lang="en-US" dirty="0" err="1"/>
              <a:t>verbos</a:t>
            </a:r>
            <a:r>
              <a:rPr lang="en-US" dirty="0"/>
              <a:t> </a:t>
            </a:r>
            <a:r>
              <a:rPr lang="en-US" dirty="0" err="1"/>
              <a:t>irregulares</a:t>
            </a:r>
            <a:r>
              <a:rPr lang="en-US" dirty="0"/>
              <a:t> en el </a:t>
            </a:r>
            <a:r>
              <a:rPr lang="en-US" dirty="0" err="1"/>
              <a:t>pretérito</a:t>
            </a:r>
            <a:r>
              <a:rPr lang="en-US" dirty="0"/>
              <a:t>. </a:t>
            </a:r>
            <a:r>
              <a:rPr lang="en-US" dirty="0" err="1"/>
              <a:t>Estudiante</a:t>
            </a:r>
            <a:r>
              <a:rPr lang="en-US" dirty="0"/>
              <a:t> A </a:t>
            </a:r>
            <a:r>
              <a:rPr lang="en-US" dirty="0" err="1"/>
              <a:t>comienza</a:t>
            </a:r>
            <a:r>
              <a:rPr lang="en-US" dirty="0"/>
              <a:t>.</a:t>
            </a:r>
          </a:p>
        </p:txBody>
      </p:sp>
      <p:pic>
        <p:nvPicPr>
          <p:cNvPr id="14" name="Picture 14" descr="A picture containing snow, water, sitting, white&#10;&#10;Description generated with very high confidence">
            <a:extLst>
              <a:ext uri="{FF2B5EF4-FFF2-40B4-BE49-F238E27FC236}">
                <a16:creationId xmlns:a16="http://schemas.microsoft.com/office/drawing/2014/main" id="{64F8477E-CC6A-40AF-A3B6-CBA00A99B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944" y="3000375"/>
            <a:ext cx="3810000" cy="2857500"/>
          </a:xfrm>
          <a:prstGeom prst="rect">
            <a:avLst/>
          </a:prstGeom>
        </p:spPr>
      </p:pic>
      <p:pic>
        <p:nvPicPr>
          <p:cNvPr id="16" name="Picture 16" descr="A picture containing green, outdoor, sitting, small&#10;&#10;Description generated with very high confidence">
            <a:extLst>
              <a:ext uri="{FF2B5EF4-FFF2-40B4-BE49-F238E27FC236}">
                <a16:creationId xmlns:a16="http://schemas.microsoft.com/office/drawing/2014/main" id="{315A4229-ABF5-43C4-9879-5BA256E592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0885" y="2998637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177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Question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50" indent="-6350">
              <a:buNone/>
            </a:pPr>
            <a:r>
              <a:rPr lang="en-US" dirty="0" err="1"/>
              <a:t>Yo</a:t>
            </a:r>
            <a:r>
              <a:rPr lang="en-US" dirty="0"/>
              <a:t> _____ (</a:t>
            </a:r>
            <a:r>
              <a:rPr lang="en-US" dirty="0" err="1"/>
              <a:t>decir</a:t>
            </a:r>
            <a:r>
              <a:rPr lang="en-US" dirty="0"/>
              <a:t>) una </a:t>
            </a:r>
            <a:r>
              <a:rPr lang="en-US" dirty="0" err="1"/>
              <a:t>mentira</a:t>
            </a:r>
            <a:r>
              <a:rPr lang="en-US" dirty="0"/>
              <a:t> </a:t>
            </a:r>
            <a:r>
              <a:rPr lang="en-US" dirty="0" err="1"/>
              <a:t>piadosa</a:t>
            </a:r>
            <a:r>
              <a:rPr lang="en-US" dirty="0"/>
              <a:t> a </a:t>
            </a:r>
            <a:r>
              <a:rPr lang="en-US" dirty="0" err="1"/>
              <a:t>alguien</a:t>
            </a:r>
            <a:r>
              <a:rPr lang="en-US" dirty="0"/>
              <a:t>.</a:t>
            </a:r>
          </a:p>
          <a:p>
            <a:pPr marL="6350" indent="-6350">
              <a:buNone/>
            </a:pPr>
            <a:endParaRPr lang="en-US"/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decí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dicí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dijo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dije</a:t>
            </a:r>
          </a:p>
        </p:txBody>
      </p:sp>
    </p:spTree>
    <p:extLst>
      <p:ext uri="{BB962C8B-B14F-4D97-AF65-F5344CB8AC3E}">
        <p14:creationId xmlns:p14="http://schemas.microsoft.com/office/powerpoint/2010/main" val="4253396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50" indent="-6350">
              <a:buNone/>
            </a:pPr>
            <a:r>
              <a:rPr lang="en-US" dirty="0" err="1"/>
              <a:t>Nosotros</a:t>
            </a:r>
            <a:r>
              <a:rPr lang="en-US" dirty="0"/>
              <a:t> _____ (</a:t>
            </a:r>
            <a:r>
              <a:rPr lang="en-US" dirty="0" err="1"/>
              <a:t>ir</a:t>
            </a:r>
            <a:r>
              <a:rPr lang="en-US" dirty="0"/>
              <a:t>) a un </a:t>
            </a:r>
            <a:r>
              <a:rPr lang="en-US" dirty="0" err="1"/>
              <a:t>concierto</a:t>
            </a:r>
            <a:r>
              <a:rPr lang="en-US" dirty="0"/>
              <a:t> </a:t>
            </a:r>
          </a:p>
          <a:p>
            <a:pPr marL="6350" indent="-6350">
              <a:buNone/>
            </a:pPr>
            <a:endParaRPr lang="en-US"/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Imos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Vimos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Fuimos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Emos</a:t>
            </a:r>
          </a:p>
        </p:txBody>
      </p:sp>
    </p:spTree>
    <p:extLst>
      <p:ext uri="{BB962C8B-B14F-4D97-AF65-F5344CB8AC3E}">
        <p14:creationId xmlns:p14="http://schemas.microsoft.com/office/powerpoint/2010/main" val="1584528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 descr="Quick Review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>
                <a:sym typeface="Gill Sans"/>
              </a:rPr>
              <a:t>Quick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DF835-CFA2-0B45-9273-6EEA17639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/>
              <a:t>What verbs are irregular in the preterit tense?</a:t>
            </a:r>
          </a:p>
          <a:p>
            <a:pPr marL="38100" indent="0">
              <a:buNone/>
            </a:pPr>
            <a:endParaRPr lang="en-US" dirty="0"/>
          </a:p>
          <a:p>
            <a:pPr marL="38100" indent="0">
              <a:buNone/>
            </a:pPr>
            <a:r>
              <a:rPr lang="en-US" dirty="0"/>
              <a:t>How do we conjugate these verbs?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A7CCB-CF56-244B-9034-AE11AC11B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Fuiste</a:t>
            </a:r>
            <a:r>
              <a:rPr lang="en-US" dirty="0"/>
              <a:t> a un </a:t>
            </a:r>
            <a:r>
              <a:rPr lang="en-US" dirty="0" err="1"/>
              <a:t>país</a:t>
            </a:r>
            <a:r>
              <a:rPr lang="en-US" dirty="0"/>
              <a:t> </a:t>
            </a:r>
            <a:r>
              <a:rPr lang="en-US" dirty="0" err="1"/>
              <a:t>hispanohablante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7793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477EF2-C265-934A-B975-3E5D40887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Outcomes: ¿</a:t>
            </a:r>
            <a:r>
              <a:rPr lang="en-US" dirty="0" err="1"/>
              <a:t>Fuiste</a:t>
            </a:r>
            <a:r>
              <a:rPr lang="en-US" dirty="0"/>
              <a:t> a un </a:t>
            </a:r>
            <a:r>
              <a:rPr lang="en-US" dirty="0" err="1"/>
              <a:t>país</a:t>
            </a:r>
            <a:r>
              <a:rPr lang="en-US" dirty="0"/>
              <a:t> </a:t>
            </a:r>
            <a:r>
              <a:rPr lang="en-US" dirty="0" err="1"/>
              <a:t>hispanohablante</a:t>
            </a:r>
            <a:r>
              <a:rPr lang="en-US" dirty="0"/>
              <a:t>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99F56-4DB3-D14F-AA13-0FA8FD7AE0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17.2.1: Recognize the correct conjugations of irregular verbs in the preterit tense</a:t>
            </a:r>
            <a:endParaRPr lang="en-US"/>
          </a:p>
          <a:p>
            <a:pPr marL="0" indent="0">
              <a:buNone/>
            </a:pPr>
            <a:r>
              <a:rPr lang="en-US" sz="2000" dirty="0"/>
              <a:t>17.2.2: Understand spoken sentences using irregular verbs in the preterit tense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0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C6A90-D6C5-4F9B-8B57-0EF5E4242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Gramática</a:t>
            </a:r>
            <a:r>
              <a:rPr lang="en-US" dirty="0"/>
              <a:t>: Los </a:t>
            </a:r>
            <a:r>
              <a:rPr lang="en-US" dirty="0" err="1"/>
              <a:t>verbos</a:t>
            </a:r>
            <a:r>
              <a:rPr lang="en-US" dirty="0"/>
              <a:t> </a:t>
            </a:r>
            <a:r>
              <a:rPr lang="en-US" dirty="0" err="1"/>
              <a:t>irregulares</a:t>
            </a:r>
            <a:r>
              <a:rPr lang="en-US" dirty="0"/>
              <a:t> en el </a:t>
            </a:r>
            <a:r>
              <a:rPr lang="en-US" dirty="0" err="1"/>
              <a:t>pretérito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21B68-637B-4C4D-81A9-23EE408524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/>
              <a:t>We've learned the preterit past tense, including the conjugation of regular verbs, verbs with a spelling change to preserve their pronunciation, and stem-changing verbs. All of those groups of verbs use the same sets of endings (for -AR verbs or for -ER/-IR verbs) in the preterit, but may change a stem vowel or consonant. Now we’ll learn the irregular preterit verbs, which have irregular stems *and* irregular endings. You’ll note that none of the irregular preterit verbs have accent marks on their endings.</a:t>
            </a:r>
            <a:endParaRPr lang="en-US"/>
          </a:p>
          <a:p>
            <a:pPr>
              <a:buNone/>
            </a:pPr>
            <a:endParaRPr lang="en-US"/>
          </a:p>
          <a:p>
            <a:pPr marL="38100" indent="0">
              <a:buNone/>
            </a:pPr>
            <a:r>
              <a:rPr lang="en-US" dirty="0"/>
              <a:t>There are a lot of irregular verbs in the preterit, and you’ll need to pay close attention to small details that may change, for example sometimes the 3rd person plural ending is “-</a:t>
            </a:r>
            <a:r>
              <a:rPr lang="en-US" dirty="0" err="1"/>
              <a:t>eron</a:t>
            </a:r>
            <a:r>
              <a:rPr lang="en-US" dirty="0"/>
              <a:t>” instead of “-</a:t>
            </a:r>
            <a:r>
              <a:rPr lang="en-US" dirty="0" err="1"/>
              <a:t>ieron</a:t>
            </a:r>
            <a:r>
              <a:rPr lang="en-US" dirty="0"/>
              <a:t>”. It may help to remember them in sub-groups that have similar (not always identical!) irregularities.</a:t>
            </a:r>
          </a:p>
        </p:txBody>
      </p:sp>
    </p:spTree>
    <p:extLst>
      <p:ext uri="{BB962C8B-B14F-4D97-AF65-F5344CB8AC3E}">
        <p14:creationId xmlns:p14="http://schemas.microsoft.com/office/powerpoint/2010/main" val="236238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C6A90-D6C5-4F9B-8B57-0EF5E4242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Gramática</a:t>
            </a:r>
            <a:r>
              <a:rPr lang="en-US" dirty="0"/>
              <a:t>: Los </a:t>
            </a:r>
            <a:r>
              <a:rPr lang="en-US" dirty="0" err="1"/>
              <a:t>verbos</a:t>
            </a:r>
            <a:r>
              <a:rPr lang="en-US" dirty="0"/>
              <a:t> </a:t>
            </a:r>
            <a:r>
              <a:rPr lang="en-US" dirty="0" err="1"/>
              <a:t>irregulares</a:t>
            </a:r>
            <a:r>
              <a:rPr lang="en-US" dirty="0"/>
              <a:t> en el </a:t>
            </a:r>
            <a:r>
              <a:rPr lang="en-US" dirty="0" err="1"/>
              <a:t>pretérito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21B68-637B-4C4D-81A9-23EE408524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Andar</a:t>
            </a:r>
            <a:r>
              <a:rPr lang="en-US" dirty="0"/>
              <a:t> (</a:t>
            </a:r>
            <a:r>
              <a:rPr lang="en-US" i="1" dirty="0"/>
              <a:t>to walk</a:t>
            </a:r>
            <a:r>
              <a:rPr lang="en-US" dirty="0"/>
              <a:t>) – </a:t>
            </a:r>
            <a:r>
              <a:rPr lang="en-US" dirty="0" err="1"/>
              <a:t>anduve</a:t>
            </a:r>
            <a:r>
              <a:rPr lang="en-US" dirty="0"/>
              <a:t>, </a:t>
            </a:r>
            <a:r>
              <a:rPr lang="en-US" dirty="0" err="1"/>
              <a:t>anduviste</a:t>
            </a:r>
            <a:r>
              <a:rPr lang="en-US" dirty="0"/>
              <a:t>, </a:t>
            </a:r>
            <a:r>
              <a:rPr lang="en-US" dirty="0" err="1"/>
              <a:t>anduvo</a:t>
            </a:r>
            <a:r>
              <a:rPr lang="en-US" dirty="0"/>
              <a:t>, </a:t>
            </a:r>
            <a:r>
              <a:rPr lang="en-US" dirty="0" err="1"/>
              <a:t>anduvimos</a:t>
            </a:r>
            <a:r>
              <a:rPr lang="en-US" dirty="0"/>
              <a:t>, </a:t>
            </a:r>
            <a:r>
              <a:rPr lang="en-US" dirty="0" err="1"/>
              <a:t>anduvisteis</a:t>
            </a:r>
            <a:r>
              <a:rPr lang="en-US" dirty="0"/>
              <a:t>, </a:t>
            </a:r>
            <a:r>
              <a:rPr lang="en-US" dirty="0" err="1"/>
              <a:t>anduvieron</a:t>
            </a:r>
            <a:endParaRPr lang="en-US"/>
          </a:p>
          <a:p>
            <a:pPr marL="457200" indent="-457200"/>
            <a:r>
              <a:rPr lang="en-US" b="1" dirty="0" err="1"/>
              <a:t>Estar</a:t>
            </a:r>
            <a:r>
              <a:rPr lang="en-US" dirty="0"/>
              <a:t> (</a:t>
            </a:r>
            <a:r>
              <a:rPr lang="en-US" i="1" dirty="0"/>
              <a:t>to be</a:t>
            </a:r>
            <a:r>
              <a:rPr lang="en-US" dirty="0"/>
              <a:t>) – </a:t>
            </a:r>
            <a:r>
              <a:rPr lang="en-US" dirty="0" err="1"/>
              <a:t>estuve</a:t>
            </a:r>
            <a:r>
              <a:rPr lang="en-US" dirty="0"/>
              <a:t>, </a:t>
            </a:r>
            <a:r>
              <a:rPr lang="en-US" dirty="0" err="1"/>
              <a:t>estuviste</a:t>
            </a:r>
            <a:r>
              <a:rPr lang="en-US" dirty="0"/>
              <a:t>, </a:t>
            </a:r>
            <a:r>
              <a:rPr lang="en-US" dirty="0" err="1"/>
              <a:t>estuvo</a:t>
            </a:r>
            <a:r>
              <a:rPr lang="en-US" dirty="0"/>
              <a:t>, </a:t>
            </a:r>
            <a:r>
              <a:rPr lang="en-US" dirty="0" err="1"/>
              <a:t>estuvimos</a:t>
            </a:r>
            <a:r>
              <a:rPr lang="en-US" dirty="0"/>
              <a:t>, </a:t>
            </a:r>
            <a:r>
              <a:rPr lang="en-US" dirty="0" err="1"/>
              <a:t>estuvisteis</a:t>
            </a:r>
            <a:r>
              <a:rPr lang="en-US" dirty="0"/>
              <a:t>, </a:t>
            </a:r>
            <a:r>
              <a:rPr lang="en-US" dirty="0" err="1"/>
              <a:t>estuvieron</a:t>
            </a:r>
            <a:endParaRPr lang="en-US" dirty="0"/>
          </a:p>
          <a:p>
            <a:pPr marL="457200" indent="-457200"/>
            <a:r>
              <a:rPr lang="en-US" b="1" dirty="0"/>
              <a:t>Tener</a:t>
            </a:r>
            <a:r>
              <a:rPr lang="en-US" dirty="0"/>
              <a:t> (</a:t>
            </a:r>
            <a:r>
              <a:rPr lang="en-US" i="1" dirty="0"/>
              <a:t>to have</a:t>
            </a:r>
            <a:r>
              <a:rPr lang="en-US" dirty="0"/>
              <a:t>) – </a:t>
            </a:r>
            <a:r>
              <a:rPr lang="en-US" err="1"/>
              <a:t>tuve</a:t>
            </a:r>
            <a:r>
              <a:rPr lang="en-US" dirty="0"/>
              <a:t>, </a:t>
            </a:r>
            <a:r>
              <a:rPr lang="en-US" err="1"/>
              <a:t>tuviste</a:t>
            </a:r>
            <a:r>
              <a:rPr lang="en-US" dirty="0"/>
              <a:t>, </a:t>
            </a:r>
            <a:r>
              <a:rPr lang="en-US" err="1"/>
              <a:t>tuvo</a:t>
            </a:r>
            <a:r>
              <a:rPr lang="en-US" dirty="0"/>
              <a:t>, </a:t>
            </a:r>
            <a:r>
              <a:rPr lang="en-US" err="1"/>
              <a:t>tuvimos</a:t>
            </a:r>
            <a:r>
              <a:rPr lang="en-US" dirty="0"/>
              <a:t>, </a:t>
            </a:r>
            <a:r>
              <a:rPr lang="en-US" err="1"/>
              <a:t>tuvisteis</a:t>
            </a:r>
            <a:r>
              <a:rPr lang="en-US" dirty="0"/>
              <a:t>, </a:t>
            </a:r>
            <a:r>
              <a:rPr lang="en-US" err="1"/>
              <a:t>tuvieron</a:t>
            </a:r>
            <a:endParaRPr lang="en-US"/>
          </a:p>
          <a:p>
            <a:pPr marL="457200" indent="-457200"/>
            <a:r>
              <a:rPr lang="en-US" b="1" err="1"/>
              <a:t>Conducir</a:t>
            </a:r>
            <a:r>
              <a:rPr lang="en-US" dirty="0"/>
              <a:t> (</a:t>
            </a:r>
            <a:r>
              <a:rPr lang="en-US" i="1" dirty="0"/>
              <a:t>to drive</a:t>
            </a:r>
            <a:r>
              <a:rPr lang="en-US" dirty="0"/>
              <a:t>) – </a:t>
            </a:r>
            <a:r>
              <a:rPr lang="en-US" err="1"/>
              <a:t>conduje</a:t>
            </a:r>
            <a:r>
              <a:rPr lang="en-US" dirty="0"/>
              <a:t>, </a:t>
            </a:r>
            <a:r>
              <a:rPr lang="en-US" err="1"/>
              <a:t>condujiste</a:t>
            </a:r>
            <a:r>
              <a:rPr lang="en-US" dirty="0"/>
              <a:t>, </a:t>
            </a:r>
            <a:r>
              <a:rPr lang="en-US" err="1"/>
              <a:t>condujo</a:t>
            </a:r>
            <a:r>
              <a:rPr lang="en-US" dirty="0"/>
              <a:t>, </a:t>
            </a:r>
            <a:r>
              <a:rPr lang="en-US" err="1"/>
              <a:t>condujimos</a:t>
            </a:r>
            <a:r>
              <a:rPr lang="en-US" dirty="0"/>
              <a:t>, </a:t>
            </a:r>
            <a:r>
              <a:rPr lang="en-US" err="1"/>
              <a:t>condujisteis</a:t>
            </a:r>
            <a:r>
              <a:rPr lang="en-US" dirty="0"/>
              <a:t>, </a:t>
            </a:r>
            <a:r>
              <a:rPr lang="en-US" err="1"/>
              <a:t>conduj</a:t>
            </a:r>
            <a:r>
              <a:rPr lang="en-US" u="sng" err="1"/>
              <a:t>eron</a:t>
            </a:r>
            <a:endParaRPr lang="en-US" err="1"/>
          </a:p>
          <a:p>
            <a:pPr marL="457200" indent="-457200"/>
            <a:r>
              <a:rPr lang="en-US" b="1" err="1"/>
              <a:t>Decir</a:t>
            </a:r>
            <a:r>
              <a:rPr lang="en-US" dirty="0"/>
              <a:t> (</a:t>
            </a:r>
            <a:r>
              <a:rPr lang="en-US" i="1" dirty="0"/>
              <a:t>to say, to tell</a:t>
            </a:r>
            <a:r>
              <a:rPr lang="en-US" dirty="0"/>
              <a:t>) – </a:t>
            </a:r>
            <a:r>
              <a:rPr lang="en-US" err="1"/>
              <a:t>dije</a:t>
            </a:r>
            <a:r>
              <a:rPr lang="en-US" dirty="0"/>
              <a:t>, </a:t>
            </a:r>
            <a:r>
              <a:rPr lang="en-US" err="1"/>
              <a:t>dijiste</a:t>
            </a:r>
            <a:r>
              <a:rPr lang="en-US" dirty="0"/>
              <a:t>, </a:t>
            </a:r>
            <a:r>
              <a:rPr lang="en-US" err="1"/>
              <a:t>dijo</a:t>
            </a:r>
            <a:r>
              <a:rPr lang="en-US" dirty="0"/>
              <a:t>, </a:t>
            </a:r>
            <a:r>
              <a:rPr lang="en-US" err="1"/>
              <a:t>dijimos</a:t>
            </a:r>
            <a:r>
              <a:rPr lang="en-US" dirty="0"/>
              <a:t>, </a:t>
            </a:r>
            <a:r>
              <a:rPr lang="en-US" err="1"/>
              <a:t>dijisteis</a:t>
            </a:r>
            <a:r>
              <a:rPr lang="en-US" dirty="0"/>
              <a:t>, </a:t>
            </a:r>
            <a:r>
              <a:rPr lang="en-US" err="1"/>
              <a:t>dij</a:t>
            </a:r>
            <a:r>
              <a:rPr lang="en-US" u="sng" err="1"/>
              <a:t>eron</a:t>
            </a:r>
            <a:endParaRPr lang="en-US" err="1"/>
          </a:p>
          <a:p>
            <a:pPr marL="457200" indent="-457200"/>
            <a:r>
              <a:rPr lang="en-US" b="1" dirty="0"/>
              <a:t>Traer</a:t>
            </a:r>
            <a:r>
              <a:rPr lang="en-US" dirty="0"/>
              <a:t> (</a:t>
            </a:r>
            <a:r>
              <a:rPr lang="en-US" i="1" dirty="0"/>
              <a:t>to bring</a:t>
            </a:r>
            <a:r>
              <a:rPr lang="en-US" dirty="0"/>
              <a:t>) – </a:t>
            </a:r>
            <a:r>
              <a:rPr lang="en-US" err="1"/>
              <a:t>traje</a:t>
            </a:r>
            <a:r>
              <a:rPr lang="en-US" dirty="0"/>
              <a:t>, </a:t>
            </a:r>
            <a:r>
              <a:rPr lang="en-US" err="1"/>
              <a:t>trajiste</a:t>
            </a:r>
            <a:r>
              <a:rPr lang="en-US" dirty="0"/>
              <a:t>, </a:t>
            </a:r>
            <a:r>
              <a:rPr lang="en-US" err="1"/>
              <a:t>trajo</a:t>
            </a:r>
            <a:r>
              <a:rPr lang="en-US" dirty="0"/>
              <a:t>, </a:t>
            </a:r>
            <a:r>
              <a:rPr lang="en-US" err="1"/>
              <a:t>trajimos</a:t>
            </a:r>
            <a:r>
              <a:rPr lang="en-US" dirty="0"/>
              <a:t>, </a:t>
            </a:r>
            <a:r>
              <a:rPr lang="en-US" err="1"/>
              <a:t>trajisteis</a:t>
            </a:r>
            <a:r>
              <a:rPr lang="en-US" dirty="0"/>
              <a:t>, </a:t>
            </a:r>
            <a:r>
              <a:rPr lang="en-US" err="1"/>
              <a:t>traj</a:t>
            </a:r>
            <a:r>
              <a:rPr lang="en-US" u="sng" err="1"/>
              <a:t>eron</a:t>
            </a:r>
            <a:endParaRPr lang="en-US" err="1"/>
          </a:p>
          <a:p>
            <a:pPr marL="457200" indent="-457200"/>
            <a:r>
              <a:rPr lang="en-US" b="1" dirty="0" err="1"/>
              <a:t>Poder</a:t>
            </a:r>
            <a:r>
              <a:rPr lang="en-US" dirty="0"/>
              <a:t> (</a:t>
            </a:r>
            <a:r>
              <a:rPr lang="en-US" i="1" dirty="0"/>
              <a:t>to be able</a:t>
            </a:r>
            <a:r>
              <a:rPr lang="en-US" dirty="0"/>
              <a:t>) – </a:t>
            </a:r>
            <a:r>
              <a:rPr lang="en-US" dirty="0" err="1"/>
              <a:t>pude</a:t>
            </a:r>
            <a:r>
              <a:rPr lang="en-US" dirty="0"/>
              <a:t>, </a:t>
            </a:r>
            <a:r>
              <a:rPr lang="en-US" dirty="0" err="1"/>
              <a:t>pudiste</a:t>
            </a:r>
            <a:r>
              <a:rPr lang="en-US" dirty="0"/>
              <a:t>, </a:t>
            </a:r>
            <a:r>
              <a:rPr lang="en-US" dirty="0" err="1"/>
              <a:t>pudo</a:t>
            </a:r>
            <a:r>
              <a:rPr lang="en-US" dirty="0"/>
              <a:t>, </a:t>
            </a:r>
            <a:r>
              <a:rPr lang="en-US" dirty="0" err="1"/>
              <a:t>pudimos</a:t>
            </a:r>
            <a:r>
              <a:rPr lang="en-US" dirty="0"/>
              <a:t>, </a:t>
            </a:r>
            <a:r>
              <a:rPr lang="en-US" dirty="0" err="1"/>
              <a:t>pudisteis</a:t>
            </a:r>
            <a:r>
              <a:rPr lang="en-US" dirty="0"/>
              <a:t>, </a:t>
            </a:r>
            <a:r>
              <a:rPr lang="en-US" dirty="0" err="1"/>
              <a:t>pudieron</a:t>
            </a:r>
            <a:endParaRPr lang="en-US" dirty="0"/>
          </a:p>
          <a:p>
            <a:pPr marL="457200" indent="-457200"/>
            <a:r>
              <a:rPr lang="en-US" b="1" dirty="0" err="1"/>
              <a:t>Poner</a:t>
            </a:r>
            <a:r>
              <a:rPr lang="en-US" dirty="0"/>
              <a:t> (</a:t>
            </a:r>
            <a:r>
              <a:rPr lang="en-US" i="1" dirty="0"/>
              <a:t>to put</a:t>
            </a:r>
            <a:r>
              <a:rPr lang="en-US" dirty="0"/>
              <a:t>) – </a:t>
            </a:r>
            <a:r>
              <a:rPr lang="en-US" dirty="0" err="1"/>
              <a:t>puse</a:t>
            </a:r>
            <a:r>
              <a:rPr lang="en-US" dirty="0"/>
              <a:t>, </a:t>
            </a:r>
            <a:r>
              <a:rPr lang="en-US" dirty="0" err="1"/>
              <a:t>pusiste</a:t>
            </a:r>
            <a:r>
              <a:rPr lang="en-US" dirty="0"/>
              <a:t>, </a:t>
            </a:r>
            <a:r>
              <a:rPr lang="en-US" dirty="0" err="1"/>
              <a:t>puso</a:t>
            </a:r>
            <a:r>
              <a:rPr lang="en-US" dirty="0"/>
              <a:t>, </a:t>
            </a:r>
            <a:r>
              <a:rPr lang="en-US" dirty="0" err="1"/>
              <a:t>pusimos</a:t>
            </a:r>
            <a:r>
              <a:rPr lang="en-US" dirty="0"/>
              <a:t>, </a:t>
            </a:r>
            <a:r>
              <a:rPr lang="en-US" dirty="0" err="1"/>
              <a:t>pusisteis</a:t>
            </a:r>
            <a:r>
              <a:rPr lang="en-US" dirty="0"/>
              <a:t>, </a:t>
            </a:r>
            <a:r>
              <a:rPr lang="en-US" dirty="0" err="1"/>
              <a:t>pusieron</a:t>
            </a:r>
          </a:p>
          <a:p>
            <a:pPr marL="457200" indent="-457200"/>
            <a:r>
              <a:rPr lang="en-US" b="1" dirty="0"/>
              <a:t>Saber</a:t>
            </a:r>
            <a:r>
              <a:rPr lang="en-US" dirty="0"/>
              <a:t> (</a:t>
            </a:r>
            <a:r>
              <a:rPr lang="en-US" i="1" dirty="0"/>
              <a:t>to know</a:t>
            </a:r>
            <a:r>
              <a:rPr lang="en-US" dirty="0"/>
              <a:t>) – </a:t>
            </a:r>
            <a:r>
              <a:rPr lang="en-US" dirty="0" err="1"/>
              <a:t>supe</a:t>
            </a:r>
            <a:r>
              <a:rPr lang="en-US" dirty="0"/>
              <a:t>, </a:t>
            </a:r>
            <a:r>
              <a:rPr lang="en-US" dirty="0" err="1"/>
              <a:t>supiste</a:t>
            </a:r>
            <a:r>
              <a:rPr lang="en-US" dirty="0"/>
              <a:t>, </a:t>
            </a:r>
            <a:r>
              <a:rPr lang="en-US" dirty="0" err="1"/>
              <a:t>supo</a:t>
            </a:r>
            <a:r>
              <a:rPr lang="en-US" dirty="0"/>
              <a:t>, </a:t>
            </a:r>
            <a:r>
              <a:rPr lang="en-US" dirty="0" err="1"/>
              <a:t>supimos</a:t>
            </a:r>
            <a:r>
              <a:rPr lang="en-US" dirty="0"/>
              <a:t>, </a:t>
            </a:r>
            <a:r>
              <a:rPr lang="en-US" dirty="0" err="1"/>
              <a:t>supisteis</a:t>
            </a:r>
            <a:r>
              <a:rPr lang="en-US" dirty="0"/>
              <a:t>, </a:t>
            </a:r>
            <a:r>
              <a:rPr lang="en-US" dirty="0" err="1"/>
              <a:t>supieron</a:t>
            </a:r>
          </a:p>
          <a:p>
            <a:pPr marL="457200" indent="-457200"/>
            <a:r>
              <a:rPr lang="en-US" b="1" dirty="0"/>
              <a:t>Dar</a:t>
            </a:r>
            <a:r>
              <a:rPr lang="en-US" dirty="0"/>
              <a:t> (</a:t>
            </a:r>
            <a:r>
              <a:rPr lang="en-US" i="1" dirty="0"/>
              <a:t>to give</a:t>
            </a:r>
            <a:r>
              <a:rPr lang="en-US" dirty="0"/>
              <a:t>) – di, </a:t>
            </a:r>
            <a:r>
              <a:rPr lang="en-US" dirty="0" err="1"/>
              <a:t>diste</a:t>
            </a:r>
            <a:r>
              <a:rPr lang="en-US" dirty="0"/>
              <a:t>, </a:t>
            </a:r>
            <a:r>
              <a:rPr lang="en-US" dirty="0" err="1"/>
              <a:t>dio</a:t>
            </a:r>
            <a:r>
              <a:rPr lang="en-US" dirty="0"/>
              <a:t>, </a:t>
            </a:r>
            <a:r>
              <a:rPr lang="en-US" dirty="0" err="1"/>
              <a:t>dimos</a:t>
            </a:r>
            <a:r>
              <a:rPr lang="en-US" dirty="0"/>
              <a:t>, </a:t>
            </a:r>
            <a:r>
              <a:rPr lang="en-US" dirty="0" err="1"/>
              <a:t>disteis</a:t>
            </a:r>
            <a:r>
              <a:rPr lang="en-US" dirty="0"/>
              <a:t>, </a:t>
            </a:r>
            <a:r>
              <a:rPr lang="en-US" dirty="0" err="1"/>
              <a:t>dieron</a:t>
            </a:r>
          </a:p>
        </p:txBody>
      </p:sp>
    </p:spTree>
    <p:extLst>
      <p:ext uri="{BB962C8B-B14F-4D97-AF65-F5344CB8AC3E}">
        <p14:creationId xmlns:p14="http://schemas.microsoft.com/office/powerpoint/2010/main" val="391519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C6A90-D6C5-4F9B-8B57-0EF5E4242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Gramática</a:t>
            </a:r>
            <a:r>
              <a:rPr lang="en-US" dirty="0"/>
              <a:t>: Los </a:t>
            </a:r>
            <a:r>
              <a:rPr lang="en-US" dirty="0" err="1"/>
              <a:t>verbos</a:t>
            </a:r>
            <a:r>
              <a:rPr lang="en-US" dirty="0"/>
              <a:t> </a:t>
            </a:r>
            <a:r>
              <a:rPr lang="en-US" dirty="0" err="1"/>
              <a:t>irregulares</a:t>
            </a:r>
            <a:r>
              <a:rPr lang="en-US" dirty="0"/>
              <a:t> en el </a:t>
            </a:r>
            <a:r>
              <a:rPr lang="en-US" dirty="0" err="1"/>
              <a:t>pretérito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21B68-637B-4C4D-81A9-23EE408524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b="1" dirty="0" err="1"/>
              <a:t>Hacer</a:t>
            </a:r>
            <a:r>
              <a:rPr lang="en-US" dirty="0"/>
              <a:t> (</a:t>
            </a:r>
            <a:r>
              <a:rPr lang="en-US" i="1" dirty="0"/>
              <a:t>to make, to do</a:t>
            </a:r>
            <a:r>
              <a:rPr lang="en-US" dirty="0"/>
              <a:t>) – </a:t>
            </a:r>
            <a:r>
              <a:rPr lang="en-US" dirty="0" err="1"/>
              <a:t>hice</a:t>
            </a:r>
            <a:r>
              <a:rPr lang="en-US" dirty="0"/>
              <a:t>, </a:t>
            </a:r>
            <a:r>
              <a:rPr lang="en-US" dirty="0" err="1"/>
              <a:t>hiciste</a:t>
            </a:r>
            <a:r>
              <a:rPr lang="en-US" dirty="0"/>
              <a:t>, </a:t>
            </a:r>
            <a:r>
              <a:rPr lang="en-US" dirty="0" err="1"/>
              <a:t>hi</a:t>
            </a:r>
            <a:r>
              <a:rPr lang="en-US" u="sng" dirty="0" err="1"/>
              <a:t>zo</a:t>
            </a:r>
            <a:r>
              <a:rPr lang="en-US" dirty="0"/>
              <a:t>, </a:t>
            </a:r>
            <a:r>
              <a:rPr lang="en-US" dirty="0" err="1"/>
              <a:t>hicimos</a:t>
            </a:r>
            <a:r>
              <a:rPr lang="en-US" dirty="0"/>
              <a:t>, </a:t>
            </a:r>
            <a:r>
              <a:rPr lang="en-US" dirty="0" err="1"/>
              <a:t>hicisteis</a:t>
            </a:r>
            <a:r>
              <a:rPr lang="en-US" dirty="0"/>
              <a:t>, </a:t>
            </a:r>
            <a:r>
              <a:rPr lang="en-US" dirty="0" err="1"/>
              <a:t>hicieron</a:t>
            </a:r>
            <a:endParaRPr lang="en-US" dirty="0"/>
          </a:p>
          <a:p>
            <a:pPr marL="457200" indent="-457200"/>
            <a:r>
              <a:rPr lang="en-US" b="1" dirty="0" err="1"/>
              <a:t>Querer</a:t>
            </a:r>
            <a:r>
              <a:rPr lang="en-US" dirty="0"/>
              <a:t> (</a:t>
            </a:r>
            <a:r>
              <a:rPr lang="en-US" i="1" dirty="0"/>
              <a:t>to want</a:t>
            </a:r>
            <a:r>
              <a:rPr lang="en-US" dirty="0"/>
              <a:t>) – </a:t>
            </a:r>
            <a:r>
              <a:rPr lang="en-US" dirty="0" err="1"/>
              <a:t>quise</a:t>
            </a:r>
            <a:r>
              <a:rPr lang="en-US" dirty="0"/>
              <a:t>, </a:t>
            </a:r>
            <a:r>
              <a:rPr lang="en-US" dirty="0" err="1"/>
              <a:t>quisiste</a:t>
            </a:r>
            <a:r>
              <a:rPr lang="en-US" dirty="0"/>
              <a:t>, </a:t>
            </a:r>
            <a:r>
              <a:rPr lang="en-US" dirty="0" err="1"/>
              <a:t>quiso</a:t>
            </a:r>
            <a:r>
              <a:rPr lang="en-US" dirty="0"/>
              <a:t>, </a:t>
            </a:r>
            <a:r>
              <a:rPr lang="en-US" dirty="0" err="1"/>
              <a:t>quisimos</a:t>
            </a:r>
            <a:r>
              <a:rPr lang="en-US" dirty="0"/>
              <a:t>, </a:t>
            </a:r>
            <a:r>
              <a:rPr lang="en-US" dirty="0" err="1"/>
              <a:t>quisisteis</a:t>
            </a:r>
            <a:r>
              <a:rPr lang="en-US" dirty="0"/>
              <a:t>, </a:t>
            </a:r>
            <a:r>
              <a:rPr lang="en-US" dirty="0" err="1"/>
              <a:t>quisieron</a:t>
            </a:r>
            <a:endParaRPr lang="en-US" dirty="0"/>
          </a:p>
          <a:p>
            <a:pPr marL="457200" indent="-457200"/>
            <a:r>
              <a:rPr lang="en-US" b="1" dirty="0" err="1"/>
              <a:t>Venir</a:t>
            </a:r>
            <a:r>
              <a:rPr lang="en-US" dirty="0"/>
              <a:t> (</a:t>
            </a:r>
            <a:r>
              <a:rPr lang="en-US" i="1" dirty="0"/>
              <a:t>to come</a:t>
            </a:r>
            <a:r>
              <a:rPr lang="en-US" dirty="0"/>
              <a:t>) – vine, </a:t>
            </a:r>
            <a:r>
              <a:rPr lang="en-US" dirty="0" err="1"/>
              <a:t>viniste</a:t>
            </a:r>
            <a:r>
              <a:rPr lang="en-US" dirty="0"/>
              <a:t>, vino, </a:t>
            </a:r>
            <a:r>
              <a:rPr lang="en-US" dirty="0" err="1"/>
              <a:t>vinimos</a:t>
            </a:r>
            <a:r>
              <a:rPr lang="en-US" dirty="0"/>
              <a:t>, </a:t>
            </a:r>
            <a:r>
              <a:rPr lang="en-US" dirty="0" err="1"/>
              <a:t>vinisteis</a:t>
            </a:r>
            <a:r>
              <a:rPr lang="en-US" dirty="0"/>
              <a:t>, </a:t>
            </a:r>
            <a:r>
              <a:rPr lang="en-US" dirty="0" err="1"/>
              <a:t>vinieron</a:t>
            </a:r>
            <a:endParaRPr lang="en-US" dirty="0"/>
          </a:p>
          <a:p>
            <a:pPr marL="457200" indent="-457200"/>
            <a:r>
              <a:rPr lang="en-US" b="1" dirty="0"/>
              <a:t>Ver</a:t>
            </a:r>
            <a:r>
              <a:rPr lang="en-US" dirty="0"/>
              <a:t> (</a:t>
            </a:r>
            <a:r>
              <a:rPr lang="en-US" i="1" dirty="0"/>
              <a:t>to see</a:t>
            </a:r>
            <a:r>
              <a:rPr lang="en-US" dirty="0"/>
              <a:t>) – vi, </a:t>
            </a:r>
            <a:r>
              <a:rPr lang="en-US" dirty="0" err="1"/>
              <a:t>viste</a:t>
            </a:r>
            <a:r>
              <a:rPr lang="en-US" dirty="0"/>
              <a:t>, </a:t>
            </a:r>
            <a:r>
              <a:rPr lang="en-US" dirty="0" err="1"/>
              <a:t>vio</a:t>
            </a:r>
            <a:r>
              <a:rPr lang="en-US" dirty="0"/>
              <a:t>, </a:t>
            </a:r>
            <a:r>
              <a:rPr lang="en-US" dirty="0" err="1"/>
              <a:t>vimos</a:t>
            </a:r>
            <a:r>
              <a:rPr lang="en-US" dirty="0"/>
              <a:t>, </a:t>
            </a:r>
            <a:r>
              <a:rPr lang="en-US" dirty="0" err="1"/>
              <a:t>visteis</a:t>
            </a:r>
            <a:r>
              <a:rPr lang="en-US" dirty="0"/>
              <a:t>, </a:t>
            </a:r>
            <a:r>
              <a:rPr lang="en-US" dirty="0" err="1"/>
              <a:t>vieron</a:t>
            </a:r>
            <a:endParaRPr lang="en-US" dirty="0"/>
          </a:p>
          <a:p>
            <a:pPr marL="457200" indent="-457200"/>
            <a:r>
              <a:rPr lang="en-US" b="1" dirty="0" err="1"/>
              <a:t>Ir</a:t>
            </a:r>
            <a:r>
              <a:rPr lang="en-US" dirty="0"/>
              <a:t> (</a:t>
            </a:r>
            <a:r>
              <a:rPr lang="en-US" i="1" dirty="0"/>
              <a:t>to go</a:t>
            </a:r>
            <a:r>
              <a:rPr lang="en-US" dirty="0"/>
              <a:t>) – </a:t>
            </a:r>
            <a:r>
              <a:rPr lang="en-US" dirty="0" err="1"/>
              <a:t>fui</a:t>
            </a:r>
            <a:r>
              <a:rPr lang="en-US" dirty="0"/>
              <a:t>, </a:t>
            </a:r>
            <a:r>
              <a:rPr lang="en-US" dirty="0" err="1"/>
              <a:t>fuiste</a:t>
            </a:r>
            <a:r>
              <a:rPr lang="en-US" dirty="0"/>
              <a:t>, </a:t>
            </a:r>
            <a:r>
              <a:rPr lang="en-US" u="sng" dirty="0" err="1"/>
              <a:t>fue</a:t>
            </a:r>
            <a:r>
              <a:rPr lang="en-US" dirty="0"/>
              <a:t>, </a:t>
            </a:r>
            <a:r>
              <a:rPr lang="en-US" dirty="0" err="1"/>
              <a:t>fuimos</a:t>
            </a:r>
            <a:r>
              <a:rPr lang="en-US" dirty="0"/>
              <a:t>, </a:t>
            </a:r>
            <a:r>
              <a:rPr lang="en-US" dirty="0" err="1"/>
              <a:t>fuisteis</a:t>
            </a:r>
            <a:r>
              <a:rPr lang="en-US" dirty="0"/>
              <a:t>, </a:t>
            </a:r>
            <a:r>
              <a:rPr lang="en-US" dirty="0" err="1"/>
              <a:t>fu</a:t>
            </a:r>
            <a:r>
              <a:rPr lang="en-US" u="sng" dirty="0" err="1"/>
              <a:t>eron</a:t>
            </a:r>
            <a:endParaRPr lang="en-US" dirty="0" err="1"/>
          </a:p>
          <a:p>
            <a:pPr marL="457200" indent="-457200"/>
            <a:r>
              <a:rPr lang="en-US" b="1" dirty="0"/>
              <a:t>Ser</a:t>
            </a:r>
            <a:r>
              <a:rPr lang="en-US" dirty="0"/>
              <a:t> (</a:t>
            </a:r>
            <a:r>
              <a:rPr lang="en-US" i="1" dirty="0"/>
              <a:t>to be</a:t>
            </a:r>
            <a:r>
              <a:rPr lang="en-US" dirty="0"/>
              <a:t>) – </a:t>
            </a:r>
            <a:r>
              <a:rPr lang="en-US" dirty="0" err="1"/>
              <a:t>fui</a:t>
            </a:r>
            <a:r>
              <a:rPr lang="en-US" dirty="0"/>
              <a:t>, </a:t>
            </a:r>
            <a:r>
              <a:rPr lang="en-US" dirty="0" err="1"/>
              <a:t>fuiste</a:t>
            </a:r>
            <a:r>
              <a:rPr lang="en-US" dirty="0"/>
              <a:t>, </a:t>
            </a:r>
            <a:r>
              <a:rPr lang="en-US" u="sng" dirty="0" err="1"/>
              <a:t>fue</a:t>
            </a:r>
            <a:r>
              <a:rPr lang="en-US" dirty="0"/>
              <a:t>, </a:t>
            </a:r>
            <a:r>
              <a:rPr lang="en-US" dirty="0" err="1"/>
              <a:t>fuimos</a:t>
            </a:r>
            <a:r>
              <a:rPr lang="en-US" dirty="0"/>
              <a:t>, </a:t>
            </a:r>
            <a:r>
              <a:rPr lang="en-US" dirty="0" err="1"/>
              <a:t>fuisteis</a:t>
            </a:r>
            <a:r>
              <a:rPr lang="en-US" dirty="0"/>
              <a:t>, </a:t>
            </a:r>
            <a:r>
              <a:rPr lang="en-US" dirty="0" err="1"/>
              <a:t>fu</a:t>
            </a:r>
            <a:r>
              <a:rPr lang="en-US" u="sng" dirty="0" err="1"/>
              <a:t>eron</a:t>
            </a:r>
            <a:endParaRPr lang="en-US" u="sng"/>
          </a:p>
          <a:p>
            <a:pPr marL="457200" indent="-457200"/>
            <a:endParaRPr lang="en-US" u="sng" dirty="0"/>
          </a:p>
          <a:p>
            <a:pPr marL="0" indent="0">
              <a:buNone/>
            </a:pPr>
            <a:r>
              <a:rPr lang="en-US" dirty="0"/>
              <a:t>Which verbs lose the “</a:t>
            </a:r>
            <a:r>
              <a:rPr lang="en-US" dirty="0" err="1"/>
              <a:t>i</a:t>
            </a:r>
            <a:r>
              <a:rPr lang="en-US" dirty="0"/>
              <a:t>” in the third person plural, i.e. which ones have the “-</a:t>
            </a:r>
            <a:r>
              <a:rPr lang="en-US" dirty="0" err="1"/>
              <a:t>eron</a:t>
            </a:r>
            <a:r>
              <a:rPr lang="en-US" dirty="0"/>
              <a:t>” ending instead of -</a:t>
            </a:r>
            <a:r>
              <a:rPr lang="en-US" dirty="0" err="1"/>
              <a:t>ieron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Which of these irregular verbs is a good example of the spelling change rule, “z changes to c before </a:t>
            </a:r>
            <a:r>
              <a:rPr lang="en-US" dirty="0" err="1"/>
              <a:t>i</a:t>
            </a:r>
            <a:r>
              <a:rPr lang="en-US" dirty="0"/>
              <a:t> and before e”?</a:t>
            </a:r>
          </a:p>
          <a:p>
            <a:pPr marL="0" indent="0">
              <a:buNone/>
            </a:pPr>
            <a:r>
              <a:rPr lang="en-US" dirty="0"/>
              <a:t>What’s the difference between the preterit conjugations of “ser” and of “</a:t>
            </a:r>
            <a:r>
              <a:rPr lang="en-US" dirty="0" err="1"/>
              <a:t>ir</a:t>
            </a:r>
            <a:r>
              <a:rPr lang="en-US" dirty="0"/>
              <a:t>”?</a:t>
            </a:r>
          </a:p>
        </p:txBody>
      </p:sp>
    </p:spTree>
    <p:extLst>
      <p:ext uri="{BB962C8B-B14F-4D97-AF65-F5344CB8AC3E}">
        <p14:creationId xmlns:p14="http://schemas.microsoft.com/office/powerpoint/2010/main" val="3210021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60A7-7227-4C28-9F92-59C78A5CC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Ejercicios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FA820-1700-448D-99CA-451110C5B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35" y="1655795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en-US" dirty="0"/>
              <a:t>La </a:t>
            </a:r>
            <a:r>
              <a:rPr lang="en-US" dirty="0" err="1"/>
              <a:t>familia</a:t>
            </a:r>
            <a:r>
              <a:rPr lang="en-US" dirty="0"/>
              <a:t> Gómez </a:t>
            </a:r>
            <a:r>
              <a:rPr lang="en-US" dirty="0" err="1"/>
              <a:t>fue</a:t>
            </a:r>
            <a:r>
              <a:rPr lang="en-US" dirty="0"/>
              <a:t> de </a:t>
            </a:r>
            <a:r>
              <a:rPr lang="en-US" dirty="0" err="1"/>
              <a:t>viaje</a:t>
            </a:r>
            <a:r>
              <a:rPr lang="en-US" dirty="0"/>
              <a:t> a San Diego, California, el </a:t>
            </a:r>
            <a:r>
              <a:rPr lang="en-US" dirty="0" err="1"/>
              <a:t>mes</a:t>
            </a:r>
            <a:r>
              <a:rPr lang="en-US" dirty="0"/>
              <a:t> </a:t>
            </a:r>
            <a:r>
              <a:rPr lang="en-US" dirty="0" err="1"/>
              <a:t>pasado</a:t>
            </a:r>
            <a:r>
              <a:rPr lang="en-US" dirty="0"/>
              <a:t>. </a:t>
            </a:r>
            <a:r>
              <a:rPr lang="en-US" dirty="0" err="1"/>
              <a:t>Completa</a:t>
            </a:r>
            <a:r>
              <a:rPr lang="en-US" dirty="0"/>
              <a:t> los </a:t>
            </a:r>
            <a:r>
              <a:rPr lang="en-US" dirty="0" err="1"/>
              <a:t>espacios</a:t>
            </a:r>
            <a:r>
              <a:rPr lang="en-US" dirty="0"/>
              <a:t> en </a:t>
            </a:r>
            <a:r>
              <a:rPr lang="en-US" dirty="0" err="1"/>
              <a:t>blanco</a:t>
            </a:r>
            <a:r>
              <a:rPr lang="en-US" dirty="0"/>
              <a:t> para </a:t>
            </a:r>
            <a:r>
              <a:rPr lang="en-US" dirty="0" err="1"/>
              <a:t>conocer</a:t>
            </a:r>
            <a:r>
              <a:rPr lang="en-US" dirty="0"/>
              <a:t> </a:t>
            </a:r>
            <a:r>
              <a:rPr lang="en-US" dirty="0" err="1"/>
              <a:t>detalles</a:t>
            </a:r>
            <a:r>
              <a:rPr lang="en-US" dirty="0"/>
              <a:t> de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experiencia</a:t>
            </a:r>
            <a:r>
              <a:rPr lang="en-US" i="1" dirty="0"/>
              <a:t>.</a:t>
            </a:r>
            <a:endParaRPr lang="en-US" dirty="0"/>
          </a:p>
          <a:p>
            <a:pPr>
              <a:buNone/>
            </a:pPr>
            <a:endParaRPr lang="en-US" i="1" dirty="0"/>
          </a:p>
          <a:p>
            <a:pPr marL="38100" indent="0">
              <a:buNone/>
            </a:pPr>
            <a:r>
              <a:rPr lang="en-US" dirty="0"/>
              <a:t>Celia, la </a:t>
            </a:r>
            <a:r>
              <a:rPr lang="en-US" dirty="0" err="1"/>
              <a:t>madre</a:t>
            </a:r>
            <a:r>
              <a:rPr lang="en-US" dirty="0"/>
              <a:t>  1. _____ (</a:t>
            </a:r>
            <a:r>
              <a:rPr lang="en-US" dirty="0" err="1"/>
              <a:t>decir</a:t>
            </a:r>
            <a:r>
              <a:rPr lang="en-US" dirty="0"/>
              <a:t>) las </a:t>
            </a:r>
            <a:r>
              <a:rPr lang="en-US" dirty="0" err="1"/>
              <a:t>opciones</a:t>
            </a:r>
            <a:r>
              <a:rPr lang="en-US" dirty="0"/>
              <a:t> de </a:t>
            </a:r>
            <a:r>
              <a:rPr lang="en-US" dirty="0" err="1"/>
              <a:t>destino</a:t>
            </a:r>
            <a:r>
              <a:rPr lang="en-US" dirty="0"/>
              <a:t>: Seattle, San Francisco </a:t>
            </a:r>
            <a:r>
              <a:rPr lang="en-US" dirty="0" err="1"/>
              <a:t>o</a:t>
            </a:r>
            <a:r>
              <a:rPr lang="en-US" dirty="0"/>
              <a:t> San Diego. Los </a:t>
            </a:r>
            <a:r>
              <a:rPr lang="en-US" dirty="0" err="1"/>
              <a:t>chicos</a:t>
            </a:r>
            <a:r>
              <a:rPr lang="en-US" dirty="0"/>
              <a:t>  2. _____ (</a:t>
            </a:r>
            <a:r>
              <a:rPr lang="en-US" dirty="0" err="1"/>
              <a:t>querer</a:t>
            </a:r>
            <a:r>
              <a:rPr lang="en-US" dirty="0"/>
              <a:t>) sol y </a:t>
            </a:r>
            <a:r>
              <a:rPr lang="en-US" dirty="0" err="1"/>
              <a:t>calor</a:t>
            </a:r>
            <a:r>
              <a:rPr lang="en-US" dirty="0"/>
              <a:t>, por </a:t>
            </a:r>
            <a:r>
              <a:rPr lang="en-US" dirty="0" err="1"/>
              <a:t>eso</a:t>
            </a:r>
            <a:r>
              <a:rPr lang="en-US" dirty="0"/>
              <a:t> </a:t>
            </a:r>
            <a:r>
              <a:rPr lang="en-US" dirty="0" err="1"/>
              <a:t>eligieron</a:t>
            </a:r>
            <a:r>
              <a:rPr lang="en-US" dirty="0"/>
              <a:t> San Diego. Emilio, el </a:t>
            </a:r>
            <a:r>
              <a:rPr lang="en-US" dirty="0" err="1"/>
              <a:t>hijo</a:t>
            </a:r>
            <a:r>
              <a:rPr lang="en-US" dirty="0"/>
              <a:t> mayor  3. _____ (</a:t>
            </a:r>
            <a:r>
              <a:rPr lang="en-US" dirty="0" err="1"/>
              <a:t>hacer</a:t>
            </a:r>
            <a:r>
              <a:rPr lang="en-US" dirty="0"/>
              <a:t>) las </a:t>
            </a:r>
            <a:r>
              <a:rPr lang="en-US" dirty="0" err="1"/>
              <a:t>reservaciones</a:t>
            </a:r>
            <a:r>
              <a:rPr lang="en-US" dirty="0"/>
              <a:t> de hotel. Los Gómez 4. _____ (</a:t>
            </a:r>
            <a:r>
              <a:rPr lang="en-US" dirty="0" err="1"/>
              <a:t>conducir</a:t>
            </a:r>
            <a:r>
              <a:rPr lang="en-US" dirty="0"/>
              <a:t>) el </a:t>
            </a:r>
            <a:r>
              <a:rPr lang="en-US" dirty="0" err="1"/>
              <a:t>coche</a:t>
            </a:r>
            <a:r>
              <a:rPr lang="en-US" dirty="0"/>
              <a:t> de la </a:t>
            </a:r>
            <a:r>
              <a:rPr lang="en-US" dirty="0" err="1"/>
              <a:t>familia</a:t>
            </a:r>
            <a:r>
              <a:rPr lang="en-US" dirty="0"/>
              <a:t>, una </a:t>
            </a:r>
            <a:r>
              <a:rPr lang="en-US" dirty="0" err="1"/>
              <a:t>furgoneta</a:t>
            </a:r>
            <a:r>
              <a:rPr lang="en-US" dirty="0"/>
              <a:t> con </a:t>
            </a:r>
            <a:r>
              <a:rPr lang="en-US" dirty="0" err="1"/>
              <a:t>lugar</a:t>
            </a:r>
            <a:r>
              <a:rPr lang="en-US" dirty="0"/>
              <a:t> para </a:t>
            </a:r>
            <a:r>
              <a:rPr lang="en-US" dirty="0" err="1"/>
              <a:t>ocho</a:t>
            </a:r>
            <a:r>
              <a:rPr lang="en-US" dirty="0"/>
              <a:t> personas. Al </a:t>
            </a:r>
            <a:r>
              <a:rPr lang="en-US" dirty="0" err="1"/>
              <a:t>llegar</a:t>
            </a:r>
            <a:r>
              <a:rPr lang="en-US" dirty="0"/>
              <a:t> a San Diego y </a:t>
            </a:r>
            <a:r>
              <a:rPr lang="en-US" dirty="0" err="1"/>
              <a:t>ver</a:t>
            </a:r>
            <a:r>
              <a:rPr lang="en-US" dirty="0"/>
              <a:t> el sol y </a:t>
            </a:r>
            <a:r>
              <a:rPr lang="en-US" dirty="0" err="1"/>
              <a:t>sentir</a:t>
            </a:r>
            <a:r>
              <a:rPr lang="en-US" dirty="0"/>
              <a:t> el </a:t>
            </a:r>
            <a:r>
              <a:rPr lang="en-US" dirty="0" err="1"/>
              <a:t>calor</a:t>
            </a:r>
            <a:r>
              <a:rPr lang="en-US" dirty="0"/>
              <a:t>, ¡los padres  5. _____ (saber) que sus </a:t>
            </a:r>
            <a:r>
              <a:rPr lang="en-US" dirty="0" err="1"/>
              <a:t>hijos</a:t>
            </a:r>
            <a:r>
              <a:rPr lang="en-US" dirty="0"/>
              <a:t> </a:t>
            </a:r>
            <a:r>
              <a:rPr lang="en-US" dirty="0" err="1"/>
              <a:t>tomaron</a:t>
            </a:r>
            <a:r>
              <a:rPr lang="en-US" dirty="0"/>
              <a:t> la </a:t>
            </a:r>
            <a:r>
              <a:rPr lang="en-US" dirty="0" err="1"/>
              <a:t>decisión</a:t>
            </a:r>
            <a:r>
              <a:rPr lang="en-US" dirty="0"/>
              <a:t> </a:t>
            </a:r>
            <a:r>
              <a:rPr lang="en-US" dirty="0" err="1"/>
              <a:t>correcta</a:t>
            </a:r>
            <a:r>
              <a:rPr lang="en-US" dirty="0"/>
              <a:t>! El </a:t>
            </a:r>
            <a:r>
              <a:rPr lang="en-US" dirty="0" err="1"/>
              <a:t>abuelo</a:t>
            </a:r>
            <a:r>
              <a:rPr lang="en-US" dirty="0"/>
              <a:t> 6. _____ (</a:t>
            </a:r>
            <a:r>
              <a:rPr lang="en-US" dirty="0" err="1"/>
              <a:t>poner</a:t>
            </a:r>
            <a:r>
              <a:rPr lang="en-US" dirty="0"/>
              <a:t>) los </a:t>
            </a:r>
            <a:r>
              <a:rPr lang="en-US" dirty="0" err="1"/>
              <a:t>folletos</a:t>
            </a:r>
            <a:r>
              <a:rPr lang="en-US" dirty="0"/>
              <a:t> </a:t>
            </a:r>
            <a:r>
              <a:rPr lang="en-US" dirty="0" err="1"/>
              <a:t>turísticos</a:t>
            </a:r>
            <a:r>
              <a:rPr lang="en-US" dirty="0"/>
              <a:t> en el </a:t>
            </a:r>
            <a:r>
              <a:rPr lang="en-US" dirty="0" err="1"/>
              <a:t>equipaje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</a:t>
            </a:r>
            <a:r>
              <a:rPr lang="en-US" dirty="0" err="1"/>
              <a:t>nadie</a:t>
            </a:r>
            <a:r>
              <a:rPr lang="en-US" dirty="0"/>
              <a:t> los </a:t>
            </a:r>
            <a:r>
              <a:rPr lang="en-US" dirty="0" err="1"/>
              <a:t>necesitó</a:t>
            </a:r>
            <a:r>
              <a:rPr lang="en-US" dirty="0"/>
              <a:t> </a:t>
            </a:r>
            <a:r>
              <a:rPr lang="en-US" dirty="0" err="1"/>
              <a:t>porque</a:t>
            </a:r>
            <a:r>
              <a:rPr lang="en-US" dirty="0"/>
              <a:t> la abuela, Sara 7. _____ (</a:t>
            </a:r>
            <a:r>
              <a:rPr lang="en-US" dirty="0" err="1"/>
              <a:t>traer</a:t>
            </a:r>
            <a:r>
              <a:rPr lang="en-US" dirty="0"/>
              <a:t>)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tableta</a:t>
            </a:r>
            <a:r>
              <a:rPr lang="en-US" dirty="0"/>
              <a:t> y </a:t>
            </a:r>
            <a:r>
              <a:rPr lang="en-US" dirty="0" err="1"/>
              <a:t>encontró</a:t>
            </a:r>
            <a:r>
              <a:rPr lang="en-US" dirty="0"/>
              <a:t> </a:t>
            </a:r>
            <a:r>
              <a:rPr lang="en-US" dirty="0" err="1"/>
              <a:t>toda</a:t>
            </a:r>
            <a:r>
              <a:rPr lang="en-US" dirty="0"/>
              <a:t> la </a:t>
            </a:r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necesaria</a:t>
            </a:r>
            <a:r>
              <a:rPr lang="en-US" dirty="0"/>
              <a:t> en Internet.</a:t>
            </a:r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254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60A7-7227-4C28-9F92-59C78A5CC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Ejercicios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FA820-1700-448D-99CA-451110C5B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35" y="1655795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en-US" dirty="0"/>
              <a:t>En </a:t>
            </a:r>
            <a:r>
              <a:rPr lang="en-US" dirty="0" err="1"/>
              <a:t>oraciones</a:t>
            </a:r>
            <a:r>
              <a:rPr lang="en-US" dirty="0"/>
              <a:t> </a:t>
            </a:r>
            <a:r>
              <a:rPr lang="en-US" dirty="0" err="1"/>
              <a:t>completas</a:t>
            </a:r>
            <a:r>
              <a:rPr lang="en-US" dirty="0"/>
              <a:t>, </a:t>
            </a:r>
            <a:r>
              <a:rPr lang="en-US" dirty="0" err="1"/>
              <a:t>habla</a:t>
            </a:r>
            <a:r>
              <a:rPr lang="en-US" dirty="0"/>
              <a:t> de las </a:t>
            </a:r>
            <a:r>
              <a:rPr lang="en-US" dirty="0" err="1"/>
              <a:t>actividades</a:t>
            </a:r>
            <a:r>
              <a:rPr lang="en-US" dirty="0"/>
              <a:t> que </a:t>
            </a:r>
            <a:r>
              <a:rPr lang="en-US" dirty="0" err="1"/>
              <a:t>hiciste</a:t>
            </a:r>
            <a:r>
              <a:rPr lang="en-US" dirty="0"/>
              <a:t> o no </a:t>
            </a:r>
            <a:r>
              <a:rPr lang="en-US" dirty="0" err="1"/>
              <a:t>hiciste</a:t>
            </a:r>
            <a:r>
              <a:rPr lang="en-US" dirty="0"/>
              <a:t> la </a:t>
            </a:r>
            <a:r>
              <a:rPr lang="en-US" dirty="0" err="1"/>
              <a:t>semana</a:t>
            </a:r>
            <a:r>
              <a:rPr lang="en-US" dirty="0"/>
              <a:t> </a:t>
            </a:r>
            <a:r>
              <a:rPr lang="en-US" dirty="0" err="1"/>
              <a:t>pasada</a:t>
            </a:r>
            <a:r>
              <a:rPr lang="en-US" dirty="0"/>
              <a:t>. </a:t>
            </a:r>
            <a:r>
              <a:rPr lang="en-US" dirty="0" err="1"/>
              <a:t>Luego</a:t>
            </a:r>
            <a:r>
              <a:rPr lang="en-US" dirty="0"/>
              <a:t>, da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detalles</a:t>
            </a:r>
            <a:r>
              <a:rPr lang="en-US" dirty="0"/>
              <a:t> en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respuestas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b="1" dirty="0" err="1"/>
              <a:t>hacer</a:t>
            </a:r>
            <a:r>
              <a:rPr lang="en-US" dirty="0"/>
              <a:t> </a:t>
            </a:r>
            <a:r>
              <a:rPr lang="en-US" dirty="0" err="1"/>
              <a:t>ejercicio</a:t>
            </a:r>
            <a:endParaRPr lang="en-US"/>
          </a:p>
          <a:p>
            <a:pPr marL="457200" indent="-457200">
              <a:buAutoNum type="arabicPeriod"/>
            </a:pPr>
            <a:r>
              <a:rPr lang="en-US" b="1" dirty="0" err="1"/>
              <a:t>traducir</a:t>
            </a:r>
            <a:r>
              <a:rPr lang="en-US" dirty="0"/>
              <a:t> </a:t>
            </a:r>
            <a:r>
              <a:rPr lang="en-US" dirty="0" err="1"/>
              <a:t>oraciones</a:t>
            </a:r>
            <a:r>
              <a:rPr lang="en-US" dirty="0"/>
              <a:t> del </a:t>
            </a:r>
            <a:r>
              <a:rPr lang="en-US" dirty="0" err="1"/>
              <a:t>inglés</a:t>
            </a:r>
            <a:r>
              <a:rPr lang="en-US" dirty="0"/>
              <a:t> al </a:t>
            </a:r>
            <a:r>
              <a:rPr lang="en-US" dirty="0" err="1"/>
              <a:t>español</a:t>
            </a:r>
            <a:endParaRPr lang="en-US"/>
          </a:p>
          <a:p>
            <a:pPr marL="457200" indent="-457200">
              <a:buAutoNum type="arabicPeriod"/>
            </a:pPr>
            <a:r>
              <a:rPr lang="en-US" b="1" dirty="0" err="1"/>
              <a:t>tener</a:t>
            </a:r>
            <a:r>
              <a:rPr lang="en-US" dirty="0"/>
              <a:t> una </a:t>
            </a:r>
            <a:r>
              <a:rPr lang="en-US" dirty="0" err="1"/>
              <a:t>cita</a:t>
            </a:r>
            <a:r>
              <a:rPr lang="en-US" dirty="0"/>
              <a:t> </a:t>
            </a:r>
            <a:r>
              <a:rPr lang="en-US" dirty="0" err="1"/>
              <a:t>romántica</a:t>
            </a:r>
            <a:endParaRPr lang="en-US"/>
          </a:p>
          <a:p>
            <a:pPr marL="457200" indent="-457200">
              <a:buAutoNum type="arabicPeriod"/>
            </a:pPr>
            <a:r>
              <a:rPr lang="en-US" b="1" dirty="0" err="1"/>
              <a:t>estar</a:t>
            </a:r>
            <a:r>
              <a:rPr lang="en-US" dirty="0"/>
              <a:t> </a:t>
            </a:r>
            <a:r>
              <a:rPr lang="en-US" dirty="0" err="1"/>
              <a:t>preocupado</a:t>
            </a:r>
            <a:r>
              <a:rPr lang="en-US" dirty="0"/>
              <a:t> por </a:t>
            </a:r>
            <a:r>
              <a:rPr lang="en-US" dirty="0" err="1"/>
              <a:t>algo</a:t>
            </a:r>
            <a:endParaRPr lang="en-US"/>
          </a:p>
          <a:p>
            <a:pPr marL="457200" indent="-457200">
              <a:buAutoNum type="arabicPeriod"/>
            </a:pPr>
            <a:r>
              <a:rPr lang="en-US" b="1" dirty="0" err="1"/>
              <a:t>dar</a:t>
            </a:r>
            <a:r>
              <a:rPr lang="en-US" dirty="0"/>
              <a:t> un regalo a </a:t>
            </a:r>
            <a:r>
              <a:rPr lang="en-US" dirty="0" err="1"/>
              <a:t>alguien</a:t>
            </a:r>
            <a:endParaRPr lang="en-US"/>
          </a:p>
          <a:p>
            <a:pPr marL="457200" indent="-457200">
              <a:buAutoNum type="arabicPeriod"/>
            </a:pPr>
            <a:r>
              <a:rPr lang="en-US" b="1" dirty="0" err="1"/>
              <a:t>poner</a:t>
            </a:r>
            <a:r>
              <a:rPr lang="en-US" dirty="0"/>
              <a:t> </a:t>
            </a:r>
            <a:r>
              <a:rPr lang="en-US" dirty="0" err="1"/>
              <a:t>música</a:t>
            </a:r>
            <a:r>
              <a:rPr lang="en-US" dirty="0"/>
              <a:t> en </a:t>
            </a:r>
            <a:r>
              <a:rPr lang="en-US" dirty="0" err="1"/>
              <a:t>español</a:t>
            </a:r>
            <a:endParaRPr lang="en-US"/>
          </a:p>
          <a:p>
            <a:pPr marL="457200" indent="-457200">
              <a:buAutoNum type="arabicPeriod"/>
            </a:pPr>
            <a:r>
              <a:rPr lang="en-US" b="1" dirty="0"/>
              <a:t>saber</a:t>
            </a:r>
            <a:r>
              <a:rPr lang="en-US" dirty="0"/>
              <a:t> una </a:t>
            </a:r>
            <a:r>
              <a:rPr lang="en-US" dirty="0" err="1"/>
              <a:t>noticia</a:t>
            </a:r>
            <a:r>
              <a:rPr lang="en-US" dirty="0"/>
              <a:t> </a:t>
            </a:r>
            <a:r>
              <a:rPr lang="en-US" dirty="0" err="1"/>
              <a:t>importante</a:t>
            </a:r>
            <a:endParaRPr lang="en-US"/>
          </a:p>
          <a:p>
            <a:pPr marL="457200" indent="-457200">
              <a:buAutoNum type="arabicPeriod"/>
            </a:pPr>
            <a:r>
              <a:rPr lang="en-US" b="1" dirty="0" err="1"/>
              <a:t>conducir</a:t>
            </a:r>
            <a:r>
              <a:rPr lang="en-US" dirty="0"/>
              <a:t> un </a:t>
            </a:r>
            <a:r>
              <a:rPr lang="en-US" dirty="0" err="1"/>
              <a:t>coche</a:t>
            </a:r>
            <a:r>
              <a:rPr lang="en-US" dirty="0"/>
              <a:t> </a:t>
            </a:r>
            <a:r>
              <a:rPr lang="en-US" dirty="0" err="1"/>
              <a:t>deportivo</a:t>
            </a:r>
            <a:endParaRPr lang="en-US"/>
          </a:p>
          <a:p>
            <a:pPr marL="457200" indent="-457200">
              <a:buAutoNum type="arabicPeriod"/>
            </a:pPr>
            <a:r>
              <a:rPr lang="en-US" b="1" dirty="0" err="1"/>
              <a:t>ver</a:t>
            </a:r>
            <a:r>
              <a:rPr lang="en-US" dirty="0"/>
              <a:t> una </a:t>
            </a:r>
            <a:r>
              <a:rPr lang="en-US" dirty="0" err="1"/>
              <a:t>película</a:t>
            </a:r>
            <a:r>
              <a:rPr lang="en-US" dirty="0"/>
              <a:t> </a:t>
            </a:r>
            <a:r>
              <a:rPr lang="en-US" dirty="0" err="1"/>
              <a:t>extranjera</a:t>
            </a:r>
          </a:p>
        </p:txBody>
      </p:sp>
    </p:spTree>
    <p:extLst>
      <p:ext uri="{BB962C8B-B14F-4D97-AF65-F5344CB8AC3E}">
        <p14:creationId xmlns:p14="http://schemas.microsoft.com/office/powerpoint/2010/main" val="3967046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Mi </a:t>
            </a:r>
            <a:r>
              <a:rPr lang="en-US" dirty="0" err="1"/>
              <a:t>último</a:t>
            </a:r>
            <a:r>
              <a:rPr lang="en-US" dirty="0"/>
              <a:t> </a:t>
            </a:r>
            <a:r>
              <a:rPr lang="en-US" dirty="0" err="1"/>
              <a:t>viaje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Conjuga</a:t>
            </a:r>
            <a:r>
              <a:rPr lang="en-US" dirty="0"/>
              <a:t> el </a:t>
            </a:r>
            <a:r>
              <a:rPr lang="en-US" dirty="0" err="1"/>
              <a:t>verbo</a:t>
            </a:r>
            <a:r>
              <a:rPr lang="en-US" dirty="0"/>
              <a:t> en el </a:t>
            </a:r>
            <a:r>
              <a:rPr lang="en-US" dirty="0" err="1"/>
              <a:t>pretérito</a:t>
            </a:r>
            <a:r>
              <a:rPr lang="en-US" dirty="0"/>
              <a:t> y </a:t>
            </a:r>
            <a:r>
              <a:rPr lang="en-US" dirty="0" err="1"/>
              <a:t>luego</a:t>
            </a:r>
            <a:r>
              <a:rPr lang="en-US" dirty="0"/>
              <a:t> </a:t>
            </a:r>
            <a:r>
              <a:rPr lang="en-US" dirty="0" err="1"/>
              <a:t>completa</a:t>
            </a:r>
            <a:r>
              <a:rPr lang="en-US" dirty="0"/>
              <a:t> la </a:t>
            </a:r>
            <a:r>
              <a:rPr lang="en-US" dirty="0" err="1"/>
              <a:t>oración</a:t>
            </a:r>
            <a:r>
              <a:rPr lang="en-US" dirty="0"/>
              <a:t> de una </a:t>
            </a:r>
            <a:r>
              <a:rPr lang="en-US" dirty="0" err="1"/>
              <a:t>manera</a:t>
            </a:r>
            <a:r>
              <a:rPr lang="en-US" dirty="0"/>
              <a:t> </a:t>
            </a:r>
            <a:r>
              <a:rPr lang="en-US" dirty="0" err="1"/>
              <a:t>lógica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el </a:t>
            </a:r>
            <a:r>
              <a:rPr lang="en-US" dirty="0" err="1"/>
              <a:t>último</a:t>
            </a:r>
            <a:r>
              <a:rPr lang="en-US" dirty="0"/>
              <a:t> </a:t>
            </a:r>
            <a:r>
              <a:rPr lang="en-US" dirty="0" err="1"/>
              <a:t>viaje</a:t>
            </a:r>
            <a:r>
              <a:rPr lang="en-US" dirty="0"/>
              <a:t> que </a:t>
            </a:r>
            <a:r>
              <a:rPr lang="en-US" dirty="0" err="1"/>
              <a:t>tuviste</a:t>
            </a:r>
            <a:r>
              <a:rPr lang="en-US" dirty="0"/>
              <a:t> con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familia</a:t>
            </a:r>
            <a:r>
              <a:rPr lang="en-US" dirty="0"/>
              <a:t> (¡</a:t>
            </a:r>
            <a:r>
              <a:rPr lang="en-US" dirty="0" err="1"/>
              <a:t>puedes</a:t>
            </a:r>
            <a:r>
              <a:rPr lang="en-US" dirty="0"/>
              <a:t> </a:t>
            </a:r>
            <a:r>
              <a:rPr lang="en-US" dirty="0" err="1"/>
              <a:t>inventar</a:t>
            </a:r>
            <a:r>
              <a:rPr lang="en-US" dirty="0"/>
              <a:t>!). </a:t>
            </a:r>
            <a:r>
              <a:rPr lang="en-US" dirty="0" err="1"/>
              <a:t>Después</a:t>
            </a:r>
            <a:r>
              <a:rPr lang="en-US" dirty="0"/>
              <a:t> </a:t>
            </a:r>
            <a:r>
              <a:rPr lang="en-US" dirty="0" err="1"/>
              <a:t>pregúntale</a:t>
            </a:r>
            <a:r>
              <a:rPr lang="en-US" dirty="0"/>
              <a:t> a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compañero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*</a:t>
            </a:r>
            <a:r>
              <a:rPr lang="en-US" dirty="0" err="1"/>
              <a:t>su</a:t>
            </a:r>
            <a:r>
              <a:rPr lang="en-US" dirty="0"/>
              <a:t>* </a:t>
            </a:r>
            <a:r>
              <a:rPr lang="en-US" dirty="0" err="1"/>
              <a:t>último</a:t>
            </a:r>
            <a:r>
              <a:rPr lang="en-US" dirty="0"/>
              <a:t> </a:t>
            </a:r>
            <a:r>
              <a:rPr lang="en-US" dirty="0" err="1"/>
              <a:t>viaje</a:t>
            </a:r>
            <a:r>
              <a:rPr lang="en-US" dirty="0"/>
              <a:t>.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 dirty="0"/>
              <a:t>Mi </a:t>
            </a:r>
            <a:r>
              <a:rPr lang="en-US" dirty="0" err="1"/>
              <a:t>último</a:t>
            </a:r>
            <a:r>
              <a:rPr lang="en-US" dirty="0"/>
              <a:t> </a:t>
            </a:r>
            <a:r>
              <a:rPr lang="en-US" dirty="0" err="1"/>
              <a:t>viaje</a:t>
            </a:r>
            <a:r>
              <a:rPr lang="en-US" dirty="0"/>
              <a:t>…</a:t>
            </a:r>
          </a:p>
          <a:p>
            <a:r>
              <a:rPr lang="en-US" dirty="0" err="1"/>
              <a:t>yo</a:t>
            </a:r>
            <a:r>
              <a:rPr lang="en-US" dirty="0"/>
              <a:t> (</a:t>
            </a:r>
            <a:r>
              <a:rPr lang="en-US" dirty="0" err="1"/>
              <a:t>ir</a:t>
            </a:r>
            <a:r>
              <a:rPr lang="en-US" dirty="0"/>
              <a:t>)…</a:t>
            </a:r>
          </a:p>
          <a:p>
            <a:r>
              <a:rPr lang="en-US" dirty="0"/>
              <a:t>mi </a:t>
            </a:r>
            <a:r>
              <a:rPr lang="en-US" dirty="0" err="1"/>
              <a:t>madre</a:t>
            </a:r>
            <a:r>
              <a:rPr lang="en-US" dirty="0"/>
              <a:t> (</a:t>
            </a:r>
            <a:r>
              <a:rPr lang="en-US" dirty="0" err="1"/>
              <a:t>poner</a:t>
            </a:r>
            <a:r>
              <a:rPr lang="en-US" dirty="0"/>
              <a:t>)…</a:t>
            </a:r>
          </a:p>
          <a:p>
            <a:r>
              <a:rPr lang="en-US" dirty="0"/>
              <a:t>mi padre (</a:t>
            </a:r>
            <a:r>
              <a:rPr lang="en-US" dirty="0" err="1"/>
              <a:t>estar</a:t>
            </a:r>
            <a:r>
              <a:rPr lang="en-US" dirty="0"/>
              <a:t>)…</a:t>
            </a:r>
          </a:p>
          <a:p>
            <a:r>
              <a:rPr lang="en-US" dirty="0" err="1"/>
              <a:t>uno</a:t>
            </a:r>
            <a:r>
              <a:rPr lang="en-US" dirty="0"/>
              <a:t> de los </a:t>
            </a:r>
            <a:r>
              <a:rPr lang="en-US" dirty="0" err="1"/>
              <a:t>asistentes</a:t>
            </a:r>
            <a:r>
              <a:rPr lang="en-US" dirty="0"/>
              <a:t> de </a:t>
            </a:r>
            <a:r>
              <a:rPr lang="en-US" dirty="0" err="1"/>
              <a:t>vuelo</a:t>
            </a:r>
            <a:r>
              <a:rPr lang="en-US" dirty="0"/>
              <a:t> (</a:t>
            </a:r>
            <a:r>
              <a:rPr lang="en-US" dirty="0" err="1"/>
              <a:t>dar</a:t>
            </a:r>
            <a:r>
              <a:rPr lang="en-US" dirty="0"/>
              <a:t>) …</a:t>
            </a:r>
          </a:p>
          <a:p>
            <a:r>
              <a:rPr lang="en-US" dirty="0"/>
              <a:t>mi </a:t>
            </a:r>
            <a:r>
              <a:rPr lang="en-US" dirty="0" err="1"/>
              <a:t>familia</a:t>
            </a:r>
            <a:r>
              <a:rPr lang="en-US" dirty="0"/>
              <a:t> y </a:t>
            </a:r>
            <a:r>
              <a:rPr lang="en-US" dirty="0" err="1"/>
              <a:t>yo</a:t>
            </a:r>
            <a:r>
              <a:rPr lang="en-US" dirty="0"/>
              <a:t> (</a:t>
            </a:r>
            <a:r>
              <a:rPr lang="en-US" dirty="0" err="1"/>
              <a:t>hacer</a:t>
            </a:r>
            <a:r>
              <a:rPr lang="en-US" dirty="0"/>
              <a:t> y </a:t>
            </a:r>
            <a:r>
              <a:rPr lang="en-US" dirty="0" err="1"/>
              <a:t>ver</a:t>
            </a:r>
            <a:r>
              <a:rPr lang="en-US" dirty="0"/>
              <a:t>)…</a:t>
            </a:r>
          </a:p>
          <a:p>
            <a:r>
              <a:rPr lang="en-US" dirty="0" err="1"/>
              <a:t>nosotros</a:t>
            </a:r>
            <a:r>
              <a:rPr lang="en-US" dirty="0"/>
              <a:t> (</a:t>
            </a:r>
            <a:r>
              <a:rPr lang="en-US" dirty="0" err="1"/>
              <a:t>venir</a:t>
            </a:r>
            <a:r>
              <a:rPr lang="en-US" dirty="0"/>
              <a:t>)…</a:t>
            </a:r>
          </a:p>
          <a:p>
            <a:r>
              <a:rPr lang="en-US" dirty="0" err="1"/>
              <a:t>yo</a:t>
            </a:r>
            <a:r>
              <a:rPr lang="en-US" dirty="0"/>
              <a:t> (</a:t>
            </a:r>
            <a:r>
              <a:rPr lang="en-US" dirty="0" err="1"/>
              <a:t>traer</a:t>
            </a:r>
            <a:r>
              <a:rPr lang="en-US" dirty="0"/>
              <a:t>)…</a:t>
            </a:r>
          </a:p>
        </p:txBody>
      </p:sp>
    </p:spTree>
    <p:extLst>
      <p:ext uri="{BB962C8B-B14F-4D97-AF65-F5344CB8AC3E}">
        <p14:creationId xmlns:p14="http://schemas.microsoft.com/office/powerpoint/2010/main" val="3813879265"/>
      </p:ext>
    </p:extLst>
  </p:cSld>
  <p:clrMapOvr>
    <a:masterClrMapping/>
  </p:clrMapOvr>
</p:sld>
</file>

<file path=ppt/theme/theme1.xml><?xml version="1.0" encoding="utf-8"?>
<a:theme xmlns:a="http://schemas.openxmlformats.org/drawingml/2006/main" name="spanish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" id="{1211721C-2912-9942-B203-62AA24E29B9A}" vid="{75A8EDD8-37AC-6A4E-9A4A-D71419DCD5A3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spanish</Template>
  <TotalTime>0</TotalTime>
  <Words>1525</Words>
  <Application>Microsoft Macintosh PowerPoint</Application>
  <PresentationFormat>Widescreen</PresentationFormat>
  <Paragraphs>111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Century Gothic</vt:lpstr>
      <vt:lpstr>spanish</vt:lpstr>
      <vt:lpstr>Introductory Spanish</vt:lpstr>
      <vt:lpstr>¿Fuiste a un país hispanohablante?</vt:lpstr>
      <vt:lpstr>Learning Outcomes: ¿Fuiste a un país hispanohablante?</vt:lpstr>
      <vt:lpstr>Gramática: Los verbos irregulares en el pretérito</vt:lpstr>
      <vt:lpstr>Gramática: Los verbos irregulares en el pretérito</vt:lpstr>
      <vt:lpstr>Gramática: Los verbos irregulares en el pretérito</vt:lpstr>
      <vt:lpstr>Ejercicios</vt:lpstr>
      <vt:lpstr>Ejercicios</vt:lpstr>
      <vt:lpstr>Actividad: Mi último viaje</vt:lpstr>
      <vt:lpstr>Actividad: Fiesta de cóctel</vt:lpstr>
      <vt:lpstr>Actividad: ¿Qué pasó?</vt:lpstr>
      <vt:lpstr>Actividad: ¿Qué pasó?</vt:lpstr>
      <vt:lpstr>Actividad: ¿Qué pasó?</vt:lpstr>
      <vt:lpstr>Practice Question 1</vt:lpstr>
      <vt:lpstr>Practice Question 2</vt:lpstr>
      <vt:lpstr>Quick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The  Role of Business</dc:title>
  <dc:creator>Sarah Liebman</dc:creator>
  <cp:lastModifiedBy>Spencer De Vries</cp:lastModifiedBy>
  <cp:revision>252</cp:revision>
  <dcterms:modified xsi:type="dcterms:W3CDTF">2020-07-05T00:19:53Z</dcterms:modified>
</cp:coreProperties>
</file>