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5"/>
  </p:notesMasterIdLst>
  <p:sldIdLst>
    <p:sldId id="256" r:id="rId2"/>
    <p:sldId id="292" r:id="rId3"/>
    <p:sldId id="299" r:id="rId4"/>
    <p:sldId id="347" r:id="rId5"/>
    <p:sldId id="336" r:id="rId6"/>
    <p:sldId id="348" r:id="rId7"/>
    <p:sldId id="351" r:id="rId8"/>
    <p:sldId id="339" r:id="rId9"/>
    <p:sldId id="349" r:id="rId10"/>
    <p:sldId id="350" r:id="rId11"/>
    <p:sldId id="311" r:id="rId12"/>
    <p:sldId id="346" r:id="rId13"/>
    <p:sldId id="274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9C584C-7C90-4B7E-B88D-880A981FAE96}" v="152" dt="2020-02-24T08:05:11.451"/>
    <p1510:client id="{497A4D7E-35FF-4969-8D28-D357C561470E}" v="2" dt="2019-08-21T22:21:50.420"/>
    <p1510:client id="{819C097F-32CE-4FC0-AF92-6F5F93809BC0}" v="6" dt="2019-08-12T20:14:20.835"/>
    <p1510:client id="{97DCD6E8-1A38-4487-A419-993445B2EBE3}" v="338" dt="2020-02-23T22:06:30.889"/>
    <p1510:client id="{A8FE0BC0-860E-48C2-BC44-F6D80E5828CF}" v="104" dt="2020-02-01T20:25:19.009"/>
    <p1510:client id="{FCC009FE-AD93-40A4-AF70-772EFB6F2CD6}" v="13" dt="2019-08-12T16:59:24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 snapToGrid="0">
      <p:cViewPr varScale="1">
        <p:scale>
          <a:sx n="104" d="100"/>
          <a:sy n="104" d="100"/>
        </p:scale>
        <p:origin x="89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e38cf5fff1ccbbef" providerId="Windows Live" clId="Web-{6DD811F6-0AAC-4193-8150-532F8CCCBC0A}"/>
    <pc:docChg chg="modSld">
      <pc:chgData name="Guest User" userId="e38cf5fff1ccbbef" providerId="Windows Live" clId="Web-{6DD811F6-0AAC-4193-8150-532F8CCCBC0A}" dt="2019-08-22T20:43:47.869" v="274"/>
      <pc:docMkLst>
        <pc:docMk/>
      </pc:docMkLst>
      <pc:sldChg chg="modNotes">
        <pc:chgData name="Guest User" userId="e38cf5fff1ccbbef" providerId="Windows Live" clId="Web-{6DD811F6-0AAC-4193-8150-532F8CCCBC0A}" dt="2019-08-22T20:38:52.246" v="41"/>
        <pc:sldMkLst>
          <pc:docMk/>
          <pc:sldMk cId="4097320238" sldId="332"/>
        </pc:sldMkLst>
      </pc:sldChg>
      <pc:sldChg chg="modNotes">
        <pc:chgData name="Guest User" userId="e38cf5fff1ccbbef" providerId="Windows Live" clId="Web-{6DD811F6-0AAC-4193-8150-532F8CCCBC0A}" dt="2019-08-22T20:43:07.510" v="232"/>
        <pc:sldMkLst>
          <pc:docMk/>
          <pc:sldMk cId="318780012" sldId="338"/>
        </pc:sldMkLst>
      </pc:sldChg>
      <pc:sldChg chg="modNotes">
        <pc:chgData name="Guest User" userId="e38cf5fff1ccbbef" providerId="Windows Live" clId="Web-{6DD811F6-0AAC-4193-8150-532F8CCCBC0A}" dt="2019-08-22T20:39:34.855" v="70"/>
        <pc:sldMkLst>
          <pc:docMk/>
          <pc:sldMk cId="3685413596" sldId="340"/>
        </pc:sldMkLst>
      </pc:sldChg>
      <pc:sldChg chg="modNotes">
        <pc:chgData name="Guest User" userId="e38cf5fff1ccbbef" providerId="Windows Live" clId="Web-{6DD811F6-0AAC-4193-8150-532F8CCCBC0A}" dt="2019-08-22T20:43:47.869" v="274"/>
        <pc:sldMkLst>
          <pc:docMk/>
          <pc:sldMk cId="2823414821" sldId="341"/>
        </pc:sldMkLst>
      </pc:sldChg>
    </pc:docChg>
  </pc:docChgLst>
  <pc:docChgLst>
    <pc:chgData name="Guest User" userId="e38cf5fff1ccbbef" providerId="Windows Live" clId="Web-{819C097F-32CE-4FC0-AF92-6F5F93809BC0}"/>
    <pc:docChg chg="modSld">
      <pc:chgData name="Guest User" userId="e38cf5fff1ccbbef" providerId="Windows Live" clId="Web-{819C097F-32CE-4FC0-AF92-6F5F93809BC0}" dt="2019-08-12T20:14:20.835" v="5" actId="20577"/>
      <pc:docMkLst>
        <pc:docMk/>
      </pc:docMkLst>
      <pc:sldChg chg="modSp">
        <pc:chgData name="Guest User" userId="e38cf5fff1ccbbef" providerId="Windows Live" clId="Web-{819C097F-32CE-4FC0-AF92-6F5F93809BC0}" dt="2019-08-12T20:08:55.289" v="2" actId="20577"/>
        <pc:sldMkLst>
          <pc:docMk/>
          <pc:sldMk cId="0" sldId="256"/>
        </pc:sldMkLst>
        <pc:spChg chg="mod">
          <ac:chgData name="Guest User" userId="e38cf5fff1ccbbef" providerId="Windows Live" clId="Web-{819C097F-32CE-4FC0-AF92-6F5F93809BC0}" dt="2019-08-12T20:08:55.289" v="2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819C097F-32CE-4FC0-AF92-6F5F93809BC0}" dt="2019-08-12T20:14:20.835" v="5" actId="20577"/>
        <pc:sldMkLst>
          <pc:docMk/>
          <pc:sldMk cId="3005863671" sldId="307"/>
        </pc:sldMkLst>
        <pc:spChg chg="mod">
          <ac:chgData name="Guest User" userId="e38cf5fff1ccbbef" providerId="Windows Live" clId="Web-{819C097F-32CE-4FC0-AF92-6F5F93809BC0}" dt="2019-08-12T20:14:20.835" v="5" actId="20577"/>
          <ac:spMkLst>
            <pc:docMk/>
            <pc:sldMk cId="3005863671" sldId="307"/>
            <ac:spMk id="4" creationId="{DA67CFDE-E5A7-C84A-9B10-D2A33B362978}"/>
          </ac:spMkLst>
        </pc:spChg>
      </pc:sldChg>
    </pc:docChg>
  </pc:docChgLst>
  <pc:docChgLst>
    <pc:chgData name="Guest User" userId="e38cf5fff1ccbbef" providerId="Windows Live" clId="Web-{31D3A5C1-D8EB-4AC8-A4A0-415AF2B75AC7}"/>
    <pc:docChg chg="modSld">
      <pc:chgData name="Guest User" userId="e38cf5fff1ccbbef" providerId="Windows Live" clId="Web-{31D3A5C1-D8EB-4AC8-A4A0-415AF2B75AC7}" dt="2019-08-22T21:19:05.015" v="4" actId="20577"/>
      <pc:docMkLst>
        <pc:docMk/>
      </pc:docMkLst>
      <pc:sldChg chg="modSp">
        <pc:chgData name="Guest User" userId="e38cf5fff1ccbbef" providerId="Windows Live" clId="Web-{31D3A5C1-D8EB-4AC8-A4A0-415AF2B75AC7}" dt="2019-08-22T21:19:05.015" v="4" actId="20577"/>
        <pc:sldMkLst>
          <pc:docMk/>
          <pc:sldMk cId="0" sldId="331"/>
        </pc:sldMkLst>
        <pc:spChg chg="mod">
          <ac:chgData name="Guest User" userId="e38cf5fff1ccbbef" providerId="Windows Live" clId="Web-{31D3A5C1-D8EB-4AC8-A4A0-415AF2B75AC7}" dt="2019-08-22T21:19:05.015" v="4" actId="20577"/>
          <ac:spMkLst>
            <pc:docMk/>
            <pc:sldMk cId="0" sldId="331"/>
            <ac:spMk id="2" creationId="{00000000-0000-0000-0000-000000000000}"/>
          </ac:spMkLst>
        </pc:spChg>
      </pc:sldChg>
      <pc:sldChg chg="modSp">
        <pc:chgData name="Guest User" userId="e38cf5fff1ccbbef" providerId="Windows Live" clId="Web-{31D3A5C1-D8EB-4AC8-A4A0-415AF2B75AC7}" dt="2019-08-22T21:18:58.030" v="1" actId="20577"/>
        <pc:sldMkLst>
          <pc:docMk/>
          <pc:sldMk cId="3813879265" sldId="339"/>
        </pc:sldMkLst>
        <pc:spChg chg="mod">
          <ac:chgData name="Guest User" userId="e38cf5fff1ccbbef" providerId="Windows Live" clId="Web-{31D3A5C1-D8EB-4AC8-A4A0-415AF2B75AC7}" dt="2019-08-22T21:18:58.030" v="1" actId="20577"/>
          <ac:spMkLst>
            <pc:docMk/>
            <pc:sldMk cId="3813879265" sldId="339"/>
            <ac:spMk id="2" creationId="{00066170-BEE8-4679-9845-D12666BF1833}"/>
          </ac:spMkLst>
        </pc:spChg>
      </pc:sldChg>
    </pc:docChg>
  </pc:docChgLst>
  <pc:docChgLst>
    <pc:chgData name="Guest User" userId="e38cf5fff1ccbbef" providerId="Windows Live" clId="Web-{46AA7075-060D-4371-9CC8-E516CA3F3DA4}"/>
    <pc:docChg chg="addSld modSld">
      <pc:chgData name="Guest User" userId="e38cf5fff1ccbbef" providerId="Windows Live" clId="Web-{46AA7075-060D-4371-9CC8-E516CA3F3DA4}" dt="2019-08-23T18:32:57.683" v="33" actId="20577"/>
      <pc:docMkLst>
        <pc:docMk/>
      </pc:docMkLst>
      <pc:sldChg chg="modSp new">
        <pc:chgData name="Guest User" userId="e38cf5fff1ccbbef" providerId="Windows Live" clId="Web-{46AA7075-060D-4371-9CC8-E516CA3F3DA4}" dt="2019-08-23T18:32:57.683" v="33" actId="20577"/>
        <pc:sldMkLst>
          <pc:docMk/>
          <pc:sldMk cId="2094117202" sldId="345"/>
        </pc:sldMkLst>
        <pc:spChg chg="mod">
          <ac:chgData name="Guest User" userId="e38cf5fff1ccbbef" providerId="Windows Live" clId="Web-{46AA7075-060D-4371-9CC8-E516CA3F3DA4}" dt="2019-08-23T18:31:24.637" v="24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46AA7075-060D-4371-9CC8-E516CA3F3DA4}" dt="2019-08-23T18:32:57.683" v="33" actId="20577"/>
          <ac:spMkLst>
            <pc:docMk/>
            <pc:sldMk cId="2094117202" sldId="345"/>
            <ac:spMk id="3" creationId="{825D01C3-6DF9-43AD-86EA-295337FBF9AC}"/>
          </ac:spMkLst>
        </pc:spChg>
      </pc:sldChg>
    </pc:docChg>
  </pc:docChgLst>
  <pc:docChgLst>
    <pc:chgData name="Guest User" userId="e38cf5fff1ccbbef" providerId="Windows Live" clId="Web-{97DCD6E8-1A38-4487-A419-993445B2EBE3}"/>
    <pc:docChg chg="addSld delSld modSld">
      <pc:chgData name="Guest User" userId="e38cf5fff1ccbbef" providerId="Windows Live" clId="Web-{97DCD6E8-1A38-4487-A419-993445B2EBE3}" dt="2020-02-23T22:06:03.092" v="308" actId="20577"/>
      <pc:docMkLst>
        <pc:docMk/>
      </pc:docMkLst>
      <pc:sldChg chg="modSp">
        <pc:chgData name="Guest User" userId="e38cf5fff1ccbbef" providerId="Windows Live" clId="Web-{97DCD6E8-1A38-4487-A419-993445B2EBE3}" dt="2020-02-23T21:43:43.956" v="29" actId="20577"/>
        <pc:sldMkLst>
          <pc:docMk/>
          <pc:sldMk cId="0" sldId="256"/>
        </pc:sldMkLst>
        <pc:spChg chg="mod">
          <ac:chgData name="Guest User" userId="e38cf5fff1ccbbef" providerId="Windows Live" clId="Web-{97DCD6E8-1A38-4487-A419-993445B2EBE3}" dt="2020-02-23T21:43:43.956" v="29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97DCD6E8-1A38-4487-A419-993445B2EBE3}" dt="2020-02-23T22:06:03.092" v="308" actId="20577"/>
        <pc:sldMkLst>
          <pc:docMk/>
          <pc:sldMk cId="0" sldId="274"/>
        </pc:sldMkLst>
        <pc:spChg chg="mod">
          <ac:chgData name="Guest User" userId="e38cf5fff1ccbbef" providerId="Windows Live" clId="Web-{97DCD6E8-1A38-4487-A419-993445B2EBE3}" dt="2020-02-23T22:06:03.092" v="308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97DCD6E8-1A38-4487-A419-993445B2EBE3}" dt="2020-02-23T21:42:31.738" v="0" actId="20577"/>
        <pc:sldMkLst>
          <pc:docMk/>
          <pc:sldMk cId="3177937676" sldId="292"/>
        </pc:sldMkLst>
        <pc:spChg chg="mod">
          <ac:chgData name="Guest User" userId="e38cf5fff1ccbbef" providerId="Windows Live" clId="Web-{97DCD6E8-1A38-4487-A419-993445B2EBE3}" dt="2020-02-23T21:42:31.738" v="0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addSp delSp modSp">
        <pc:chgData name="Guest User" userId="e38cf5fff1ccbbef" providerId="Windows Live" clId="Web-{97DCD6E8-1A38-4487-A419-993445B2EBE3}" dt="2020-02-23T21:45:00.253" v="45" actId="20577"/>
        <pc:sldMkLst>
          <pc:docMk/>
          <pc:sldMk cId="2929006727" sldId="299"/>
        </pc:sldMkLst>
        <pc:spChg chg="mod">
          <ac:chgData name="Guest User" userId="e38cf5fff1ccbbef" providerId="Windows Live" clId="Web-{97DCD6E8-1A38-4487-A419-993445B2EBE3}" dt="2020-02-23T21:42:40.472" v="2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97DCD6E8-1A38-4487-A419-993445B2EBE3}" dt="2020-02-23T21:45:00.253" v="45" actId="20577"/>
          <ac:spMkLst>
            <pc:docMk/>
            <pc:sldMk cId="2929006727" sldId="299"/>
            <ac:spMk id="4" creationId="{93D99F56-4DB3-D14F-AA13-0FA8FD7AE0C7}"/>
          </ac:spMkLst>
        </pc:spChg>
        <pc:graphicFrameChg chg="add del mod">
          <ac:chgData name="Guest User" userId="e38cf5fff1ccbbef" providerId="Windows Live" clId="Web-{97DCD6E8-1A38-4487-A419-993445B2EBE3}" dt="2020-02-23T21:44:38.471" v="32"/>
          <ac:graphicFrameMkLst>
            <pc:docMk/>
            <pc:sldMk cId="2929006727" sldId="299"/>
            <ac:graphicFrameMk id="5" creationId="{734F327D-4170-43C2-A129-13CF27C8F493}"/>
          </ac:graphicFrameMkLst>
        </pc:graphicFrameChg>
      </pc:sldChg>
      <pc:sldChg chg="modSp">
        <pc:chgData name="Guest User" userId="e38cf5fff1ccbbef" providerId="Windows Live" clId="Web-{97DCD6E8-1A38-4487-A419-993445B2EBE3}" dt="2020-02-23T22:05:32.498" v="286" actId="20577"/>
        <pc:sldMkLst>
          <pc:docMk/>
          <pc:sldMk cId="4253396331" sldId="311"/>
        </pc:sldMkLst>
        <pc:spChg chg="mod">
          <ac:chgData name="Guest User" userId="e38cf5fff1ccbbef" providerId="Windows Live" clId="Web-{97DCD6E8-1A38-4487-A419-993445B2EBE3}" dt="2020-02-23T22:05:32.498" v="286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modSp">
        <pc:chgData name="Guest User" userId="e38cf5fff1ccbbef" providerId="Windows Live" clId="Web-{97DCD6E8-1A38-4487-A419-993445B2EBE3}" dt="2020-02-23T21:51:31.703" v="129" actId="20577"/>
        <pc:sldMkLst>
          <pc:docMk/>
          <pc:sldMk cId="2289254147" sldId="336"/>
        </pc:sldMkLst>
        <pc:spChg chg="mod">
          <ac:chgData name="Guest User" userId="e38cf5fff1ccbbef" providerId="Windows Live" clId="Web-{97DCD6E8-1A38-4487-A419-993445B2EBE3}" dt="2020-02-23T21:51:31.703" v="129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97DCD6E8-1A38-4487-A419-993445B2EBE3}" dt="2020-02-23T21:54:39.796" v="195" actId="20577"/>
        <pc:sldMkLst>
          <pc:docMk/>
          <pc:sldMk cId="3813879265" sldId="339"/>
        </pc:sldMkLst>
        <pc:spChg chg="mod">
          <ac:chgData name="Guest User" userId="e38cf5fff1ccbbef" providerId="Windows Live" clId="Web-{97DCD6E8-1A38-4487-A419-993445B2EBE3}" dt="2020-02-23T21:53:59.077" v="183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97DCD6E8-1A38-4487-A419-993445B2EBE3}" dt="2020-02-23T21:54:39.796" v="195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modSp del">
        <pc:chgData name="Guest User" userId="e38cf5fff1ccbbef" providerId="Windows Live" clId="Web-{97DCD6E8-1A38-4487-A419-993445B2EBE3}" dt="2020-02-23T21:45:03.596" v="46"/>
        <pc:sldMkLst>
          <pc:docMk/>
          <pc:sldMk cId="2094117202" sldId="345"/>
        </pc:sldMkLst>
        <pc:spChg chg="mod">
          <ac:chgData name="Guest User" userId="e38cf5fff1ccbbef" providerId="Windows Live" clId="Web-{97DCD6E8-1A38-4487-A419-993445B2EBE3}" dt="2020-02-23T21:42:43.784" v="3" actId="20577"/>
          <ac:spMkLst>
            <pc:docMk/>
            <pc:sldMk cId="2094117202" sldId="345"/>
            <ac:spMk id="2" creationId="{2AF33A63-B4D7-4CC6-A805-1807F37AA4D9}"/>
          </ac:spMkLst>
        </pc:spChg>
      </pc:sldChg>
      <pc:sldChg chg="addSp modSp new">
        <pc:chgData name="Guest User" userId="e38cf5fff1ccbbef" providerId="Windows Live" clId="Web-{97DCD6E8-1A38-4487-A419-993445B2EBE3}" dt="2020-02-23T21:48:53.720" v="118" actId="20577"/>
        <pc:sldMkLst>
          <pc:docMk/>
          <pc:sldMk cId="4115998873" sldId="347"/>
        </pc:sldMkLst>
        <pc:spChg chg="mod">
          <ac:chgData name="Guest User" userId="e38cf5fff1ccbbef" providerId="Windows Live" clId="Web-{97DCD6E8-1A38-4487-A419-993445B2EBE3}" dt="2020-02-23T21:46:29.174" v="63" actId="20577"/>
          <ac:spMkLst>
            <pc:docMk/>
            <pc:sldMk cId="4115998873" sldId="347"/>
            <ac:spMk id="2" creationId="{09E20A71-A97A-4752-9E62-8E710C079C7F}"/>
          </ac:spMkLst>
        </pc:spChg>
        <pc:spChg chg="mod">
          <ac:chgData name="Guest User" userId="e38cf5fff1ccbbef" providerId="Windows Live" clId="Web-{97DCD6E8-1A38-4487-A419-993445B2EBE3}" dt="2020-02-23T21:48:53.720" v="118" actId="20577"/>
          <ac:spMkLst>
            <pc:docMk/>
            <pc:sldMk cId="4115998873" sldId="347"/>
            <ac:spMk id="3" creationId="{0EAED605-AC41-4FBD-9F1C-EBF7BDA7EA85}"/>
          </ac:spMkLst>
        </pc:spChg>
        <pc:graphicFrameChg chg="add mod modGraphic">
          <ac:chgData name="Guest User" userId="e38cf5fff1ccbbef" providerId="Windows Live" clId="Web-{97DCD6E8-1A38-4487-A419-993445B2EBE3}" dt="2020-02-23T21:48:28.579" v="102" actId="1076"/>
          <ac:graphicFrameMkLst>
            <pc:docMk/>
            <pc:sldMk cId="4115998873" sldId="347"/>
            <ac:graphicFrameMk id="5" creationId="{7AC9064F-ABAE-4C6A-A398-5927EEC9DC77}"/>
          </ac:graphicFrameMkLst>
        </pc:graphicFrameChg>
      </pc:sldChg>
      <pc:sldChg chg="modSp add replId">
        <pc:chgData name="Guest User" userId="e38cf5fff1ccbbef" providerId="Windows Live" clId="Web-{97DCD6E8-1A38-4487-A419-993445B2EBE3}" dt="2020-02-23T21:53:00.937" v="162" actId="20577"/>
        <pc:sldMkLst>
          <pc:docMk/>
          <pc:sldMk cId="1103360806" sldId="348"/>
        </pc:sldMkLst>
        <pc:spChg chg="mod">
          <ac:chgData name="Guest User" userId="e38cf5fff1ccbbef" providerId="Windows Live" clId="Web-{97DCD6E8-1A38-4487-A419-993445B2EBE3}" dt="2020-02-23T21:53:00.937" v="162" actId="20577"/>
          <ac:spMkLst>
            <pc:docMk/>
            <pc:sldMk cId="1103360806" sldId="348"/>
            <ac:spMk id="3" creationId="{A2DFA820-1700-448D-99CA-451110C5B9CA}"/>
          </ac:spMkLst>
        </pc:spChg>
      </pc:sldChg>
      <pc:sldChg chg="modSp add replId">
        <pc:chgData name="Guest User" userId="e38cf5fff1ccbbef" providerId="Windows Live" clId="Web-{97DCD6E8-1A38-4487-A419-993445B2EBE3}" dt="2020-02-23T21:57:34.264" v="235" actId="20577"/>
        <pc:sldMkLst>
          <pc:docMk/>
          <pc:sldMk cId="2417205272" sldId="349"/>
        </pc:sldMkLst>
        <pc:spChg chg="mod">
          <ac:chgData name="Guest User" userId="e38cf5fff1ccbbef" providerId="Windows Live" clId="Web-{97DCD6E8-1A38-4487-A419-993445B2EBE3}" dt="2020-02-23T21:55:00.515" v="206" actId="20577"/>
          <ac:spMkLst>
            <pc:docMk/>
            <pc:sldMk cId="2417205272" sldId="349"/>
            <ac:spMk id="2" creationId="{00066170-BEE8-4679-9845-D12666BF1833}"/>
          </ac:spMkLst>
        </pc:spChg>
        <pc:spChg chg="mod">
          <ac:chgData name="Guest User" userId="e38cf5fff1ccbbef" providerId="Windows Live" clId="Web-{97DCD6E8-1A38-4487-A419-993445B2EBE3}" dt="2020-02-23T21:57:34.264" v="235" actId="20577"/>
          <ac:spMkLst>
            <pc:docMk/>
            <pc:sldMk cId="2417205272" sldId="349"/>
            <ac:spMk id="3" creationId="{5623DD62-E018-41C0-9618-4255DAA5DB5D}"/>
          </ac:spMkLst>
        </pc:spChg>
      </pc:sldChg>
      <pc:sldChg chg="modSp add replId">
        <pc:chgData name="Guest User" userId="e38cf5fff1ccbbef" providerId="Windows Live" clId="Web-{97DCD6E8-1A38-4487-A419-993445B2EBE3}" dt="2020-02-23T21:57:26.389" v="233" actId="20577"/>
        <pc:sldMkLst>
          <pc:docMk/>
          <pc:sldMk cId="2000989682" sldId="350"/>
        </pc:sldMkLst>
        <pc:spChg chg="mod">
          <ac:chgData name="Guest User" userId="e38cf5fff1ccbbef" providerId="Windows Live" clId="Web-{97DCD6E8-1A38-4487-A419-993445B2EBE3}" dt="2020-02-23T21:57:13.436" v="228" actId="20577"/>
          <ac:spMkLst>
            <pc:docMk/>
            <pc:sldMk cId="2000989682" sldId="350"/>
            <ac:spMk id="2" creationId="{00066170-BEE8-4679-9845-D12666BF1833}"/>
          </ac:spMkLst>
        </pc:spChg>
        <pc:spChg chg="mod">
          <ac:chgData name="Guest User" userId="e38cf5fff1ccbbef" providerId="Windows Live" clId="Web-{97DCD6E8-1A38-4487-A419-993445B2EBE3}" dt="2020-02-23T21:57:26.389" v="233" actId="20577"/>
          <ac:spMkLst>
            <pc:docMk/>
            <pc:sldMk cId="2000989682" sldId="350"/>
            <ac:spMk id="3" creationId="{5623DD62-E018-41C0-9618-4255DAA5DB5D}"/>
          </ac:spMkLst>
        </pc:spChg>
      </pc:sldChg>
    </pc:docChg>
  </pc:docChgLst>
  <pc:docChgLst>
    <pc:chgData name="Guest User" userId="e38cf5fff1ccbbef" providerId="Windows Live" clId="Web-{0E28E49C-4332-49C8-8760-C9B9A764E33B}"/>
    <pc:docChg chg="delSld modSld">
      <pc:chgData name="Guest User" userId="e38cf5fff1ccbbef" providerId="Windows Live" clId="Web-{0E28E49C-4332-49C8-8760-C9B9A764E33B}" dt="2019-08-13T16:25:15.219" v="11" actId="20577"/>
      <pc:docMkLst>
        <pc:docMk/>
      </pc:docMkLst>
      <pc:sldChg chg="del">
        <pc:chgData name="Guest User" userId="e38cf5fff1ccbbef" providerId="Windows Live" clId="Web-{0E28E49C-4332-49C8-8760-C9B9A764E33B}" dt="2019-08-13T16:24:18.750" v="0"/>
        <pc:sldMkLst>
          <pc:docMk/>
          <pc:sldMk cId="3005863671" sldId="307"/>
        </pc:sldMkLst>
      </pc:sldChg>
      <pc:sldChg chg="modSp">
        <pc:chgData name="Guest User" userId="e38cf5fff1ccbbef" providerId="Windows Live" clId="Web-{0E28E49C-4332-49C8-8760-C9B9A764E33B}" dt="2019-08-13T16:25:15.219" v="11" actId="20577"/>
        <pc:sldMkLst>
          <pc:docMk/>
          <pc:sldMk cId="2289254147" sldId="336"/>
        </pc:sldMkLst>
        <pc:spChg chg="mod">
          <ac:chgData name="Guest User" userId="e38cf5fff1ccbbef" providerId="Windows Live" clId="Web-{0E28E49C-4332-49C8-8760-C9B9A764E33B}" dt="2019-08-13T16:25:15.219" v="11" actId="20577"/>
          <ac:spMkLst>
            <pc:docMk/>
            <pc:sldMk cId="2289254147" sldId="336"/>
            <ac:spMk id="3" creationId="{A2DFA820-1700-448D-99CA-451110C5B9CA}"/>
          </ac:spMkLst>
        </pc:spChg>
      </pc:sldChg>
    </pc:docChg>
  </pc:docChgLst>
  <pc:docChgLst>
    <pc:chgData name="Guest User" userId="e38cf5fff1ccbbef" providerId="Windows Live" clId="Web-{3E9C584C-7C90-4B7E-B88D-880A981FAE96}"/>
    <pc:docChg chg="addSld delSld modSld">
      <pc:chgData name="Guest User" userId="e38cf5fff1ccbbef" providerId="Windows Live" clId="Web-{3E9C584C-7C90-4B7E-B88D-880A981FAE96}" dt="2020-02-24T08:05:11.451" v="146" actId="20577"/>
      <pc:docMkLst>
        <pc:docMk/>
      </pc:docMkLst>
      <pc:sldChg chg="modSp modNotes">
        <pc:chgData name="Guest User" userId="e38cf5fff1ccbbef" providerId="Windows Live" clId="Web-{3E9C584C-7C90-4B7E-B88D-880A981FAE96}" dt="2020-02-24T08:03:33.078" v="90" actId="20577"/>
        <pc:sldMkLst>
          <pc:docMk/>
          <pc:sldMk cId="4253396331" sldId="311"/>
        </pc:sldMkLst>
        <pc:spChg chg="mod">
          <ac:chgData name="Guest User" userId="e38cf5fff1ccbbef" providerId="Windows Live" clId="Web-{3E9C584C-7C90-4B7E-B88D-880A981FAE96}" dt="2020-02-24T08:03:33.078" v="90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modSp modNotes">
        <pc:chgData name="Guest User" userId="e38cf5fff1ccbbef" providerId="Windows Live" clId="Web-{3E9C584C-7C90-4B7E-B88D-880A981FAE96}" dt="2020-02-24T08:05:11.451" v="146" actId="20577"/>
        <pc:sldMkLst>
          <pc:docMk/>
          <pc:sldMk cId="1584528486" sldId="346"/>
        </pc:sldMkLst>
        <pc:spChg chg="mod">
          <ac:chgData name="Guest User" userId="e38cf5fff1ccbbef" providerId="Windows Live" clId="Web-{3E9C584C-7C90-4B7E-B88D-880A981FAE96}" dt="2020-02-24T08:05:11.451" v="146" actId="20577"/>
          <ac:spMkLst>
            <pc:docMk/>
            <pc:sldMk cId="1584528486" sldId="346"/>
            <ac:spMk id="3" creationId="{1B39FA87-F59D-844F-B1A9-8A5ED869DC58}"/>
          </ac:spMkLst>
        </pc:spChg>
      </pc:sldChg>
      <pc:sldChg chg="modSp add del replId">
        <pc:chgData name="Guest User" userId="e38cf5fff1ccbbef" providerId="Windows Live" clId="Web-{3E9C584C-7C90-4B7E-B88D-880A981FAE96}" dt="2020-02-24T07:55:42.368" v="55"/>
        <pc:sldMkLst>
          <pc:docMk/>
          <pc:sldMk cId="1674782758" sldId="351"/>
        </pc:sldMkLst>
        <pc:spChg chg="mod">
          <ac:chgData name="Guest User" userId="e38cf5fff1ccbbef" providerId="Windows Live" clId="Web-{3E9C584C-7C90-4B7E-B88D-880A981FAE96}" dt="2020-02-24T07:54:30.698" v="34" actId="20577"/>
          <ac:spMkLst>
            <pc:docMk/>
            <pc:sldMk cId="1674782758" sldId="351"/>
            <ac:spMk id="3" creationId="{A2DFA820-1700-448D-99CA-451110C5B9CA}"/>
          </ac:spMkLst>
        </pc:spChg>
      </pc:sldChg>
      <pc:sldChg chg="modSp new">
        <pc:chgData name="Guest User" userId="e38cf5fff1ccbbef" providerId="Windows Live" clId="Web-{3E9C584C-7C90-4B7E-B88D-880A981FAE96}" dt="2020-02-24T08:03:12.656" v="85" actId="20577"/>
        <pc:sldMkLst>
          <pc:docMk/>
          <pc:sldMk cId="3608815541" sldId="351"/>
        </pc:sldMkLst>
        <pc:spChg chg="mod">
          <ac:chgData name="Guest User" userId="e38cf5fff1ccbbef" providerId="Windows Live" clId="Web-{3E9C584C-7C90-4B7E-B88D-880A981FAE96}" dt="2020-02-24T07:56:16.071" v="68" actId="20577"/>
          <ac:spMkLst>
            <pc:docMk/>
            <pc:sldMk cId="3608815541" sldId="351"/>
            <ac:spMk id="2" creationId="{82E1D579-995D-4199-A5BD-A7908D8D8C8D}"/>
          </ac:spMkLst>
        </pc:spChg>
        <pc:spChg chg="mod">
          <ac:chgData name="Guest User" userId="e38cf5fff1ccbbef" providerId="Windows Live" clId="Web-{3E9C584C-7C90-4B7E-B88D-880A981FAE96}" dt="2020-02-24T08:03:12.656" v="85" actId="20577"/>
          <ac:spMkLst>
            <pc:docMk/>
            <pc:sldMk cId="3608815541" sldId="351"/>
            <ac:spMk id="3" creationId="{4CD73C92-E2A0-42D6-98B2-4334491E80AC}"/>
          </ac:spMkLst>
        </pc:spChg>
      </pc:sldChg>
    </pc:docChg>
  </pc:docChgLst>
  <pc:docChgLst>
    <pc:chgData name="Guest User" userId="e38cf5fff1ccbbef" providerId="Windows Live" clId="Web-{497A4D7E-35FF-4969-8D28-D357C561470E}"/>
    <pc:docChg chg="modSld">
      <pc:chgData name="Guest User" userId="e38cf5fff1ccbbef" providerId="Windows Live" clId="Web-{497A4D7E-35FF-4969-8D28-D357C561470E}" dt="2019-08-21T22:21:50.420" v="1" actId="20577"/>
      <pc:docMkLst>
        <pc:docMk/>
      </pc:docMkLst>
      <pc:sldChg chg="modSp">
        <pc:chgData name="Guest User" userId="e38cf5fff1ccbbef" providerId="Windows Live" clId="Web-{497A4D7E-35FF-4969-8D28-D357C561470E}" dt="2019-08-21T22:21:50.420" v="1" actId="20577"/>
        <pc:sldMkLst>
          <pc:docMk/>
          <pc:sldMk cId="1593680850" sldId="334"/>
        </pc:sldMkLst>
        <pc:spChg chg="mod">
          <ac:chgData name="Guest User" userId="e38cf5fff1ccbbef" providerId="Windows Live" clId="Web-{497A4D7E-35FF-4969-8D28-D357C561470E}" dt="2019-08-21T22:21:50.420" v="1" actId="20577"/>
          <ac:spMkLst>
            <pc:docMk/>
            <pc:sldMk cId="1593680850" sldId="334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FCC009FE-AD93-40A4-AF70-772EFB6F2CD6}"/>
    <pc:docChg chg="addSld modSld">
      <pc:chgData name="Guest User" userId="e38cf5fff1ccbbef" providerId="Windows Live" clId="Web-{FCC009FE-AD93-40A4-AF70-772EFB6F2CD6}" dt="2019-08-12T18:19:38.368" v="2098" actId="1076"/>
      <pc:docMkLst>
        <pc:docMk/>
      </pc:docMkLst>
      <pc:sldChg chg="modSp">
        <pc:chgData name="Guest User" userId="e38cf5fff1ccbbef" providerId="Windows Live" clId="Web-{FCC009FE-AD93-40A4-AF70-772EFB6F2CD6}" dt="2019-08-09T18:23:45.963" v="65" actId="20577"/>
        <pc:sldMkLst>
          <pc:docMk/>
          <pc:sldMk cId="0" sldId="256"/>
        </pc:sldMkLst>
        <pc:spChg chg="mod">
          <ac:chgData name="Guest User" userId="e38cf5fff1ccbbef" providerId="Windows Live" clId="Web-{FCC009FE-AD93-40A4-AF70-772EFB6F2CD6}" dt="2019-08-09T17:13:17.003" v="6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FCC009FE-AD93-40A4-AF70-772EFB6F2CD6}" dt="2019-08-09T18:23:45.963" v="65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FCC009FE-AD93-40A4-AF70-772EFB6F2CD6}" dt="2019-08-12T18:03:42.350" v="2049" actId="20577"/>
        <pc:sldMkLst>
          <pc:docMk/>
          <pc:sldMk cId="0" sldId="274"/>
        </pc:sldMkLst>
        <pc:spChg chg="mod">
          <ac:chgData name="Guest User" userId="e38cf5fff1ccbbef" providerId="Windows Live" clId="Web-{FCC009FE-AD93-40A4-AF70-772EFB6F2CD6}" dt="2019-08-12T18:03:42.350" v="2049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FCC009FE-AD93-40A4-AF70-772EFB6F2CD6}" dt="2019-08-09T18:59:49.637" v="94" actId="20577"/>
        <pc:sldMkLst>
          <pc:docMk/>
          <pc:sldMk cId="3177937676" sldId="292"/>
        </pc:sldMkLst>
        <pc:spChg chg="mod">
          <ac:chgData name="Guest User" userId="e38cf5fff1ccbbef" providerId="Windows Live" clId="Web-{FCC009FE-AD93-40A4-AF70-772EFB6F2CD6}" dt="2019-08-09T18:59:49.637" v="94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FCC009FE-AD93-40A4-AF70-772EFB6F2CD6}" dt="2019-08-12T17:42:39.878" v="1432" actId="20577"/>
        <pc:sldMkLst>
          <pc:docMk/>
          <pc:sldMk cId="2929006727" sldId="299"/>
        </pc:sldMkLst>
        <pc:spChg chg="mod">
          <ac:chgData name="Guest User" userId="e38cf5fff1ccbbef" providerId="Windows Live" clId="Web-{FCC009FE-AD93-40A4-AF70-772EFB6F2CD6}" dt="2019-08-09T18:59:58.309" v="99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FCC009FE-AD93-40A4-AF70-772EFB6F2CD6}" dt="2019-08-12T17:42:39.878" v="1432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FCC009FE-AD93-40A4-AF70-772EFB6F2CD6}" dt="2019-08-09T17:54:26.605" v="43" actId="20577"/>
        <pc:sldMkLst>
          <pc:docMk/>
          <pc:sldMk cId="3005863671" sldId="307"/>
        </pc:sldMkLst>
        <pc:spChg chg="mod">
          <ac:chgData name="Guest User" userId="e38cf5fff1ccbbef" providerId="Windows Live" clId="Web-{FCC009FE-AD93-40A4-AF70-772EFB6F2CD6}" dt="2019-08-09T17:54:26.605" v="43" actId="20577"/>
          <ac:spMkLst>
            <pc:docMk/>
            <pc:sldMk cId="3005863671" sldId="307"/>
            <ac:spMk id="4" creationId="{DA67CFDE-E5A7-C84A-9B10-D2A33B362978}"/>
          </ac:spMkLst>
        </pc:spChg>
      </pc:sldChg>
      <pc:sldChg chg="modSp">
        <pc:chgData name="Guest User" userId="e38cf5fff1ccbbef" providerId="Windows Live" clId="Web-{FCC009FE-AD93-40A4-AF70-772EFB6F2CD6}" dt="2019-08-12T18:04:19.475" v="2059" actId="20577"/>
        <pc:sldMkLst>
          <pc:docMk/>
          <pc:sldMk cId="0" sldId="331"/>
        </pc:sldMkLst>
        <pc:spChg chg="mod">
          <ac:chgData name="Guest User" userId="e38cf5fff1ccbbef" providerId="Windows Live" clId="Web-{FCC009FE-AD93-40A4-AF70-772EFB6F2CD6}" dt="2019-08-12T17:58:39.443" v="1881" actId="20577"/>
          <ac:spMkLst>
            <pc:docMk/>
            <pc:sldMk cId="0" sldId="331"/>
            <ac:spMk id="2" creationId="{00000000-0000-0000-0000-000000000000}"/>
          </ac:spMkLst>
        </pc:spChg>
        <pc:spChg chg="mod">
          <ac:chgData name="Guest User" userId="e38cf5fff1ccbbef" providerId="Windows Live" clId="Web-{FCC009FE-AD93-40A4-AF70-772EFB6F2CD6}" dt="2019-08-12T18:04:19.475" v="2059" actId="20577"/>
          <ac:spMkLst>
            <pc:docMk/>
            <pc:sldMk cId="0" sldId="331"/>
            <ac:spMk id="5" creationId="{3238DD02-3D01-0D40-AAA7-F081619299A6}"/>
          </ac:spMkLst>
        </pc:spChg>
      </pc:sldChg>
      <pc:sldChg chg="addSp modSp modNotes">
        <pc:chgData name="Guest User" userId="e38cf5fff1ccbbef" providerId="Windows Live" clId="Web-{FCC009FE-AD93-40A4-AF70-772EFB6F2CD6}" dt="2019-08-09T19:43:12.567" v="262" actId="20577"/>
        <pc:sldMkLst>
          <pc:docMk/>
          <pc:sldMk cId="4097320238" sldId="332"/>
        </pc:sldMkLst>
        <pc:spChg chg="mod">
          <ac:chgData name="Guest User" userId="e38cf5fff1ccbbef" providerId="Windows Live" clId="Web-{FCC009FE-AD93-40A4-AF70-772EFB6F2CD6}" dt="2019-08-09T19:37:33.858" v="167" actId="20577"/>
          <ac:spMkLst>
            <pc:docMk/>
            <pc:sldMk cId="4097320238" sldId="332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09T19:43:12.567" v="262" actId="20577"/>
          <ac:spMkLst>
            <pc:docMk/>
            <pc:sldMk cId="4097320238" sldId="332"/>
            <ac:spMk id="3" creationId="{BD0EFB65-E843-A24B-9843-5728E4ED0DAC}"/>
          </ac:spMkLst>
        </pc:spChg>
        <pc:picChg chg="add mod">
          <ac:chgData name="Guest User" userId="e38cf5fff1ccbbef" providerId="Windows Live" clId="Web-{FCC009FE-AD93-40A4-AF70-772EFB6F2CD6}" dt="2019-08-09T19:40:56.300" v="216" actId="1076"/>
          <ac:picMkLst>
            <pc:docMk/>
            <pc:sldMk cId="4097320238" sldId="332"/>
            <ac:picMk id="4" creationId="{C1736142-0B33-42EE-8C88-BFCF8C049BCE}"/>
          </ac:picMkLst>
        </pc:picChg>
      </pc:sldChg>
      <pc:sldChg chg="addSp delSp modSp">
        <pc:chgData name="Guest User" userId="e38cf5fff1ccbbef" providerId="Windows Live" clId="Web-{FCC009FE-AD93-40A4-AF70-772EFB6F2CD6}" dt="2019-08-12T18:06:30.381" v="2072"/>
        <pc:sldMkLst>
          <pc:docMk/>
          <pc:sldMk cId="1581574247" sldId="333"/>
        </pc:sldMkLst>
        <pc:spChg chg="mod">
          <ac:chgData name="Guest User" userId="e38cf5fff1ccbbef" providerId="Windows Live" clId="Web-{FCC009FE-AD93-40A4-AF70-772EFB6F2CD6}" dt="2019-08-12T17:42:09.893" v="1431" actId="20577"/>
          <ac:spMkLst>
            <pc:docMk/>
            <pc:sldMk cId="1581574247" sldId="333"/>
            <ac:spMk id="2" creationId="{B3CA7CCB-CF56-244B-9034-AE11AC11B77C}"/>
          </ac:spMkLst>
        </pc:spChg>
        <pc:picChg chg="add del mod ord">
          <ac:chgData name="Guest User" userId="e38cf5fff1ccbbef" providerId="Windows Live" clId="Web-{FCC009FE-AD93-40A4-AF70-772EFB6F2CD6}" dt="2019-08-12T18:06:30.381" v="2072"/>
          <ac:picMkLst>
            <pc:docMk/>
            <pc:sldMk cId="1581574247" sldId="333"/>
            <ac:picMk id="3" creationId="{38A516C0-F8C5-44BF-80D1-DC87DF044B4F}"/>
          </ac:picMkLst>
        </pc:picChg>
      </pc:sldChg>
      <pc:sldChg chg="modSp">
        <pc:chgData name="Guest User" userId="e38cf5fff1ccbbef" providerId="Windows Live" clId="Web-{FCC009FE-AD93-40A4-AF70-772EFB6F2CD6}" dt="2019-08-12T17:43:03.315" v="1436" actId="20577"/>
        <pc:sldMkLst>
          <pc:docMk/>
          <pc:sldMk cId="1593680850" sldId="334"/>
        </pc:sldMkLst>
        <pc:spChg chg="mod">
          <ac:chgData name="Guest User" userId="e38cf5fff1ccbbef" providerId="Windows Live" clId="Web-{FCC009FE-AD93-40A4-AF70-772EFB6F2CD6}" dt="2019-08-12T17:43:03.315" v="1436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addSp delSp modSp new">
        <pc:chgData name="Guest User" userId="e38cf5fff1ccbbef" providerId="Windows Live" clId="Web-{FCC009FE-AD93-40A4-AF70-772EFB6F2CD6}" dt="2019-08-12T17:40:59.596" v="1427" actId="20577"/>
        <pc:sldMkLst>
          <pc:docMk/>
          <pc:sldMk cId="2039925233" sldId="335"/>
        </pc:sldMkLst>
        <pc:spChg chg="mod">
          <ac:chgData name="Guest User" userId="e38cf5fff1ccbbef" providerId="Windows Live" clId="Web-{FCC009FE-AD93-40A4-AF70-772EFB6F2CD6}" dt="2019-08-09T21:02:16.993" v="538" actId="20577"/>
          <ac:spMkLst>
            <pc:docMk/>
            <pc:sldMk cId="2039925233" sldId="335"/>
            <ac:spMk id="2" creationId="{64822D6A-DF2F-40EF-9D53-83DE5ECA9EEC}"/>
          </ac:spMkLst>
        </pc:spChg>
        <pc:spChg chg="mod">
          <ac:chgData name="Guest User" userId="e38cf5fff1ccbbef" providerId="Windows Live" clId="Web-{FCC009FE-AD93-40A4-AF70-772EFB6F2CD6}" dt="2019-08-12T17:40:59.596" v="1427" actId="20577"/>
          <ac:spMkLst>
            <pc:docMk/>
            <pc:sldMk cId="2039925233" sldId="335"/>
            <ac:spMk id="3" creationId="{775CAD25-AC27-43DC-8450-596CE68F3A39}"/>
          </ac:spMkLst>
        </pc:spChg>
        <pc:spChg chg="add mod">
          <ac:chgData name="Guest User" userId="e38cf5fff1ccbbef" providerId="Windows Live" clId="Web-{FCC009FE-AD93-40A4-AF70-772EFB6F2CD6}" dt="2019-08-12T17:40:49.705" v="1422" actId="20577"/>
          <ac:spMkLst>
            <pc:docMk/>
            <pc:sldMk cId="2039925233" sldId="335"/>
            <ac:spMk id="4" creationId="{2C91FA52-5EE9-4A3E-996A-42631631A68E}"/>
          </ac:spMkLst>
        </pc:spChg>
        <pc:spChg chg="add del mod">
          <ac:chgData name="Guest User" userId="e38cf5fff1ccbbef" providerId="Windows Live" clId="Web-{FCC009FE-AD93-40A4-AF70-772EFB6F2CD6}" dt="2019-08-09T21:08:52.340" v="786"/>
          <ac:spMkLst>
            <pc:docMk/>
            <pc:sldMk cId="2039925233" sldId="335"/>
            <ac:spMk id="4" creationId="{7B05F6E5-C4B7-4E1C-A518-8C2DC235DC9D}"/>
          </ac:spMkLst>
        </pc:spChg>
      </pc:sldChg>
      <pc:sldChg chg="modSp new">
        <pc:chgData name="Guest User" userId="e38cf5fff1ccbbef" providerId="Windows Live" clId="Web-{FCC009FE-AD93-40A4-AF70-772EFB6F2CD6}" dt="2019-08-12T17:28:12.922" v="1124" actId="20577"/>
        <pc:sldMkLst>
          <pc:docMk/>
          <pc:sldMk cId="2289254147" sldId="336"/>
        </pc:sldMkLst>
        <pc:spChg chg="mod">
          <ac:chgData name="Guest User" userId="e38cf5fff1ccbbef" providerId="Windows Live" clId="Web-{FCC009FE-AD93-40A4-AF70-772EFB6F2CD6}" dt="2019-08-09T20:13:05.800" v="386" actId="20577"/>
          <ac:spMkLst>
            <pc:docMk/>
            <pc:sldMk cId="2289254147" sldId="336"/>
            <ac:spMk id="2" creationId="{97E960A7-7227-4C28-9F92-59C78A5CC62E}"/>
          </ac:spMkLst>
        </pc:spChg>
        <pc:spChg chg="mod">
          <ac:chgData name="Guest User" userId="e38cf5fff1ccbbef" providerId="Windows Live" clId="Web-{FCC009FE-AD93-40A4-AF70-772EFB6F2CD6}" dt="2019-08-12T17:28:12.922" v="1124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 add replId">
        <pc:chgData name="Guest User" userId="e38cf5fff1ccbbef" providerId="Windows Live" clId="Web-{FCC009FE-AD93-40A4-AF70-772EFB6F2CD6}" dt="2019-08-12T17:28:06.313" v="1120" actId="20577"/>
        <pc:sldMkLst>
          <pc:docMk/>
          <pc:sldMk cId="3845030432" sldId="337"/>
        </pc:sldMkLst>
        <pc:spChg chg="mod">
          <ac:chgData name="Guest User" userId="e38cf5fff1ccbbef" providerId="Windows Live" clId="Web-{FCC009FE-AD93-40A4-AF70-772EFB6F2CD6}" dt="2019-08-12T17:28:06.313" v="1120" actId="20577"/>
          <ac:spMkLst>
            <pc:docMk/>
            <pc:sldMk cId="3845030432" sldId="337"/>
            <ac:spMk id="3" creationId="{A2DFA820-1700-448D-99CA-451110C5B9CA}"/>
          </ac:spMkLst>
        </pc:spChg>
      </pc:sldChg>
      <pc:sldChg chg="addSp delSp modSp new modNotes">
        <pc:chgData name="Guest User" userId="e38cf5fff1ccbbef" providerId="Windows Live" clId="Web-{FCC009FE-AD93-40A4-AF70-772EFB6F2CD6}" dt="2019-08-12T18:19:38.368" v="2098" actId="1076"/>
        <pc:sldMkLst>
          <pc:docMk/>
          <pc:sldMk cId="318780012" sldId="338"/>
        </pc:sldMkLst>
        <pc:spChg chg="mod">
          <ac:chgData name="Guest User" userId="e38cf5fff1ccbbef" providerId="Windows Live" clId="Web-{FCC009FE-AD93-40A4-AF70-772EFB6F2CD6}" dt="2019-08-09T21:01:18.836" v="526" actId="20577"/>
          <ac:spMkLst>
            <pc:docMk/>
            <pc:sldMk cId="318780012" sldId="338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3:55.224" v="478" actId="20577"/>
          <ac:spMkLst>
            <pc:docMk/>
            <pc:sldMk cId="318780012" sldId="338"/>
            <ac:spMk id="3" creationId="{5623DD62-E018-41C0-9618-4255DAA5DB5D}"/>
          </ac:spMkLst>
        </pc:spChg>
        <pc:picChg chg="add mod">
          <ac:chgData name="Guest User" userId="e38cf5fff1ccbbef" providerId="Windows Live" clId="Web-{FCC009FE-AD93-40A4-AF70-772EFB6F2CD6}" dt="2019-08-12T18:15:33.070" v="2086" actId="1076"/>
          <ac:picMkLst>
            <pc:docMk/>
            <pc:sldMk cId="318780012" sldId="338"/>
            <ac:picMk id="4" creationId="{01AA2F61-2141-4D29-BB95-1597D5DD58C2}"/>
          </ac:picMkLst>
        </pc:picChg>
        <pc:picChg chg="add del mod">
          <ac:chgData name="Guest User" userId="e38cf5fff1ccbbef" providerId="Windows Live" clId="Web-{FCC009FE-AD93-40A4-AF70-772EFB6F2CD6}" dt="2019-08-12T18:17:54.821" v="2091"/>
          <ac:picMkLst>
            <pc:docMk/>
            <pc:sldMk cId="318780012" sldId="338"/>
            <ac:picMk id="6" creationId="{2DDB7E31-E30E-4F0F-87EC-AE319122FFF6}"/>
          </ac:picMkLst>
        </pc:picChg>
        <pc:picChg chg="add del mod">
          <ac:chgData name="Guest User" userId="e38cf5fff1ccbbef" providerId="Windows Live" clId="Web-{FCC009FE-AD93-40A4-AF70-772EFB6F2CD6}" dt="2019-08-12T18:19:26.524" v="2094"/>
          <ac:picMkLst>
            <pc:docMk/>
            <pc:sldMk cId="318780012" sldId="338"/>
            <ac:picMk id="8" creationId="{1441EE06-81CF-4946-8037-E9E6988717A5}"/>
          </ac:picMkLst>
        </pc:picChg>
        <pc:picChg chg="add mod">
          <ac:chgData name="Guest User" userId="e38cf5fff1ccbbef" providerId="Windows Live" clId="Web-{FCC009FE-AD93-40A4-AF70-772EFB6F2CD6}" dt="2019-08-12T18:19:38.368" v="2098" actId="1076"/>
          <ac:picMkLst>
            <pc:docMk/>
            <pc:sldMk cId="318780012" sldId="338"/>
            <ac:picMk id="10" creationId="{9A33EB91-539A-4DEC-8F0D-CF89D8485FCF}"/>
          </ac:picMkLst>
        </pc:picChg>
        <pc:picChg chg="add mod">
          <ac:chgData name="Guest User" userId="e38cf5fff1ccbbef" providerId="Windows Live" clId="Web-{FCC009FE-AD93-40A4-AF70-772EFB6F2CD6}" dt="2019-08-12T18:19:31.743" v="2096" actId="14100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 add replId">
        <pc:chgData name="Guest User" userId="e38cf5fff1ccbbef" providerId="Windows Live" clId="Web-{FCC009FE-AD93-40A4-AF70-772EFB6F2CD6}" dt="2019-08-09T21:01:05.555" v="506" actId="20577"/>
        <pc:sldMkLst>
          <pc:docMk/>
          <pc:sldMk cId="3813879265" sldId="339"/>
        </pc:sldMkLst>
        <pc:spChg chg="mod">
          <ac:chgData name="Guest User" userId="e38cf5fff1ccbbef" providerId="Windows Live" clId="Web-{FCC009FE-AD93-40A4-AF70-772EFB6F2CD6}" dt="2019-08-09T21:01:05.555" v="506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4:00.052" v="47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addSp delSp modSp add replId modNotes">
        <pc:chgData name="Guest User" userId="e38cf5fff1ccbbef" providerId="Windows Live" clId="Web-{FCC009FE-AD93-40A4-AF70-772EFB6F2CD6}" dt="2019-08-12T17:25:42.312" v="1093" actId="1076"/>
        <pc:sldMkLst>
          <pc:docMk/>
          <pc:sldMk cId="3685413596" sldId="340"/>
        </pc:sldMkLst>
        <pc:spChg chg="mod">
          <ac:chgData name="Guest User" userId="e38cf5fff1ccbbef" providerId="Windows Live" clId="Web-{FCC009FE-AD93-40A4-AF70-772EFB6F2CD6}" dt="2019-08-12T17:14:16.295" v="1000" actId="20577"/>
          <ac:spMkLst>
            <pc:docMk/>
            <pc:sldMk cId="3685413596" sldId="340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12T17:25:30.969" v="1090" actId="14100"/>
          <ac:spMkLst>
            <pc:docMk/>
            <pc:sldMk cId="3685413596" sldId="340"/>
            <ac:spMk id="3" creationId="{BD0EFB65-E843-A24B-9843-5728E4ED0DAC}"/>
          </ac:spMkLst>
        </pc:spChg>
        <pc:picChg chg="del">
          <ac:chgData name="Guest User" userId="e38cf5fff1ccbbef" providerId="Windows Live" clId="Web-{FCC009FE-AD93-40A4-AF70-772EFB6F2CD6}" dt="2019-08-12T17:12:34.467" v="963"/>
          <ac:picMkLst>
            <pc:docMk/>
            <pc:sldMk cId="3685413596" sldId="340"/>
            <ac:picMk id="4" creationId="{C1736142-0B33-42EE-8C88-BFCF8C049BCE}"/>
          </ac:picMkLst>
        </pc:picChg>
        <pc:picChg chg="add mod">
          <ac:chgData name="Guest User" userId="e38cf5fff1ccbbef" providerId="Windows Live" clId="Web-{FCC009FE-AD93-40A4-AF70-772EFB6F2CD6}" dt="2019-08-12T17:25:42.312" v="1093" actId="1076"/>
          <ac:picMkLst>
            <pc:docMk/>
            <pc:sldMk cId="3685413596" sldId="340"/>
            <ac:picMk id="5" creationId="{3BAABA68-E977-4438-8553-6CA9634DD38C}"/>
          </ac:picMkLst>
        </pc:picChg>
      </pc:sldChg>
      <pc:sldChg chg="addSp modSp new modNotes">
        <pc:chgData name="Guest User" userId="e38cf5fff1ccbbef" providerId="Windows Live" clId="Web-{FCC009FE-AD93-40A4-AF70-772EFB6F2CD6}" dt="2019-08-12T18:04:48.725" v="2065" actId="1076"/>
        <pc:sldMkLst>
          <pc:docMk/>
          <pc:sldMk cId="2823414821" sldId="341"/>
        </pc:sldMkLst>
        <pc:spChg chg="mod">
          <ac:chgData name="Guest User" userId="e38cf5fff1ccbbef" providerId="Windows Live" clId="Web-{FCC009FE-AD93-40A4-AF70-772EFB6F2CD6}" dt="2019-08-12T17:43:32.753" v="1444" actId="20577"/>
          <ac:spMkLst>
            <pc:docMk/>
            <pc:sldMk cId="2823414821" sldId="341"/>
            <ac:spMk id="2" creationId="{4B8635F3-488A-4579-946D-874F22857B19}"/>
          </ac:spMkLst>
        </pc:spChg>
        <pc:spChg chg="mod">
          <ac:chgData name="Guest User" userId="e38cf5fff1ccbbef" providerId="Windows Live" clId="Web-{FCC009FE-AD93-40A4-AF70-772EFB6F2CD6}" dt="2019-08-12T17:50:27.473" v="1604" actId="20577"/>
          <ac:spMkLst>
            <pc:docMk/>
            <pc:sldMk cId="2823414821" sldId="341"/>
            <ac:spMk id="3" creationId="{9AAFC176-053D-488C-8C70-88BFDBA93085}"/>
          </ac:spMkLst>
        </pc:spChg>
        <pc:spChg chg="add mod">
          <ac:chgData name="Guest User" userId="e38cf5fff1ccbbef" providerId="Windows Live" clId="Web-{FCC009FE-AD93-40A4-AF70-772EFB6F2CD6}" dt="2019-08-12T17:51:23.582" v="1714" actId="20577"/>
          <ac:spMkLst>
            <pc:docMk/>
            <pc:sldMk cId="2823414821" sldId="341"/>
            <ac:spMk id="4" creationId="{20BEBDF5-AFA3-4087-984A-22C050694AA7}"/>
          </ac:spMkLst>
        </pc:spChg>
        <pc:spChg chg="add mod">
          <ac:chgData name="Guest User" userId="e38cf5fff1ccbbef" providerId="Windows Live" clId="Web-{FCC009FE-AD93-40A4-AF70-772EFB6F2CD6}" dt="2019-08-12T17:52:14.973" v="1845" actId="20577"/>
          <ac:spMkLst>
            <pc:docMk/>
            <pc:sldMk cId="2823414821" sldId="341"/>
            <ac:spMk id="5" creationId="{CD8009C7-3898-42FE-BAFA-F787EE4F3F3C}"/>
          </ac:spMkLst>
        </pc:spChg>
        <pc:picChg chg="add mod">
          <ac:chgData name="Guest User" userId="e38cf5fff1ccbbef" providerId="Windows Live" clId="Web-{FCC009FE-AD93-40A4-AF70-772EFB6F2CD6}" dt="2019-08-12T18:04:48.725" v="2065" actId="1076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0D0EF517-CACE-4339-A123-06C0E18108A0}"/>
    <pc:docChg chg="modSld">
      <pc:chgData name="Guest User" userId="e38cf5fff1ccbbef" providerId="Windows Live" clId="Web-{0D0EF517-CACE-4339-A123-06C0E18108A0}" dt="2019-08-22T20:51:27.700" v="5"/>
      <pc:docMkLst>
        <pc:docMk/>
      </pc:docMkLst>
      <pc:sldChg chg="modSp">
        <pc:chgData name="Guest User" userId="e38cf5fff1ccbbef" providerId="Windows Live" clId="Web-{0D0EF517-CACE-4339-A123-06C0E18108A0}" dt="2019-08-22T20:50:24.512" v="0"/>
        <pc:sldMkLst>
          <pc:docMk/>
          <pc:sldMk cId="4097320238" sldId="332"/>
        </pc:sldMkLst>
        <pc:picChg chg="mod">
          <ac:chgData name="Guest User" userId="e38cf5fff1ccbbef" providerId="Windows Live" clId="Web-{0D0EF517-CACE-4339-A123-06C0E18108A0}" dt="2019-08-22T20:50:24.512" v="0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0D0EF517-CACE-4339-A123-06C0E18108A0}" dt="2019-08-22T20:51:20.778" v="4"/>
        <pc:sldMkLst>
          <pc:docMk/>
          <pc:sldMk cId="318780012" sldId="338"/>
        </pc:sldMkLst>
        <pc:picChg chg="mod">
          <ac:chgData name="Guest User" userId="e38cf5fff1ccbbef" providerId="Windows Live" clId="Web-{0D0EF517-CACE-4339-A123-06C0E18108A0}" dt="2019-08-22T20:50:53.934" v="2"/>
          <ac:picMkLst>
            <pc:docMk/>
            <pc:sldMk cId="318780012" sldId="338"/>
            <ac:picMk id="4" creationId="{01AA2F61-2141-4D29-BB95-1597D5DD58C2}"/>
          </ac:picMkLst>
        </pc:picChg>
        <pc:picChg chg="mod">
          <ac:chgData name="Guest User" userId="e38cf5fff1ccbbef" providerId="Windows Live" clId="Web-{0D0EF517-CACE-4339-A123-06C0E18108A0}" dt="2019-08-22T20:51:20.778" v="4"/>
          <ac:picMkLst>
            <pc:docMk/>
            <pc:sldMk cId="318780012" sldId="338"/>
            <ac:picMk id="10" creationId="{9A33EB91-539A-4DEC-8F0D-CF89D8485FCF}"/>
          </ac:picMkLst>
        </pc:picChg>
        <pc:picChg chg="mod">
          <ac:chgData name="Guest User" userId="e38cf5fff1ccbbef" providerId="Windows Live" clId="Web-{0D0EF517-CACE-4339-A123-06C0E18108A0}" dt="2019-08-22T20:51:05.450" v="3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">
        <pc:chgData name="Guest User" userId="e38cf5fff1ccbbef" providerId="Windows Live" clId="Web-{0D0EF517-CACE-4339-A123-06C0E18108A0}" dt="2019-08-22T20:50:33.966" v="1"/>
        <pc:sldMkLst>
          <pc:docMk/>
          <pc:sldMk cId="3685413596" sldId="340"/>
        </pc:sldMkLst>
        <pc:picChg chg="mod">
          <ac:chgData name="Guest User" userId="e38cf5fff1ccbbef" providerId="Windows Live" clId="Web-{0D0EF517-CACE-4339-A123-06C0E18108A0}" dt="2019-08-22T20:50:33.966" v="1"/>
          <ac:picMkLst>
            <pc:docMk/>
            <pc:sldMk cId="3685413596" sldId="340"/>
            <ac:picMk id="5" creationId="{3BAABA68-E977-4438-8553-6CA9634DD38C}"/>
          </ac:picMkLst>
        </pc:picChg>
      </pc:sldChg>
      <pc:sldChg chg="modSp">
        <pc:chgData name="Guest User" userId="e38cf5fff1ccbbef" providerId="Windows Live" clId="Web-{0D0EF517-CACE-4339-A123-06C0E18108A0}" dt="2019-08-22T20:51:27.700" v="5"/>
        <pc:sldMkLst>
          <pc:docMk/>
          <pc:sldMk cId="2823414821" sldId="341"/>
        </pc:sldMkLst>
        <pc:picChg chg="mod">
          <ac:chgData name="Guest User" userId="e38cf5fff1ccbbef" providerId="Windows Live" clId="Web-{0D0EF517-CACE-4339-A123-06C0E18108A0}" dt="2019-08-22T20:51:27.700" v="5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A8FE0BC0-860E-48C2-BC44-F6D80E5828CF}"/>
    <pc:docChg chg="addSld delSld modSld">
      <pc:chgData name="Guest User" userId="e38cf5fff1ccbbef" providerId="Windows Live" clId="Web-{A8FE0BC0-860E-48C2-BC44-F6D80E5828CF}" dt="2020-02-01T20:25:19.009" v="93" actId="20577"/>
      <pc:docMkLst>
        <pc:docMk/>
      </pc:docMkLst>
      <pc:sldChg chg="modSp">
        <pc:chgData name="Guest User" userId="e38cf5fff1ccbbef" providerId="Windows Live" clId="Web-{A8FE0BC0-860E-48C2-BC44-F6D80E5828CF}" dt="2020-02-01T20:23:02.430" v="14" actId="20577"/>
        <pc:sldMkLst>
          <pc:docMk/>
          <pc:sldMk cId="0" sldId="256"/>
        </pc:sldMkLst>
        <pc:spChg chg="mod">
          <ac:chgData name="Guest User" userId="e38cf5fff1ccbbef" providerId="Windows Live" clId="Web-{A8FE0BC0-860E-48C2-BC44-F6D80E5828CF}" dt="2020-02-01T20:19:29.392" v="8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A8FE0BC0-860E-48C2-BC44-F6D80E5828CF}" dt="2020-02-01T20:23:02.430" v="14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A8FE0BC0-860E-48C2-BC44-F6D80E5828CF}" dt="2020-02-01T20:25:19.009" v="93" actId="20577"/>
        <pc:sldMkLst>
          <pc:docMk/>
          <pc:sldMk cId="0" sldId="274"/>
        </pc:sldMkLst>
        <pc:spChg chg="mod">
          <ac:chgData name="Guest User" userId="e38cf5fff1ccbbef" providerId="Windows Live" clId="Web-{A8FE0BC0-860E-48C2-BC44-F6D80E5828CF}" dt="2020-02-01T20:25:19.009" v="93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A8FE0BC0-860E-48C2-BC44-F6D80E5828CF}" dt="2020-02-01T20:23:19.431" v="19" actId="20577"/>
        <pc:sldMkLst>
          <pc:docMk/>
          <pc:sldMk cId="3177937676" sldId="292"/>
        </pc:sldMkLst>
        <pc:spChg chg="mod">
          <ac:chgData name="Guest User" userId="e38cf5fff1ccbbef" providerId="Windows Live" clId="Web-{A8FE0BC0-860E-48C2-BC44-F6D80E5828CF}" dt="2020-02-01T20:23:19.431" v="19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A8FE0BC0-860E-48C2-BC44-F6D80E5828CF}" dt="2020-02-01T20:23:37.712" v="34" actId="20577"/>
        <pc:sldMkLst>
          <pc:docMk/>
          <pc:sldMk cId="2929006727" sldId="299"/>
        </pc:sldMkLst>
        <pc:spChg chg="mod">
          <ac:chgData name="Guest User" userId="e38cf5fff1ccbbef" providerId="Windows Live" clId="Web-{A8FE0BC0-860E-48C2-BC44-F6D80E5828CF}" dt="2020-02-01T20:23:22.884" v="25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A8FE0BC0-860E-48C2-BC44-F6D80E5828CF}" dt="2020-02-01T20:23:37.712" v="34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modNotes">
        <pc:chgData name="Guest User" userId="e38cf5fff1ccbbef" providerId="Windows Live" clId="Web-{A8FE0BC0-860E-48C2-BC44-F6D80E5828CF}" dt="2020-02-01T20:25:07.681" v="87" actId="20577"/>
        <pc:sldMkLst>
          <pc:docMk/>
          <pc:sldMk cId="4253396331" sldId="311"/>
        </pc:sldMkLst>
        <pc:spChg chg="mod">
          <ac:chgData name="Guest User" userId="e38cf5fff1ccbbef" providerId="Windows Live" clId="Web-{A8FE0BC0-860E-48C2-BC44-F6D80E5828CF}" dt="2020-02-01T20:25:07.681" v="87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del">
        <pc:chgData name="Guest User" userId="e38cf5fff1ccbbef" providerId="Windows Live" clId="Web-{A8FE0BC0-860E-48C2-BC44-F6D80E5828CF}" dt="2020-02-01T20:24:38.962" v="62"/>
        <pc:sldMkLst>
          <pc:docMk/>
          <pc:sldMk cId="0" sldId="331"/>
        </pc:sldMkLst>
      </pc:sldChg>
      <pc:sldChg chg="del">
        <pc:chgData name="Guest User" userId="e38cf5fff1ccbbef" providerId="Windows Live" clId="Web-{A8FE0BC0-860E-48C2-BC44-F6D80E5828CF}" dt="2020-02-01T20:23:48.712" v="43"/>
        <pc:sldMkLst>
          <pc:docMk/>
          <pc:sldMk cId="4097320238" sldId="332"/>
        </pc:sldMkLst>
      </pc:sldChg>
      <pc:sldChg chg="del">
        <pc:chgData name="Guest User" userId="e38cf5fff1ccbbef" providerId="Windows Live" clId="Web-{A8FE0BC0-860E-48C2-BC44-F6D80E5828CF}" dt="2020-02-01T20:24:38.978" v="65"/>
        <pc:sldMkLst>
          <pc:docMk/>
          <pc:sldMk cId="1581574247" sldId="333"/>
        </pc:sldMkLst>
      </pc:sldChg>
      <pc:sldChg chg="del">
        <pc:chgData name="Guest User" userId="e38cf5fff1ccbbef" providerId="Windows Live" clId="Web-{A8FE0BC0-860E-48C2-BC44-F6D80E5828CF}" dt="2020-02-01T20:24:38.978" v="64"/>
        <pc:sldMkLst>
          <pc:docMk/>
          <pc:sldMk cId="1593680850" sldId="334"/>
        </pc:sldMkLst>
      </pc:sldChg>
      <pc:sldChg chg="del">
        <pc:chgData name="Guest User" userId="e38cf5fff1ccbbef" providerId="Windows Live" clId="Web-{A8FE0BC0-860E-48C2-BC44-F6D80E5828CF}" dt="2020-02-01T20:24:16.165" v="44"/>
        <pc:sldMkLst>
          <pc:docMk/>
          <pc:sldMk cId="2039925233" sldId="335"/>
        </pc:sldMkLst>
      </pc:sldChg>
      <pc:sldChg chg="modSp">
        <pc:chgData name="Guest User" userId="e38cf5fff1ccbbef" providerId="Windows Live" clId="Web-{A8FE0BC0-860E-48C2-BC44-F6D80E5828CF}" dt="2020-02-01T20:24:18.947" v="46" actId="20577"/>
        <pc:sldMkLst>
          <pc:docMk/>
          <pc:sldMk cId="2289254147" sldId="336"/>
        </pc:sldMkLst>
        <pc:spChg chg="mod">
          <ac:chgData name="Guest User" userId="e38cf5fff1ccbbef" providerId="Windows Live" clId="Web-{A8FE0BC0-860E-48C2-BC44-F6D80E5828CF}" dt="2020-02-01T20:24:18.947" v="46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del">
        <pc:chgData name="Guest User" userId="e38cf5fff1ccbbef" providerId="Windows Live" clId="Web-{A8FE0BC0-860E-48C2-BC44-F6D80E5828CF}" dt="2020-02-01T20:24:21.197" v="47"/>
        <pc:sldMkLst>
          <pc:docMk/>
          <pc:sldMk cId="3845030432" sldId="337"/>
        </pc:sldMkLst>
      </pc:sldChg>
      <pc:sldChg chg="del">
        <pc:chgData name="Guest User" userId="e38cf5fff1ccbbef" providerId="Windows Live" clId="Web-{A8FE0BC0-860E-48C2-BC44-F6D80E5828CF}" dt="2020-02-01T20:24:25.290" v="48"/>
        <pc:sldMkLst>
          <pc:docMk/>
          <pc:sldMk cId="318780012" sldId="338"/>
        </pc:sldMkLst>
      </pc:sldChg>
      <pc:sldChg chg="modSp">
        <pc:chgData name="Guest User" userId="e38cf5fff1ccbbef" providerId="Windows Live" clId="Web-{A8FE0BC0-860E-48C2-BC44-F6D80E5828CF}" dt="2020-02-01T20:24:34.056" v="61" actId="20577"/>
        <pc:sldMkLst>
          <pc:docMk/>
          <pc:sldMk cId="3813879265" sldId="339"/>
        </pc:sldMkLst>
        <pc:spChg chg="mod">
          <ac:chgData name="Guest User" userId="e38cf5fff1ccbbef" providerId="Windows Live" clId="Web-{A8FE0BC0-860E-48C2-BC44-F6D80E5828CF}" dt="2020-02-01T20:24:34.056" v="61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A8FE0BC0-860E-48C2-BC44-F6D80E5828CF}" dt="2020-02-01T20:24:27.681" v="4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del">
        <pc:chgData name="Guest User" userId="e38cf5fff1ccbbef" providerId="Windows Live" clId="Web-{A8FE0BC0-860E-48C2-BC44-F6D80E5828CF}" dt="2020-02-01T20:24:16.165" v="45"/>
        <pc:sldMkLst>
          <pc:docMk/>
          <pc:sldMk cId="3685413596" sldId="340"/>
        </pc:sldMkLst>
      </pc:sldChg>
      <pc:sldChg chg="del">
        <pc:chgData name="Guest User" userId="e38cf5fff1ccbbef" providerId="Windows Live" clId="Web-{A8FE0BC0-860E-48C2-BC44-F6D80E5828CF}" dt="2020-02-01T20:24:38.978" v="63"/>
        <pc:sldMkLst>
          <pc:docMk/>
          <pc:sldMk cId="2823414821" sldId="341"/>
        </pc:sldMkLst>
      </pc:sldChg>
      <pc:sldChg chg="del">
        <pc:chgData name="Guest User" userId="e38cf5fff1ccbbef" providerId="Windows Live" clId="Web-{A8FE0BC0-860E-48C2-BC44-F6D80E5828CF}" dt="2020-02-01T20:25:16.478" v="92"/>
        <pc:sldMkLst>
          <pc:docMk/>
          <pc:sldMk cId="3957957532" sldId="342"/>
        </pc:sldMkLst>
      </pc:sldChg>
      <pc:sldChg chg="del">
        <pc:chgData name="Guest User" userId="e38cf5fff1ccbbef" providerId="Windows Live" clId="Web-{A8FE0BC0-860E-48C2-BC44-F6D80E5828CF}" dt="2020-02-01T20:25:16.478" v="91"/>
        <pc:sldMkLst>
          <pc:docMk/>
          <pc:sldMk cId="1944992741" sldId="343"/>
        </pc:sldMkLst>
      </pc:sldChg>
      <pc:sldChg chg="del">
        <pc:chgData name="Guest User" userId="e38cf5fff1ccbbef" providerId="Windows Live" clId="Web-{A8FE0BC0-860E-48C2-BC44-F6D80E5828CF}" dt="2020-02-01T20:25:16.478" v="90"/>
        <pc:sldMkLst>
          <pc:docMk/>
          <pc:sldMk cId="2718716916" sldId="344"/>
        </pc:sldMkLst>
      </pc:sldChg>
      <pc:sldChg chg="modSp">
        <pc:chgData name="Guest User" userId="e38cf5fff1ccbbef" providerId="Windows Live" clId="Web-{A8FE0BC0-860E-48C2-BC44-F6D80E5828CF}" dt="2020-02-01T20:23:44.868" v="42" actId="20577"/>
        <pc:sldMkLst>
          <pc:docMk/>
          <pc:sldMk cId="2094117202" sldId="345"/>
        </pc:sldMkLst>
        <pc:spChg chg="mod">
          <ac:chgData name="Guest User" userId="e38cf5fff1ccbbef" providerId="Windows Live" clId="Web-{A8FE0BC0-860E-48C2-BC44-F6D80E5828CF}" dt="2020-02-01T20:23:42.040" v="40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A8FE0BC0-860E-48C2-BC44-F6D80E5828CF}" dt="2020-02-01T20:23:44.868" v="42" actId="20577"/>
          <ac:spMkLst>
            <pc:docMk/>
            <pc:sldMk cId="2094117202" sldId="345"/>
            <ac:spMk id="3" creationId="{825D01C3-6DF9-43AD-86EA-295337FBF9AC}"/>
          </ac:spMkLst>
        </pc:spChg>
      </pc:sldChg>
      <pc:sldChg chg="modSp add replId">
        <pc:chgData name="Guest User" userId="e38cf5fff1ccbbef" providerId="Windows Live" clId="Web-{A8FE0BC0-860E-48C2-BC44-F6D80E5828CF}" dt="2020-02-01T20:25:13.713" v="89" actId="20577"/>
        <pc:sldMkLst>
          <pc:docMk/>
          <pc:sldMk cId="1584528486" sldId="346"/>
        </pc:sldMkLst>
        <pc:spChg chg="mod">
          <ac:chgData name="Guest User" userId="e38cf5fff1ccbbef" providerId="Windows Live" clId="Web-{A8FE0BC0-860E-48C2-BC44-F6D80E5828CF}" dt="2020-02-01T20:25:13.713" v="89" actId="20577"/>
          <ac:spMkLst>
            <pc:docMk/>
            <pc:sldMk cId="1584528486" sldId="346"/>
            <ac:spMk id="2" creationId="{BC1D05DE-DB03-DA41-8335-4E880F4F4E3A}"/>
          </ac:spMkLst>
        </pc:spChg>
      </pc:sldChg>
    </pc:docChg>
  </pc:docChgLst>
  <pc:docChgLst>
    <pc:chgData name="Guest User" userId="e38cf5fff1ccbbef" providerId="Windows Live" clId="Web-{2830B3F5-47E4-4661-9935-2AAC9BCFCAB6}"/>
    <pc:docChg chg="addSld delSld modSld sldOrd">
      <pc:chgData name="Guest User" userId="e38cf5fff1ccbbef" providerId="Windows Live" clId="Web-{2830B3F5-47E4-4661-9935-2AAC9BCFCAB6}" dt="2019-08-21T18:36:52.571" v="525"/>
      <pc:docMkLst>
        <pc:docMk/>
      </pc:docMkLst>
      <pc:sldChg chg="modNotes">
        <pc:chgData name="Guest User" userId="e38cf5fff1ccbbef" providerId="Windows Live" clId="Web-{2830B3F5-47E4-4661-9935-2AAC9BCFCAB6}" dt="2019-08-21T18:36:52.571" v="525"/>
        <pc:sldMkLst>
          <pc:docMk/>
          <pc:sldMk cId="0" sldId="256"/>
        </pc:sldMkLst>
      </pc:sldChg>
      <pc:sldChg chg="modSp ord">
        <pc:chgData name="Guest User" userId="e38cf5fff1ccbbef" providerId="Windows Live" clId="Web-{2830B3F5-47E4-4661-9935-2AAC9BCFCAB6}" dt="2019-08-21T18:10:31.382" v="322" actId="20577"/>
        <pc:sldMkLst>
          <pc:docMk/>
          <pc:sldMk cId="4253396331" sldId="311"/>
        </pc:sldMkLst>
        <pc:spChg chg="mod">
          <ac:chgData name="Guest User" userId="e38cf5fff1ccbbef" providerId="Windows Live" clId="Web-{2830B3F5-47E4-4661-9935-2AAC9BCFCAB6}" dt="2019-08-21T18:10:31.382" v="322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addSp delSp modSp">
        <pc:chgData name="Guest User" userId="e38cf5fff1ccbbef" providerId="Windows Live" clId="Web-{2830B3F5-47E4-4661-9935-2AAC9BCFCAB6}" dt="2019-08-21T18:28:50.368" v="521" actId="1076"/>
        <pc:sldMkLst>
          <pc:docMk/>
          <pc:sldMk cId="4097320238" sldId="332"/>
        </pc:sldMkLst>
        <pc:picChg chg="del">
          <ac:chgData name="Guest User" userId="e38cf5fff1ccbbef" providerId="Windows Live" clId="Web-{2830B3F5-47E4-4661-9935-2AAC9BCFCAB6}" dt="2019-08-21T18:28:41.805" v="519"/>
          <ac:picMkLst>
            <pc:docMk/>
            <pc:sldMk cId="4097320238" sldId="332"/>
            <ac:picMk id="4" creationId="{C1736142-0B33-42EE-8C88-BFCF8C049BCE}"/>
          </ac:picMkLst>
        </pc:picChg>
        <pc:picChg chg="add mod">
          <ac:chgData name="Guest User" userId="e38cf5fff1ccbbef" providerId="Windows Live" clId="Web-{2830B3F5-47E4-4661-9935-2AAC9BCFCAB6}" dt="2019-08-21T18:28:50.368" v="521" actId="1076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2830B3F5-47E4-4661-9935-2AAC9BCFCAB6}" dt="2019-08-21T18:19:29.086" v="413" actId="20577"/>
        <pc:sldMkLst>
          <pc:docMk/>
          <pc:sldMk cId="1593680850" sldId="334"/>
        </pc:sldMkLst>
        <pc:spChg chg="mod">
          <ac:chgData name="Guest User" userId="e38cf5fff1ccbbef" providerId="Windows Live" clId="Web-{2830B3F5-47E4-4661-9935-2AAC9BCFCAB6}" dt="2019-08-21T18:19:29.086" v="413" actId="20577"/>
          <ac:spMkLst>
            <pc:docMk/>
            <pc:sldMk cId="1593680850" sldId="334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9:25.398" v="408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2830B3F5-47E4-4661-9935-2AAC9BCFCAB6}" dt="2019-08-21T17:57:22.695" v="2" actId="20577"/>
        <pc:sldMkLst>
          <pc:docMk/>
          <pc:sldMk cId="2039925233" sldId="335"/>
        </pc:sldMkLst>
        <pc:spChg chg="mod">
          <ac:chgData name="Guest User" userId="e38cf5fff1ccbbef" providerId="Windows Live" clId="Web-{2830B3F5-47E4-4661-9935-2AAC9BCFCAB6}" dt="2019-08-21T17:57:22.695" v="2" actId="20577"/>
          <ac:spMkLst>
            <pc:docMk/>
            <pc:sldMk cId="2039925233" sldId="335"/>
            <ac:spMk id="3" creationId="{775CAD25-AC27-43DC-8450-596CE68F3A39}"/>
          </ac:spMkLst>
        </pc:spChg>
      </pc:sldChg>
      <pc:sldChg chg="modSp">
        <pc:chgData name="Guest User" userId="e38cf5fff1ccbbef" providerId="Windows Live" clId="Web-{2830B3F5-47E4-4661-9935-2AAC9BCFCAB6}" dt="2019-08-21T17:57:55.132" v="11" actId="1076"/>
        <pc:sldMkLst>
          <pc:docMk/>
          <pc:sldMk cId="2289254147" sldId="336"/>
        </pc:sldMkLst>
        <pc:spChg chg="mod">
          <ac:chgData name="Guest User" userId="e38cf5fff1ccbbef" providerId="Windows Live" clId="Web-{2830B3F5-47E4-4661-9935-2AAC9BCFCAB6}" dt="2019-08-21T17:57:55.132" v="11" actId="1076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8:10.101" v="13" actId="14100"/>
        <pc:sldMkLst>
          <pc:docMk/>
          <pc:sldMk cId="3845030432" sldId="337"/>
        </pc:sldMkLst>
        <pc:spChg chg="mod">
          <ac:chgData name="Guest User" userId="e38cf5fff1ccbbef" providerId="Windows Live" clId="Web-{2830B3F5-47E4-4661-9935-2AAC9BCFCAB6}" dt="2019-08-21T17:58:10.101" v="13" actId="14100"/>
          <ac:spMkLst>
            <pc:docMk/>
            <pc:sldMk cId="3845030432" sldId="337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7:31.757" v="10" actId="20577"/>
        <pc:sldMkLst>
          <pc:docMk/>
          <pc:sldMk cId="3685413596" sldId="340"/>
        </pc:sldMkLst>
        <pc:spChg chg="mod">
          <ac:chgData name="Guest User" userId="e38cf5fff1ccbbef" providerId="Windows Live" clId="Web-{2830B3F5-47E4-4661-9935-2AAC9BCFCAB6}" dt="2019-08-21T17:57:31.757" v="10" actId="20577"/>
          <ac:spMkLst>
            <pc:docMk/>
            <pc:sldMk cId="3685413596" sldId="340"/>
            <ac:spMk id="3" creationId="{BD0EFB65-E843-A24B-9843-5728E4ED0DAC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07:59.554" v="202"/>
        <pc:sldMkLst>
          <pc:docMk/>
          <pc:sldMk cId="3957957532" sldId="342"/>
        </pc:sldMkLst>
        <pc:spChg chg="mod">
          <ac:chgData name="Guest User" userId="e38cf5fff1ccbbef" providerId="Windows Live" clId="Web-{2830B3F5-47E4-4661-9935-2AAC9BCFCAB6}" dt="2019-08-21T18:02:04.851" v="66" actId="20577"/>
          <ac:spMkLst>
            <pc:docMk/>
            <pc:sldMk cId="3957957532" sldId="342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07:57.226" v="201" actId="20577"/>
          <ac:spMkLst>
            <pc:docMk/>
            <pc:sldMk cId="3957957532" sldId="342"/>
            <ac:spMk id="3" creationId="{1B39FA87-F59D-844F-B1A9-8A5ED869DC58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11:24.617" v="389"/>
        <pc:sldMkLst>
          <pc:docMk/>
          <pc:sldMk cId="1944992741" sldId="343"/>
        </pc:sldMkLst>
        <pc:spChg chg="mod">
          <ac:chgData name="Guest User" userId="e38cf5fff1ccbbef" providerId="Windows Live" clId="Web-{2830B3F5-47E4-4661-9935-2AAC9BCFCAB6}" dt="2019-08-21T18:02:08.335" v="67" actId="20577"/>
          <ac:spMkLst>
            <pc:docMk/>
            <pc:sldMk cId="1944992741" sldId="343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11:22.586" v="388" actId="20577"/>
          <ac:spMkLst>
            <pc:docMk/>
            <pc:sldMk cId="1944992741" sldId="343"/>
            <ac:spMk id="3" creationId="{1B39FA87-F59D-844F-B1A9-8A5ED869DC58}"/>
          </ac:spMkLst>
        </pc:spChg>
      </pc:sldChg>
      <pc:sldChg chg="modSp add replId modNotes">
        <pc:chgData name="Guest User" userId="e38cf5fff1ccbbef" providerId="Windows Live" clId="Web-{2830B3F5-47E4-4661-9935-2AAC9BCFCAB6}" dt="2019-08-21T18:27:59.977" v="514" actId="20577"/>
        <pc:sldMkLst>
          <pc:docMk/>
          <pc:sldMk cId="2718716916" sldId="344"/>
        </pc:sldMkLst>
        <pc:spChg chg="mod">
          <ac:chgData name="Guest User" userId="e38cf5fff1ccbbef" providerId="Windows Live" clId="Web-{2830B3F5-47E4-4661-9935-2AAC9BCFCAB6}" dt="2019-08-21T18:25:22.664" v="452" actId="20577"/>
          <ac:spMkLst>
            <pc:docMk/>
            <pc:sldMk cId="2718716916" sldId="344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7:59.977" v="514" actId="20577"/>
          <ac:spMkLst>
            <pc:docMk/>
            <pc:sldMk cId="2718716916" sldId="344"/>
            <ac:spMk id="3" creationId="{1B39FA87-F59D-844F-B1A9-8A5ED869DC58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0"/>
        <pc:sldMkLst>
          <pc:docMk/>
          <pc:sldMk cId="3888652646" sldId="345"/>
        </pc:sldMkLst>
        <pc:spChg chg="mod">
          <ac:chgData name="Guest User" userId="e38cf5fff1ccbbef" providerId="Windows Live" clId="Web-{2830B3F5-47E4-4661-9935-2AAC9BCFCAB6}" dt="2019-08-21T18:02:13.695" v="69" actId="20577"/>
          <ac:spMkLst>
            <pc:docMk/>
            <pc:sldMk cId="3888652646" sldId="345"/>
            <ac:spMk id="2" creationId="{BC1D05DE-DB03-DA41-8335-4E880F4F4E3A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1"/>
        <pc:sldMkLst>
          <pc:docMk/>
          <pc:sldMk cId="1989948546" sldId="346"/>
        </pc:sldMkLst>
        <pc:spChg chg="mod">
          <ac:chgData name="Guest User" userId="e38cf5fff1ccbbef" providerId="Windows Live" clId="Web-{2830B3F5-47E4-4661-9935-2AAC9BCFCAB6}" dt="2019-08-21T18:02:10.913" v="68" actId="20577"/>
          <ac:spMkLst>
            <pc:docMk/>
            <pc:sldMk cId="1989948546" sldId="346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5:18.039" v="449" actId="20577"/>
          <ac:spMkLst>
            <pc:docMk/>
            <pc:sldMk cId="1989948546" sldId="346"/>
            <ac:spMk id="3" creationId="{1B39FA87-F59D-844F-B1A9-8A5ED869DC58}"/>
          </ac:spMkLst>
        </pc:spChg>
      </pc:sldChg>
      <pc:sldChg chg="modSp add del ord replId">
        <pc:chgData name="Guest User" userId="e38cf5fff1ccbbef" providerId="Windows Live" clId="Web-{2830B3F5-47E4-4661-9935-2AAC9BCFCAB6}" dt="2019-08-21T18:18:52.961" v="400"/>
        <pc:sldMkLst>
          <pc:docMk/>
          <pc:sldMk cId="841353035" sldId="347"/>
        </pc:sldMkLst>
        <pc:spChg chg="mod">
          <ac:chgData name="Guest User" userId="e38cf5fff1ccbbef" providerId="Windows Live" clId="Web-{2830B3F5-47E4-4661-9935-2AAC9BCFCAB6}" dt="2019-08-21T18:18:41.476" v="395" actId="20577"/>
          <ac:spMkLst>
            <pc:docMk/>
            <pc:sldMk cId="841353035" sldId="347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8:52.539" v="399" actId="20577"/>
          <ac:spMkLst>
            <pc:docMk/>
            <pc:sldMk cId="841353035" sldId="347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3F84D753-8A36-4DFC-9FD4-CFF79C75548A}"/>
    <pc:docChg chg="modSld">
      <pc:chgData name="Guest User" userId="e38cf5fff1ccbbef" providerId="Windows Live" clId="Web-{3F84D753-8A36-4DFC-9FD4-CFF79C75548A}" dt="2019-08-21T22:08:59.534" v="3" actId="20577"/>
      <pc:docMkLst>
        <pc:docMk/>
      </pc:docMkLst>
      <pc:sldChg chg="modSp">
        <pc:chgData name="Guest User" userId="e38cf5fff1ccbbef" providerId="Windows Live" clId="Web-{3F84D753-8A36-4DFC-9FD4-CFF79C75548A}" dt="2019-08-21T22:08:59.534" v="3" actId="20577"/>
        <pc:sldMkLst>
          <pc:docMk/>
          <pc:sldMk cId="2929006727" sldId="299"/>
        </pc:sldMkLst>
        <pc:spChg chg="mod">
          <ac:chgData name="Guest User" userId="e38cf5fff1ccbbef" providerId="Windows Live" clId="Web-{3F84D753-8A36-4DFC-9FD4-CFF79C75548A}" dt="2019-08-21T22:08:59.534" v="3" actId="20577"/>
          <ac:spMkLst>
            <pc:docMk/>
            <pc:sldMk cId="2929006727" sldId="299"/>
            <ac:spMk id="4" creationId="{93D99F56-4DB3-D14F-AA13-0FA8FD7AE0C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402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wm-spanish1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text in these slides is taken from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>
                <a:hlinkClick r:id="rId3"/>
              </a:rPr>
              <a:t>https://courses.lumenlearning.com/wm-spanish1/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 it is published under one or more open licenses.</a:t>
            </a:r>
            <a:endParaRPr lang="en-US"/>
          </a:p>
          <a:p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images in these slides are attributed in the notes of the slide on which they appear and licensed as indicated. 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02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3" name="Shape 3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blipFill dpi="0" rotWithShape="1">
          <a:blip r:embed="rId2">
            <a:lum/>
          </a:blip>
          <a:srcRect/>
          <a:stretch>
            <a:fillRect t="-61000" b="-61000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3">
            <a:extLst>
              <a:ext uri="{FF2B5EF4-FFF2-40B4-BE49-F238E27FC236}">
                <a16:creationId xmlns:a16="http://schemas.microsoft.com/office/drawing/2014/main" id="{DB391CD0-B0FF-7C47-AEC7-712743E719D1}"/>
              </a:ext>
            </a:extLst>
          </p:cNvPr>
          <p:cNvSpPr/>
          <p:nvPr/>
        </p:nvSpPr>
        <p:spPr>
          <a:xfrm>
            <a:off x="0" y="552196"/>
            <a:ext cx="12207240" cy="268833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 hasCustomPrompt="1"/>
          </p:nvPr>
        </p:nvSpPr>
        <p:spPr>
          <a:xfrm>
            <a:off x="1519519" y="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7FB"/>
              </a:buClr>
              <a:buSzPts val="5500"/>
              <a:buFont typeface="Century Gothic"/>
              <a:buNone/>
              <a:defRPr sz="4125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Course Title</a:t>
            </a: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 hasCustomPrompt="1"/>
          </p:nvPr>
        </p:nvSpPr>
        <p:spPr>
          <a:xfrm>
            <a:off x="0" y="266142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1F7FB"/>
              </a:buClr>
              <a:buSzPts val="2400"/>
              <a:buFont typeface="Arial"/>
              <a:buNone/>
              <a:defRPr sz="1800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rPr lang="en-US" dirty="0"/>
              <a:t>Module: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767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537882"/>
            <a:ext cx="12192000" cy="2689412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838200" y="537883"/>
            <a:ext cx="10515600" cy="268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 Gothic"/>
              <a:buNone/>
              <a:defRPr sz="3750" b="0" i="0" u="none" strike="noStrike" cap="none">
                <a:solidFill>
                  <a:schemeClr val="bg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5735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Google Shape;20;p4">
            <a:extLst>
              <a:ext uri="{FF2B5EF4-FFF2-40B4-BE49-F238E27FC236}">
                <a16:creationId xmlns:a16="http://schemas.microsoft.com/office/drawing/2014/main" id="{AAE7BF4A-9551-9C45-B7D9-6E6531C8E0A8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730726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Google Shape;20;p4">
            <a:extLst>
              <a:ext uri="{FF2B5EF4-FFF2-40B4-BE49-F238E27FC236}">
                <a16:creationId xmlns:a16="http://schemas.microsoft.com/office/drawing/2014/main" id="{866938FD-48A8-C945-8F8D-948D6ACBB765}"/>
              </a:ext>
            </a:extLst>
          </p:cNvPr>
          <p:cNvSpPr/>
          <p:nvPr/>
        </p:nvSpPr>
        <p:spPr>
          <a:xfrm rot="5400000">
            <a:off x="-3137554" y="3137552"/>
            <a:ext cx="6858002" cy="582894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52015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EE238881-7684-6E45-838B-2C5185AA693E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57535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title"/>
          </p:nvPr>
        </p:nvSpPr>
        <p:spPr>
          <a:xfrm rot="5400000">
            <a:off x="7133432" y="1956595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5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Google Shape;20;p4">
            <a:extLst>
              <a:ext uri="{FF2B5EF4-FFF2-40B4-BE49-F238E27FC236}">
                <a16:creationId xmlns:a16="http://schemas.microsoft.com/office/drawing/2014/main" id="{52CFC662-DA86-E347-B571-4CAF57F1AA26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3353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7FB">
            <a:alpha val="8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4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3669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565150" marR="0" lvl="0" indent="-51435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75000"/>
        <a:buFont typeface="+mj-lt"/>
        <a:buAutoNum type="arabicPeriod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CDC929-56E2-1842-B96F-EEEFC78FBE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100" dirty="0"/>
              <a:t>Introductory Spanish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766042E-BEC4-904E-9FCA-2079983A42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Nosotros</a:t>
            </a:r>
            <a:r>
              <a:rPr lang="en-US" dirty="0"/>
              <a:t> </a:t>
            </a:r>
            <a:r>
              <a:rPr lang="en-US" dirty="0" err="1"/>
              <a:t>preferimos</a:t>
            </a:r>
            <a:r>
              <a:rPr lang="en-US" dirty="0"/>
              <a:t> </a:t>
            </a:r>
            <a:r>
              <a:rPr lang="en-US" dirty="0" err="1"/>
              <a:t>ir</a:t>
            </a:r>
            <a:r>
              <a:rPr lang="en-US" dirty="0"/>
              <a:t> de </a:t>
            </a:r>
            <a:r>
              <a:rPr lang="en-US" dirty="0" err="1"/>
              <a:t>compras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¿</a:t>
            </a:r>
            <a:r>
              <a:rPr lang="en-US" dirty="0" err="1"/>
              <a:t>Quién</a:t>
            </a:r>
            <a:r>
              <a:rPr lang="en-US" dirty="0"/>
              <a:t>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Con un </a:t>
            </a:r>
            <a:r>
              <a:rPr lang="en-US" dirty="0" err="1"/>
              <a:t>compañero</a:t>
            </a:r>
            <a:r>
              <a:rPr lang="en-US" dirty="0"/>
              <a:t>, </a:t>
            </a:r>
            <a:r>
              <a:rPr lang="en-US" dirty="0" err="1"/>
              <a:t>piensa</a:t>
            </a:r>
            <a:r>
              <a:rPr lang="en-US" dirty="0"/>
              <a:t> en una persona que </a:t>
            </a:r>
            <a:r>
              <a:rPr lang="en-US" dirty="0" err="1"/>
              <a:t>hace</a:t>
            </a:r>
            <a:r>
              <a:rPr lang="en-US" dirty="0"/>
              <a:t> las </a:t>
            </a:r>
            <a:r>
              <a:rPr lang="en-US" dirty="0" err="1"/>
              <a:t>siguientes</a:t>
            </a:r>
            <a:r>
              <a:rPr lang="en-US" dirty="0"/>
              <a:t> </a:t>
            </a:r>
            <a:r>
              <a:rPr lang="en-US" dirty="0" err="1"/>
              <a:t>actividades</a:t>
            </a:r>
            <a:r>
              <a:rPr lang="en-US" dirty="0"/>
              <a:t>.</a:t>
            </a:r>
          </a:p>
          <a:p>
            <a:pPr>
              <a:buNone/>
            </a:pPr>
            <a:endParaRPr lang="en-US"/>
          </a:p>
          <a:p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ayuda</a:t>
            </a:r>
            <a:r>
              <a:rPr lang="en-US" dirty="0"/>
              <a:t> con las </a:t>
            </a:r>
            <a:r>
              <a:rPr lang="en-US" dirty="0" err="1"/>
              <a:t>bolsas</a:t>
            </a:r>
            <a:r>
              <a:rPr lang="en-US" dirty="0"/>
              <a:t> de </a:t>
            </a:r>
            <a:r>
              <a:rPr lang="en-US" dirty="0" err="1"/>
              <a:t>compras</a:t>
            </a:r>
            <a:r>
              <a:rPr lang="en-US" dirty="0"/>
              <a:t>?</a:t>
            </a:r>
          </a:p>
          <a:p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invita</a:t>
            </a:r>
            <a:r>
              <a:rPr lang="en-US" dirty="0"/>
              <a:t> para </a:t>
            </a:r>
            <a:r>
              <a:rPr lang="en-US" dirty="0" err="1"/>
              <a:t>tomar</a:t>
            </a:r>
            <a:r>
              <a:rPr lang="en-US" dirty="0"/>
              <a:t> un café con </a:t>
            </a:r>
            <a:r>
              <a:rPr lang="en-US" dirty="0" err="1"/>
              <a:t>frecuencia</a:t>
            </a:r>
            <a:r>
              <a:rPr lang="en-US" dirty="0"/>
              <a:t>?</a:t>
            </a:r>
          </a:p>
          <a:p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busca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necesita</a:t>
            </a:r>
            <a:r>
              <a:rPr lang="en-US" dirty="0"/>
              <a:t> </a:t>
            </a:r>
            <a:r>
              <a:rPr lang="en-US" dirty="0" err="1"/>
              <a:t>ayuda</a:t>
            </a:r>
            <a:r>
              <a:rPr lang="en-US" dirty="0"/>
              <a:t> para </a:t>
            </a:r>
            <a:r>
              <a:rPr lang="en-US" dirty="0" err="1"/>
              <a:t>abrir</a:t>
            </a:r>
            <a:r>
              <a:rPr lang="en-US" dirty="0"/>
              <a:t> un </a:t>
            </a:r>
            <a:r>
              <a:rPr lang="en-US" dirty="0" err="1"/>
              <a:t>frasco</a:t>
            </a:r>
            <a:r>
              <a:rPr lang="en-US" dirty="0"/>
              <a:t>?</a:t>
            </a:r>
          </a:p>
          <a:p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los </a:t>
            </a:r>
            <a:r>
              <a:rPr lang="en-US" dirty="0" err="1"/>
              <a:t>saluda</a:t>
            </a:r>
            <a:r>
              <a:rPr lang="en-US" dirty="0"/>
              <a:t> a </a:t>
            </a:r>
            <a:r>
              <a:rPr lang="en-US" dirty="0" err="1"/>
              <a:t>ti</a:t>
            </a:r>
            <a:r>
              <a:rPr lang="en-US" dirty="0"/>
              <a:t> y a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familia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van al </a:t>
            </a:r>
            <a:r>
              <a:rPr lang="en-US" dirty="0" err="1"/>
              <a:t>supermercado</a:t>
            </a:r>
            <a:r>
              <a:rPr lang="en-US" dirty="0"/>
              <a:t>?</a:t>
            </a:r>
          </a:p>
          <a:p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los </a:t>
            </a:r>
            <a:r>
              <a:rPr lang="en-US" dirty="0" err="1"/>
              <a:t>visita</a:t>
            </a:r>
            <a:r>
              <a:rPr lang="en-US" dirty="0"/>
              <a:t> a </a:t>
            </a:r>
            <a:r>
              <a:rPr lang="en-US" dirty="0" err="1"/>
              <a:t>ti</a:t>
            </a:r>
            <a:r>
              <a:rPr lang="en-US" dirty="0"/>
              <a:t> y a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familia</a:t>
            </a:r>
            <a:r>
              <a:rPr lang="en-US" dirty="0"/>
              <a:t> para comer </a:t>
            </a:r>
            <a:r>
              <a:rPr lang="en-US" dirty="0" err="1"/>
              <a:t>tu</a:t>
            </a:r>
            <a:r>
              <a:rPr lang="en-US" dirty="0"/>
              <a:t> comida?</a:t>
            </a:r>
          </a:p>
        </p:txBody>
      </p:sp>
    </p:spTree>
    <p:extLst>
      <p:ext uri="{BB962C8B-B14F-4D97-AF65-F5344CB8AC3E}">
        <p14:creationId xmlns:p14="http://schemas.microsoft.com/office/powerpoint/2010/main" val="2000989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Question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¿</a:t>
            </a:r>
            <a:r>
              <a:rPr lang="en-US" dirty="0" err="1"/>
              <a:t>Cuál</a:t>
            </a:r>
            <a:r>
              <a:rPr lang="en-US" dirty="0"/>
              <a:t> </a:t>
            </a:r>
            <a:r>
              <a:rPr lang="en-US" dirty="0" err="1"/>
              <a:t>pronombre</a:t>
            </a:r>
            <a:r>
              <a:rPr lang="en-US" dirty="0"/>
              <a:t> de </a:t>
            </a:r>
            <a:r>
              <a:rPr lang="en-US" dirty="0" err="1"/>
              <a:t>objeto</a:t>
            </a:r>
            <a:r>
              <a:rPr lang="en-US" dirty="0"/>
              <a:t> </a:t>
            </a:r>
            <a:r>
              <a:rPr lang="en-US" dirty="0" err="1"/>
              <a:t>directo</a:t>
            </a:r>
            <a:r>
              <a:rPr lang="en-US" dirty="0"/>
              <a:t> es </a:t>
            </a:r>
            <a:r>
              <a:rPr lang="en-US" dirty="0" err="1"/>
              <a:t>apropiado</a:t>
            </a:r>
            <a:r>
              <a:rPr lang="en-US" dirty="0"/>
              <a:t> al </a:t>
            </a:r>
            <a:r>
              <a:rPr lang="en-US" dirty="0" err="1"/>
              <a:t>contexto</a:t>
            </a:r>
            <a:r>
              <a:rPr lang="en-US" dirty="0"/>
              <a:t>?</a:t>
            </a:r>
          </a:p>
          <a:p>
            <a:pPr marL="6350" indent="-6350">
              <a:buNone/>
            </a:pPr>
            <a:endParaRPr lang="en-US" dirty="0"/>
          </a:p>
          <a:p>
            <a:pPr marL="6350" indent="-6350">
              <a:buSzPct val="100000"/>
              <a:buNone/>
            </a:pPr>
            <a:r>
              <a:rPr lang="en-US" dirty="0"/>
              <a:t>"Hola, abuela. ¿_____ </a:t>
            </a:r>
            <a:r>
              <a:rPr lang="en-US" dirty="0" err="1"/>
              <a:t>llamaste</a:t>
            </a:r>
            <a:r>
              <a:rPr lang="en-US" dirty="0"/>
              <a:t> (did you call me)?"</a:t>
            </a:r>
          </a:p>
          <a:p>
            <a:pPr marL="6350" indent="-6350">
              <a:buSzPct val="100000"/>
              <a:buNone/>
            </a:pP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yo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me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lo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mí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39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50" indent="-6350">
              <a:buNone/>
            </a:pPr>
            <a:r>
              <a:rPr lang="en-US" dirty="0"/>
              <a:t>¿</a:t>
            </a:r>
            <a:r>
              <a:rPr lang="en-US" dirty="0" err="1"/>
              <a:t>Cuál</a:t>
            </a:r>
            <a:r>
              <a:rPr lang="en-US" dirty="0"/>
              <a:t> </a:t>
            </a:r>
            <a:r>
              <a:rPr lang="en-US" dirty="0" err="1"/>
              <a:t>pronombre</a:t>
            </a:r>
            <a:r>
              <a:rPr lang="en-US" dirty="0"/>
              <a:t> de </a:t>
            </a:r>
            <a:r>
              <a:rPr lang="en-US" dirty="0" err="1"/>
              <a:t>objeto</a:t>
            </a:r>
            <a:r>
              <a:rPr lang="en-US" dirty="0"/>
              <a:t> </a:t>
            </a:r>
            <a:r>
              <a:rPr lang="en-US" dirty="0" err="1"/>
              <a:t>directo</a:t>
            </a:r>
            <a:r>
              <a:rPr lang="en-US" dirty="0"/>
              <a:t> es </a:t>
            </a:r>
            <a:r>
              <a:rPr lang="en-US" dirty="0" err="1"/>
              <a:t>apropiado</a:t>
            </a:r>
            <a:r>
              <a:rPr lang="en-US" dirty="0"/>
              <a:t> al </a:t>
            </a:r>
            <a:r>
              <a:rPr lang="en-US" dirty="0" err="1"/>
              <a:t>contexto</a:t>
            </a:r>
            <a:r>
              <a:rPr lang="en-US" dirty="0"/>
              <a:t>?</a:t>
            </a:r>
          </a:p>
          <a:p>
            <a:pPr marL="6350" indent="-6350">
              <a:buNone/>
            </a:pPr>
            <a:endParaRPr lang="en-US" dirty="0"/>
          </a:p>
          <a:p>
            <a:pPr marL="6350" indent="-6350">
              <a:buNone/>
            </a:pPr>
            <a:r>
              <a:rPr lang="en-US" dirty="0"/>
              <a:t>"</a:t>
            </a:r>
            <a:r>
              <a:rPr lang="en-US" dirty="0" err="1"/>
              <a:t>Compré</a:t>
            </a:r>
            <a:r>
              <a:rPr lang="en-US" dirty="0"/>
              <a:t> un </a:t>
            </a:r>
            <a:r>
              <a:rPr lang="en-US" dirty="0" err="1"/>
              <a:t>traje</a:t>
            </a:r>
            <a:r>
              <a:rPr lang="en-US" dirty="0"/>
              <a:t> nuevo, pero no _____ </a:t>
            </a:r>
            <a:r>
              <a:rPr lang="en-US" dirty="0" err="1"/>
              <a:t>puedo</a:t>
            </a:r>
            <a:r>
              <a:rPr lang="en-US" dirty="0"/>
              <a:t> </a:t>
            </a:r>
            <a:r>
              <a:rPr lang="en-US"/>
              <a:t>encontrar.</a:t>
            </a:r>
            <a:r>
              <a:rPr lang="en-US" dirty="0"/>
              <a:t>"</a:t>
            </a:r>
          </a:p>
          <a:p>
            <a:pPr marL="6350" indent="-6350">
              <a:buSzPct val="100000"/>
              <a:buNone/>
            </a:pP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la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se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le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lo</a:t>
            </a:r>
          </a:p>
        </p:txBody>
      </p:sp>
    </p:spTree>
    <p:extLst>
      <p:ext uri="{BB962C8B-B14F-4D97-AF65-F5344CB8AC3E}">
        <p14:creationId xmlns:p14="http://schemas.microsoft.com/office/powerpoint/2010/main" val="1584528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 descr="Quick Review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ym typeface="Gill Sans"/>
              </a:rPr>
              <a:t>Quick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DF835-CFA2-0B45-9273-6EEA17639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/>
              <a:t>What are the direct object pronouns in Spanish?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A7CCB-CF56-244B-9034-AE11AC11B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 </a:t>
            </a:r>
            <a:r>
              <a:rPr lang="en-US" dirty="0" err="1"/>
              <a:t>acompañaste</a:t>
            </a:r>
          </a:p>
        </p:txBody>
      </p:sp>
    </p:spTree>
    <p:extLst>
      <p:ext uri="{BB962C8B-B14F-4D97-AF65-F5344CB8AC3E}">
        <p14:creationId xmlns:p14="http://schemas.microsoft.com/office/powerpoint/2010/main" val="317793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477EF2-C265-934A-B975-3E5D4088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Outcomes: Me </a:t>
            </a:r>
            <a:r>
              <a:rPr lang="en-US" dirty="0" err="1"/>
              <a:t>acompañaste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99F56-4DB3-D14F-AA13-0FA8FD7AE0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16.3.1: Select the appropriate direct object pronoun (first, second, and third person)</a:t>
            </a:r>
            <a:endParaRPr lang="en-US" dirty="0"/>
          </a:p>
          <a:p>
            <a:pPr marL="0" indent="0">
              <a:buNone/>
            </a:pPr>
            <a:r>
              <a:rPr lang="en-US" sz="2000" dirty="0"/>
              <a:t>16.3.2: Select the appropriate direct object pronoun in response to hearing a question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0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20A71-A97A-4752-9E62-8E710C079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Gramática</a:t>
            </a:r>
            <a:r>
              <a:rPr lang="en-US" dirty="0"/>
              <a:t>: </a:t>
            </a:r>
            <a:r>
              <a:rPr lang="en-US" dirty="0" err="1"/>
              <a:t>Todos</a:t>
            </a:r>
            <a:r>
              <a:rPr lang="en-US" dirty="0"/>
              <a:t> los </a:t>
            </a:r>
            <a:r>
              <a:rPr lang="en-US" dirty="0" err="1"/>
              <a:t>pronombres</a:t>
            </a:r>
            <a:r>
              <a:rPr lang="en-US" dirty="0"/>
              <a:t> de </a:t>
            </a:r>
            <a:r>
              <a:rPr lang="en-US" dirty="0" err="1"/>
              <a:t>objeto</a:t>
            </a:r>
            <a:r>
              <a:rPr lang="en-US" dirty="0"/>
              <a:t> </a:t>
            </a:r>
            <a:r>
              <a:rPr lang="en-US" dirty="0" err="1"/>
              <a:t>directo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ED605-AC41-4FBD-9F1C-EBF7BDA7EA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/>
              <a:t>In the previous section we learned in general about direct object pronouns, where they go in the sentence, and practiced with just the third-person pronouns “he/she/it” and “them”. But things can happen to “me” or to “you” or to “us” as well! Now let’s learn the full list of direct object pronouns:</a:t>
            </a:r>
          </a:p>
          <a:p>
            <a:pPr marL="38100" indent="0">
              <a:buNone/>
            </a:pPr>
            <a:endParaRPr lang="en-US"/>
          </a:p>
          <a:p>
            <a:pPr marL="38100" indent="0">
              <a:buNone/>
            </a:pPr>
            <a:endParaRPr lang="en-US" dirty="0"/>
          </a:p>
          <a:p>
            <a:pPr marL="38100" indent="0">
              <a:buNone/>
            </a:pPr>
            <a:endParaRPr lang="en-US" dirty="0"/>
          </a:p>
          <a:p>
            <a:pPr marL="38100" indent="0">
              <a:buNone/>
            </a:pPr>
            <a:endParaRPr lang="en-US" dirty="0"/>
          </a:p>
          <a:p>
            <a:pPr marL="38100" indent="0">
              <a:buNone/>
            </a:pPr>
            <a:endParaRPr lang="en-US" dirty="0"/>
          </a:p>
          <a:p>
            <a:pPr marL="38100" indent="0"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Ejemplo</a:t>
            </a:r>
            <a:r>
              <a:rPr lang="en-US" dirty="0"/>
              <a:t>:</a:t>
            </a:r>
          </a:p>
          <a:p>
            <a:pPr marL="285750" indent="-285750"/>
            <a:r>
              <a:rPr lang="en-US" dirty="0"/>
              <a:t>“Joven, ¿</a:t>
            </a:r>
            <a:r>
              <a:rPr lang="en-US" dirty="0" err="1"/>
              <a:t>puedes</a:t>
            </a:r>
            <a:r>
              <a:rPr lang="en-US" dirty="0"/>
              <a:t> </a:t>
            </a:r>
            <a:r>
              <a:rPr lang="en-US" dirty="0" err="1"/>
              <a:t>ayudarme</a:t>
            </a:r>
            <a:r>
              <a:rPr lang="en-US" dirty="0"/>
              <a:t> con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caja</a:t>
            </a:r>
            <a:r>
              <a:rPr lang="en-US" dirty="0"/>
              <a:t>?”</a:t>
            </a:r>
          </a:p>
          <a:p>
            <a:pPr marL="285750" indent="-285750"/>
            <a:r>
              <a:rPr lang="en-US" dirty="0"/>
              <a:t>“</a:t>
            </a:r>
            <a:r>
              <a:rPr lang="en-US" dirty="0" err="1"/>
              <a:t>Sí</a:t>
            </a:r>
            <a:r>
              <a:rPr lang="en-US" dirty="0"/>
              <a:t>, </a:t>
            </a:r>
            <a:r>
              <a:rPr lang="en-US" dirty="0" err="1"/>
              <a:t>señora</a:t>
            </a:r>
            <a:r>
              <a:rPr lang="en-US" dirty="0"/>
              <a:t>, la </a:t>
            </a:r>
            <a:r>
              <a:rPr lang="en-US" dirty="0" err="1"/>
              <a:t>ayudo</a:t>
            </a:r>
            <a:r>
              <a:rPr lang="en-US" dirty="0"/>
              <a:t> a </a:t>
            </a:r>
            <a:r>
              <a:rPr lang="en-US" dirty="0" err="1"/>
              <a:t>usted</a:t>
            </a:r>
            <a:r>
              <a:rPr lang="en-US" dirty="0"/>
              <a:t> en </a:t>
            </a:r>
            <a:r>
              <a:rPr lang="en-US" dirty="0" err="1"/>
              <a:t>seguida</a:t>
            </a:r>
            <a:r>
              <a:rPr lang="en-US" dirty="0"/>
              <a:t>.”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AC9064F-ABAE-4C6A-A398-5927EEC9DC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94842"/>
              </p:ext>
            </p:extLst>
          </p:nvPr>
        </p:nvGraphicFramePr>
        <p:xfrm>
          <a:off x="1541416" y="3324702"/>
          <a:ext cx="9020175" cy="196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6725">
                  <a:extLst>
                    <a:ext uri="{9D8B030D-6E8A-4147-A177-3AD203B41FA5}">
                      <a16:colId xmlns:a16="http://schemas.microsoft.com/office/drawing/2014/main" val="3734572739"/>
                    </a:ext>
                  </a:extLst>
                </a:gridCol>
                <a:gridCol w="3006725">
                  <a:extLst>
                    <a:ext uri="{9D8B030D-6E8A-4147-A177-3AD203B41FA5}">
                      <a16:colId xmlns:a16="http://schemas.microsoft.com/office/drawing/2014/main" val="382834369"/>
                    </a:ext>
                  </a:extLst>
                </a:gridCol>
                <a:gridCol w="3006725">
                  <a:extLst>
                    <a:ext uri="{9D8B030D-6E8A-4147-A177-3AD203B41FA5}">
                      <a16:colId xmlns:a16="http://schemas.microsoft.com/office/drawing/2014/main" val="22383715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ctr"/>
                      <a:endParaRPr lang="en-US" sz="2100" dirty="0">
                        <a:effectLst/>
                        <a:latin typeface="Century Gothic"/>
                      </a:endParaRP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2100" dirty="0">
                          <a:effectLst/>
                          <a:latin typeface="Century Gothic"/>
                        </a:rPr>
                        <a:t>singular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2100" dirty="0">
                          <a:effectLst/>
                          <a:latin typeface="Century Gothic"/>
                        </a:rPr>
                        <a:t>plural</a:t>
                      </a:r>
                    </a:p>
                  </a:txBody>
                  <a:tcPr marL="114300" marR="114300" marT="85725" marB="85725" anchor="ctr"/>
                </a:tc>
                <a:extLst>
                  <a:ext uri="{0D108BD9-81ED-4DB2-BD59-A6C34878D82A}">
                    <a16:rowId xmlns:a16="http://schemas.microsoft.com/office/drawing/2014/main" val="16912434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ctr"/>
                      <a:r>
                        <a:rPr lang="en-US" sz="2100" dirty="0">
                          <a:effectLst/>
                          <a:latin typeface="Century Gothic"/>
                        </a:rPr>
                        <a:t>Primera persona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2100" dirty="0">
                          <a:effectLst/>
                          <a:latin typeface="Century Gothic"/>
                        </a:rPr>
                        <a:t>me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2100" err="1">
                          <a:effectLst/>
                          <a:latin typeface="Century Gothic"/>
                        </a:rPr>
                        <a:t>nos</a:t>
                      </a:r>
                      <a:endParaRPr lang="en-US" sz="2100" dirty="0" err="1">
                        <a:effectLst/>
                        <a:latin typeface="Century Gothic"/>
                      </a:endParaRPr>
                    </a:p>
                  </a:txBody>
                  <a:tcPr marL="114300" marR="114300" marT="85725" marB="85725" anchor="ctr"/>
                </a:tc>
                <a:extLst>
                  <a:ext uri="{0D108BD9-81ED-4DB2-BD59-A6C34878D82A}">
                    <a16:rowId xmlns:a16="http://schemas.microsoft.com/office/drawing/2014/main" val="1046019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ctr"/>
                      <a:r>
                        <a:rPr lang="en-US" sz="2100" dirty="0">
                          <a:effectLst/>
                          <a:latin typeface="Century Gothic"/>
                        </a:rPr>
                        <a:t>Segunda persona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2100" err="1">
                          <a:effectLst/>
                          <a:latin typeface="Century Gothic"/>
                        </a:rPr>
                        <a:t>te</a:t>
                      </a:r>
                      <a:endParaRPr lang="en-US" sz="2100" dirty="0" err="1">
                        <a:effectLst/>
                        <a:latin typeface="Century Gothic"/>
                      </a:endParaRP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2100" err="1">
                          <a:effectLst/>
                          <a:latin typeface="Century Gothic"/>
                        </a:rPr>
                        <a:t>os</a:t>
                      </a:r>
                      <a:endParaRPr lang="en-US" sz="2100" dirty="0" err="1">
                        <a:effectLst/>
                        <a:latin typeface="Century Gothic"/>
                      </a:endParaRPr>
                    </a:p>
                  </a:txBody>
                  <a:tcPr marL="114300" marR="114300" marT="85725" marB="85725" anchor="ctr"/>
                </a:tc>
                <a:extLst>
                  <a:ext uri="{0D108BD9-81ED-4DB2-BD59-A6C34878D82A}">
                    <a16:rowId xmlns:a16="http://schemas.microsoft.com/office/drawing/2014/main" val="9424979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ctr"/>
                      <a:r>
                        <a:rPr lang="en-US" sz="2100" err="1">
                          <a:effectLst/>
                          <a:latin typeface="Century Gothic"/>
                        </a:rPr>
                        <a:t>Tercera</a:t>
                      </a:r>
                      <a:r>
                        <a:rPr lang="en-US" sz="2100" dirty="0">
                          <a:effectLst/>
                          <a:latin typeface="Century Gothic"/>
                        </a:rPr>
                        <a:t> persona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2100" dirty="0">
                          <a:effectLst/>
                          <a:latin typeface="Century Gothic"/>
                        </a:rPr>
                        <a:t>lo, la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2100" dirty="0">
                          <a:effectLst/>
                          <a:latin typeface="Century Gothic"/>
                        </a:rPr>
                        <a:t>los, las</a:t>
                      </a:r>
                    </a:p>
                  </a:txBody>
                  <a:tcPr marL="114300" marR="114300" marT="85725" marB="85725" anchor="ctr"/>
                </a:tc>
                <a:extLst>
                  <a:ext uri="{0D108BD9-81ED-4DB2-BD59-A6C34878D82A}">
                    <a16:rowId xmlns:a16="http://schemas.microsoft.com/office/drawing/2014/main" val="51800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998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60A7-7227-4C28-9F92-59C78A5CC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Ejercicios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FA820-1700-448D-99CA-451110C5B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35" y="1655795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en-US" dirty="0"/>
              <a:t>Llena los </a:t>
            </a:r>
            <a:r>
              <a:rPr lang="en-US" dirty="0" err="1"/>
              <a:t>espacios</a:t>
            </a:r>
            <a:r>
              <a:rPr lang="en-US" dirty="0"/>
              <a:t> en </a:t>
            </a:r>
            <a:r>
              <a:rPr lang="en-US" dirty="0" err="1"/>
              <a:t>blanco</a:t>
            </a:r>
            <a:r>
              <a:rPr lang="en-US" dirty="0"/>
              <a:t> con los </a:t>
            </a:r>
            <a:r>
              <a:rPr lang="en-US" dirty="0" err="1"/>
              <a:t>pronombres</a:t>
            </a:r>
            <a:r>
              <a:rPr lang="en-US" dirty="0"/>
              <a:t> de </a:t>
            </a:r>
            <a:r>
              <a:rPr lang="en-US" dirty="0" err="1"/>
              <a:t>objeto</a:t>
            </a:r>
            <a:r>
              <a:rPr lang="en-US" dirty="0"/>
              <a:t> </a:t>
            </a:r>
            <a:r>
              <a:rPr lang="en-US" dirty="0" err="1"/>
              <a:t>directo</a:t>
            </a:r>
            <a:r>
              <a:rPr lang="en-US" dirty="0"/>
              <a:t> </a:t>
            </a:r>
            <a:r>
              <a:rPr lang="en-US" dirty="0" err="1"/>
              <a:t>apropiados</a:t>
            </a:r>
            <a:r>
              <a:rPr lang="en-US" dirty="0"/>
              <a:t> al </a:t>
            </a:r>
            <a:r>
              <a:rPr lang="en-US" dirty="0" err="1"/>
              <a:t>contexto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495300" indent="-457200">
              <a:buAutoNum type="arabicPeriod"/>
            </a:pPr>
            <a:r>
              <a:rPr lang="en-US" dirty="0"/>
              <a:t>Diana:  Hola, Susana. _____ vi en el </a:t>
            </a:r>
            <a:r>
              <a:rPr lang="en-US" dirty="0" err="1"/>
              <a:t>centro</a:t>
            </a:r>
            <a:r>
              <a:rPr lang="en-US" dirty="0"/>
              <a:t> </a:t>
            </a:r>
            <a:r>
              <a:rPr lang="en-US" dirty="0" err="1"/>
              <a:t>comercial</a:t>
            </a:r>
            <a:r>
              <a:rPr lang="en-US" dirty="0"/>
              <a:t> </a:t>
            </a:r>
            <a:r>
              <a:rPr lang="en-US" dirty="0" err="1"/>
              <a:t>anteayer</a:t>
            </a:r>
            <a:r>
              <a:rPr lang="en-US" dirty="0"/>
              <a:t>. ¿</a:t>
            </a:r>
            <a:r>
              <a:rPr lang="en-US" dirty="0" err="1"/>
              <a:t>Compraste</a:t>
            </a:r>
            <a:r>
              <a:rPr lang="en-US" dirty="0"/>
              <a:t> </a:t>
            </a:r>
            <a:r>
              <a:rPr lang="en-US" dirty="0" err="1"/>
              <a:t>algo</a:t>
            </a:r>
            <a:r>
              <a:rPr lang="en-US" dirty="0"/>
              <a:t> </a:t>
            </a:r>
            <a:r>
              <a:rPr lang="en-US" dirty="0" err="1"/>
              <a:t>bueno</a:t>
            </a:r>
            <a:r>
              <a:rPr lang="en-US" dirty="0"/>
              <a:t>?</a:t>
            </a:r>
          </a:p>
          <a:p>
            <a:pPr marL="495300" indent="-457200">
              <a:buAutoNum type="arabicPeriod"/>
            </a:pPr>
            <a:r>
              <a:rPr lang="en-US" dirty="0"/>
              <a:t>Susana: Hola, Diana. No, </a:t>
            </a:r>
            <a:r>
              <a:rPr lang="en-US" dirty="0" err="1"/>
              <a:t>yo</a:t>
            </a:r>
            <a:r>
              <a:rPr lang="en-US" dirty="0"/>
              <a:t> </a:t>
            </a:r>
            <a:r>
              <a:rPr lang="en-US" dirty="0" err="1"/>
              <a:t>busqué</a:t>
            </a:r>
            <a:r>
              <a:rPr lang="en-US" dirty="0"/>
              <a:t> </a:t>
            </a:r>
            <a:r>
              <a:rPr lang="en-US" dirty="0" err="1"/>
              <a:t>unos</a:t>
            </a:r>
            <a:r>
              <a:rPr lang="en-US" dirty="0"/>
              <a:t> </a:t>
            </a:r>
            <a:r>
              <a:rPr lang="en-US" dirty="0" err="1"/>
              <a:t>tenis</a:t>
            </a:r>
            <a:r>
              <a:rPr lang="en-US" dirty="0"/>
              <a:t> </a:t>
            </a:r>
            <a:r>
              <a:rPr lang="en-US" dirty="0" err="1"/>
              <a:t>nuevos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no _____ </a:t>
            </a:r>
            <a:r>
              <a:rPr lang="en-US" dirty="0" err="1"/>
              <a:t>compré</a:t>
            </a:r>
            <a:r>
              <a:rPr lang="en-US" dirty="0"/>
              <a:t>.</a:t>
            </a:r>
          </a:p>
          <a:p>
            <a:pPr marL="495300" indent="-457200">
              <a:buAutoNum type="arabicPeriod"/>
            </a:pPr>
            <a:r>
              <a:rPr lang="en-US" dirty="0"/>
              <a:t>Diana:  ¿No _____ </a:t>
            </a:r>
            <a:r>
              <a:rPr lang="en-US" dirty="0" err="1"/>
              <a:t>venden</a:t>
            </a:r>
            <a:r>
              <a:rPr lang="en-US" dirty="0"/>
              <a:t> en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tamaño</a:t>
            </a:r>
            <a:r>
              <a:rPr lang="en-US" dirty="0"/>
              <a:t>?</a:t>
            </a:r>
          </a:p>
          <a:p>
            <a:pPr marL="495300" indent="-457200">
              <a:buAutoNum type="arabicPeriod"/>
            </a:pPr>
            <a:r>
              <a:rPr lang="en-US" dirty="0"/>
              <a:t>Susana:  No, no me </a:t>
            </a:r>
            <a:r>
              <a:rPr lang="en-US" dirty="0" err="1"/>
              <a:t>gustaban</a:t>
            </a:r>
            <a:r>
              <a:rPr lang="en-US" dirty="0"/>
              <a:t> los </a:t>
            </a:r>
            <a:r>
              <a:rPr lang="en-US" dirty="0" err="1"/>
              <a:t>estilos</a:t>
            </a:r>
            <a:r>
              <a:rPr lang="en-US" dirty="0"/>
              <a:t>. Las tiendas en mi pueblo </a:t>
            </a:r>
            <a:r>
              <a:rPr lang="en-US" dirty="0" err="1"/>
              <a:t>tienen</a:t>
            </a:r>
            <a:r>
              <a:rPr lang="en-US" dirty="0"/>
              <a:t> </a:t>
            </a:r>
            <a:r>
              <a:rPr lang="en-US" dirty="0" err="1"/>
              <a:t>zapatos</a:t>
            </a:r>
            <a:r>
              <a:rPr lang="en-US" dirty="0"/>
              <a:t> </a:t>
            </a:r>
            <a:r>
              <a:rPr lang="en-US" dirty="0" err="1"/>
              <a:t>diferentes</a:t>
            </a:r>
            <a:r>
              <a:rPr lang="en-US" dirty="0"/>
              <a:t>.</a:t>
            </a:r>
          </a:p>
          <a:p>
            <a:pPr marL="495300" indent="-457200">
              <a:buAutoNum type="arabicPeriod"/>
            </a:pPr>
            <a:r>
              <a:rPr lang="en-US" dirty="0"/>
              <a:t>Diana:  ¿</a:t>
            </a:r>
            <a:r>
              <a:rPr lang="en-US" dirty="0" err="1"/>
              <a:t>Necesitas</a:t>
            </a:r>
            <a:r>
              <a:rPr lang="en-US" dirty="0"/>
              <a:t> los </a:t>
            </a:r>
            <a:r>
              <a:rPr lang="en-US" dirty="0" err="1"/>
              <a:t>tenis</a:t>
            </a:r>
            <a:r>
              <a:rPr lang="en-US" dirty="0"/>
              <a:t> </a:t>
            </a:r>
            <a:r>
              <a:rPr lang="en-US" dirty="0" err="1"/>
              <a:t>ahora</a:t>
            </a:r>
            <a:r>
              <a:rPr lang="en-US" dirty="0"/>
              <a:t>, o </a:t>
            </a:r>
            <a:r>
              <a:rPr lang="en-US" dirty="0" err="1"/>
              <a:t>puedes</a:t>
            </a:r>
            <a:r>
              <a:rPr lang="en-US" dirty="0"/>
              <a:t> </a:t>
            </a:r>
            <a:r>
              <a:rPr lang="en-US" dirty="0" err="1"/>
              <a:t>comprar</a:t>
            </a:r>
            <a:r>
              <a:rPr lang="en-US" dirty="0"/>
              <a:t>_____ </a:t>
            </a:r>
            <a:r>
              <a:rPr lang="en-US" dirty="0" err="1"/>
              <a:t>durante</a:t>
            </a:r>
            <a:r>
              <a:rPr lang="en-US" dirty="0"/>
              <a:t> las </a:t>
            </a:r>
            <a:r>
              <a:rPr lang="en-US" dirty="0" err="1"/>
              <a:t>vacaciones</a:t>
            </a:r>
            <a:r>
              <a:rPr lang="en-US" dirty="0"/>
              <a:t> en </a:t>
            </a:r>
            <a:r>
              <a:rPr lang="en-US" dirty="0" err="1"/>
              <a:t>tu</a:t>
            </a:r>
            <a:r>
              <a:rPr lang="en-US" dirty="0"/>
              <a:t> pueblo?</a:t>
            </a:r>
          </a:p>
          <a:p>
            <a:pPr marL="495300" indent="-457200">
              <a:buAutoNum type="arabicPeriod"/>
            </a:pPr>
            <a:endParaRPr lang="en-US" dirty="0"/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254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60A7-7227-4C28-9F92-59C78A5CC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Ejercicios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FA820-1700-448D-99CA-451110C5B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35" y="1655795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en-US" dirty="0"/>
              <a:t>Llena los </a:t>
            </a:r>
            <a:r>
              <a:rPr lang="en-US" err="1"/>
              <a:t>espacios</a:t>
            </a:r>
            <a:r>
              <a:rPr lang="en-US" dirty="0"/>
              <a:t> en </a:t>
            </a:r>
            <a:r>
              <a:rPr lang="en-US" err="1"/>
              <a:t>blanco</a:t>
            </a:r>
            <a:r>
              <a:rPr lang="en-US" dirty="0"/>
              <a:t> con los </a:t>
            </a:r>
            <a:r>
              <a:rPr lang="en-US" err="1"/>
              <a:t>pronombres</a:t>
            </a:r>
            <a:r>
              <a:rPr lang="en-US" dirty="0"/>
              <a:t> de </a:t>
            </a:r>
            <a:r>
              <a:rPr lang="en-US" err="1"/>
              <a:t>objeto</a:t>
            </a:r>
            <a:r>
              <a:rPr lang="en-US" dirty="0"/>
              <a:t> </a:t>
            </a:r>
            <a:r>
              <a:rPr lang="en-US" err="1"/>
              <a:t>directo</a:t>
            </a:r>
            <a:r>
              <a:rPr lang="en-US" dirty="0"/>
              <a:t> </a:t>
            </a:r>
            <a:r>
              <a:rPr lang="en-US" err="1"/>
              <a:t>apropiados</a:t>
            </a:r>
            <a:r>
              <a:rPr lang="en-US" dirty="0"/>
              <a:t> al </a:t>
            </a:r>
            <a:r>
              <a:rPr lang="en-US" err="1"/>
              <a:t>contexto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38100" indent="0">
              <a:buNone/>
            </a:pPr>
            <a:r>
              <a:rPr lang="en-US" dirty="0"/>
              <a:t>6.   Susana:  </a:t>
            </a:r>
            <a:r>
              <a:rPr lang="en-US" dirty="0" err="1"/>
              <a:t>Puedo</a:t>
            </a:r>
            <a:r>
              <a:rPr lang="en-US" dirty="0"/>
              <a:t> </a:t>
            </a:r>
            <a:r>
              <a:rPr lang="en-US" dirty="0" err="1"/>
              <a:t>esperar</a:t>
            </a:r>
            <a:r>
              <a:rPr lang="en-US" dirty="0"/>
              <a:t>. Tengo amigas </a:t>
            </a:r>
            <a:r>
              <a:rPr lang="en-US" dirty="0" err="1"/>
              <a:t>allí</a:t>
            </a:r>
            <a:r>
              <a:rPr lang="en-US" dirty="0"/>
              <a:t> y _____ </a:t>
            </a:r>
            <a:r>
              <a:rPr lang="en-US" dirty="0" err="1"/>
              <a:t>voy</a:t>
            </a:r>
            <a:r>
              <a:rPr lang="en-US" dirty="0"/>
              <a:t> a </a:t>
            </a:r>
            <a:r>
              <a:rPr lang="en-US" dirty="0" err="1"/>
              <a:t>visitar</a:t>
            </a:r>
            <a:r>
              <a:rPr lang="en-US" dirty="0"/>
              <a:t>. Juntas </a:t>
            </a:r>
            <a:r>
              <a:rPr lang="en-US" dirty="0" err="1"/>
              <a:t>vamos</a:t>
            </a:r>
            <a:r>
              <a:rPr lang="en-US" dirty="0"/>
              <a:t> a </a:t>
            </a:r>
            <a:r>
              <a:rPr lang="en-US" dirty="0" err="1"/>
              <a:t>ir</a:t>
            </a:r>
            <a:r>
              <a:rPr lang="en-US" dirty="0"/>
              <a:t> de compras. Bueno, anteayer en el centro comercial, ¿por qué no _____ saludaste?</a:t>
            </a:r>
          </a:p>
          <a:p>
            <a:pPr marL="38100" indent="0">
              <a:buNone/>
            </a:pPr>
            <a:r>
              <a:rPr lang="en-US" dirty="0"/>
              <a:t>7.   Diana:  Es que el centro comercial es muy </a:t>
            </a:r>
            <a:r>
              <a:rPr lang="en-US" dirty="0" err="1"/>
              <a:t>grande</a:t>
            </a:r>
            <a:r>
              <a:rPr lang="en-US" dirty="0"/>
              <a:t> y </a:t>
            </a:r>
            <a:r>
              <a:rPr lang="en-US" dirty="0" err="1"/>
              <a:t>estaba</a:t>
            </a:r>
            <a:r>
              <a:rPr lang="en-US" dirty="0"/>
              <a:t> </a:t>
            </a:r>
            <a:r>
              <a:rPr lang="en-US" dirty="0" err="1"/>
              <a:t>muy</a:t>
            </a:r>
            <a:r>
              <a:rPr lang="en-US" dirty="0"/>
              <a:t> </a:t>
            </a:r>
            <a:r>
              <a:rPr lang="en-US" dirty="0" err="1"/>
              <a:t>lleno</a:t>
            </a:r>
            <a:r>
              <a:rPr lang="en-US" dirty="0"/>
              <a:t>; solo _____ </a:t>
            </a:r>
            <a:r>
              <a:rPr lang="en-US" dirty="0" err="1"/>
              <a:t>visito</a:t>
            </a:r>
            <a:r>
              <a:rPr lang="en-US" dirty="0"/>
              <a:t> para </a:t>
            </a:r>
            <a:r>
              <a:rPr lang="en-US" dirty="0" err="1"/>
              <a:t>caminar</a:t>
            </a:r>
            <a:r>
              <a:rPr lang="en-US" dirty="0"/>
              <a:t> en el </a:t>
            </a:r>
            <a:r>
              <a:rPr lang="en-US" dirty="0" err="1"/>
              <a:t>invierno</a:t>
            </a:r>
            <a:r>
              <a:rPr lang="en-US" dirty="0"/>
              <a:t>.</a:t>
            </a:r>
          </a:p>
          <a:p>
            <a:pPr marL="38100" indent="0">
              <a:buNone/>
            </a:pPr>
            <a:r>
              <a:rPr lang="en-US" dirty="0"/>
              <a:t>8.    Susana:  Buena idea.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necesitamos</a:t>
            </a:r>
            <a:r>
              <a:rPr lang="en-US" dirty="0"/>
              <a:t> </a:t>
            </a:r>
            <a:r>
              <a:rPr lang="en-US" dirty="0" err="1"/>
              <a:t>salir</a:t>
            </a:r>
            <a:r>
              <a:rPr lang="en-US" dirty="0"/>
              <a:t> de la casa a </a:t>
            </a:r>
            <a:r>
              <a:rPr lang="en-US" dirty="0" err="1"/>
              <a:t>veces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3360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1D579-995D-4199-A5BD-A7908D8D8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Ejercicios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D73C92-E2A0-42D6-98B2-4334491E80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b="1" dirty="0"/>
              <a:t>Paso 1</a:t>
            </a:r>
            <a:r>
              <a:rPr lang="en-US" dirty="0"/>
              <a:t>: </a:t>
            </a:r>
            <a:r>
              <a:rPr lang="en-US" dirty="0" err="1"/>
              <a:t>Subraya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los </a:t>
            </a:r>
            <a:r>
              <a:rPr lang="en-US" dirty="0" err="1"/>
              <a:t>pronombres</a:t>
            </a:r>
            <a:r>
              <a:rPr lang="en-US" dirty="0"/>
              <a:t> de </a:t>
            </a:r>
            <a:r>
              <a:rPr lang="en-US" dirty="0" err="1"/>
              <a:t>objeto</a:t>
            </a:r>
            <a:r>
              <a:rPr lang="en-US" dirty="0"/>
              <a:t> </a:t>
            </a:r>
            <a:r>
              <a:rPr lang="en-US" dirty="0" err="1"/>
              <a:t>directo</a:t>
            </a:r>
            <a:r>
              <a:rPr lang="en-US" dirty="0"/>
              <a:t> en el </a:t>
            </a:r>
            <a:r>
              <a:rPr lang="en-US" dirty="0" err="1"/>
              <a:t>párrafo</a:t>
            </a:r>
            <a:r>
              <a:rPr lang="en-US" dirty="0"/>
              <a:t> que </a:t>
            </a:r>
            <a:r>
              <a:rPr lang="en-US" dirty="0" err="1"/>
              <a:t>sigue</a:t>
            </a:r>
            <a:r>
              <a:rPr lang="en-US" dirty="0"/>
              <a:t>. Hay </a:t>
            </a:r>
            <a:r>
              <a:rPr lang="en-US" dirty="0" err="1"/>
              <a:t>nueve</a:t>
            </a:r>
            <a:r>
              <a:rPr lang="en-US" dirty="0"/>
              <a:t> </a:t>
            </a:r>
            <a:r>
              <a:rPr lang="en-US" dirty="0" err="1"/>
              <a:t>pronombres</a:t>
            </a:r>
            <a:r>
              <a:rPr lang="en-US" dirty="0"/>
              <a:t> de </a:t>
            </a:r>
            <a:r>
              <a:rPr lang="en-US" dirty="0" err="1"/>
              <a:t>objeto</a:t>
            </a:r>
            <a:r>
              <a:rPr lang="en-US" dirty="0"/>
              <a:t> </a:t>
            </a:r>
            <a:r>
              <a:rPr lang="en-US" dirty="0" err="1"/>
              <a:t>directo</a:t>
            </a:r>
            <a:r>
              <a:rPr lang="en-US" dirty="0"/>
              <a:t>.</a:t>
            </a:r>
          </a:p>
          <a:p>
            <a:pPr marL="38100" indent="0">
              <a:buNone/>
            </a:pPr>
            <a:endParaRPr lang="en-US" dirty="0"/>
          </a:p>
          <a:p>
            <a:pPr marL="38100" indent="0">
              <a:buNone/>
            </a:pPr>
            <a:r>
              <a:rPr lang="en-US" dirty="0" err="1"/>
              <a:t>Yo</a:t>
            </a:r>
            <a:r>
              <a:rPr lang="en-US" dirty="0"/>
              <a:t> </a:t>
            </a:r>
            <a:r>
              <a:rPr lang="en-US" dirty="0" err="1"/>
              <a:t>decidí</a:t>
            </a:r>
            <a:r>
              <a:rPr lang="en-US" dirty="0"/>
              <a:t> </a:t>
            </a:r>
            <a:r>
              <a:rPr lang="en-US" dirty="0" err="1"/>
              <a:t>cocinar</a:t>
            </a:r>
            <a:r>
              <a:rPr lang="en-US" dirty="0"/>
              <a:t> </a:t>
            </a:r>
            <a:r>
              <a:rPr lang="en-US" dirty="0" err="1"/>
              <a:t>unas</a:t>
            </a:r>
            <a:r>
              <a:rPr lang="en-US" dirty="0"/>
              <a:t> galletas y para </a:t>
            </a:r>
            <a:r>
              <a:rPr lang="en-US" dirty="0" err="1"/>
              <a:t>cocinarlas</a:t>
            </a:r>
            <a:r>
              <a:rPr lang="en-US" dirty="0"/>
              <a:t> </a:t>
            </a:r>
            <a:r>
              <a:rPr lang="en-US" dirty="0" err="1"/>
              <a:t>necesité</a:t>
            </a:r>
            <a:r>
              <a:rPr lang="en-US" dirty="0"/>
              <a:t> una </a:t>
            </a:r>
            <a:r>
              <a:rPr lang="en-US" dirty="0" err="1"/>
              <a:t>jalea</a:t>
            </a:r>
            <a:r>
              <a:rPr lang="en-US" dirty="0"/>
              <a:t> especial. </a:t>
            </a:r>
            <a:r>
              <a:rPr lang="en-US" dirty="0" err="1"/>
              <a:t>Yo</a:t>
            </a:r>
            <a:r>
              <a:rPr lang="en-US" dirty="0"/>
              <a:t> la </a:t>
            </a:r>
            <a:r>
              <a:rPr lang="en-US" dirty="0" err="1"/>
              <a:t>busqué</a:t>
            </a:r>
            <a:r>
              <a:rPr lang="en-US" dirty="0"/>
              <a:t> en el </a:t>
            </a:r>
            <a:r>
              <a:rPr lang="en-US" dirty="0" err="1"/>
              <a:t>supermercado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no había. Los pasillos en el </a:t>
            </a:r>
            <a:r>
              <a:rPr lang="en-US" dirty="0" err="1"/>
              <a:t>supermercado</a:t>
            </a:r>
            <a:r>
              <a:rPr lang="en-US" dirty="0"/>
              <a:t> son largos y </a:t>
            </a:r>
            <a:r>
              <a:rPr lang="en-US" dirty="0" err="1"/>
              <a:t>yo</a:t>
            </a:r>
            <a:r>
              <a:rPr lang="en-US" dirty="0"/>
              <a:t> los </a:t>
            </a:r>
            <a:r>
              <a:rPr lang="en-US" dirty="0" err="1"/>
              <a:t>caminé</a:t>
            </a:r>
            <a:r>
              <a:rPr lang="en-US" dirty="0"/>
              <a:t> </a:t>
            </a:r>
            <a:r>
              <a:rPr lang="en-US" dirty="0" err="1"/>
              <a:t>varias</a:t>
            </a:r>
            <a:r>
              <a:rPr lang="en-US" dirty="0"/>
              <a:t> </a:t>
            </a:r>
            <a:r>
              <a:rPr lang="en-US" dirty="0" err="1"/>
              <a:t>veces</a:t>
            </a:r>
            <a:r>
              <a:rPr lang="en-US" dirty="0"/>
              <a:t> </a:t>
            </a:r>
            <a:r>
              <a:rPr lang="en-US" dirty="0" err="1"/>
              <a:t>buscando</a:t>
            </a:r>
            <a:r>
              <a:rPr lang="en-US" dirty="0"/>
              <a:t> mi </a:t>
            </a:r>
            <a:r>
              <a:rPr lang="en-US" dirty="0" err="1"/>
              <a:t>jalea</a:t>
            </a:r>
            <a:r>
              <a:rPr lang="en-US" dirty="0"/>
              <a:t> especial. El </a:t>
            </a:r>
            <a:r>
              <a:rPr lang="en-US" dirty="0" err="1"/>
              <a:t>empleado</a:t>
            </a:r>
            <a:r>
              <a:rPr lang="en-US" dirty="0"/>
              <a:t> me </a:t>
            </a:r>
            <a:r>
              <a:rPr lang="en-US" dirty="0" err="1"/>
              <a:t>miró</a:t>
            </a:r>
            <a:r>
              <a:rPr lang="en-US" dirty="0"/>
              <a:t> y me </a:t>
            </a:r>
            <a:r>
              <a:rPr lang="en-US" dirty="0" err="1"/>
              <a:t>preguntó</a:t>
            </a:r>
            <a:r>
              <a:rPr lang="en-US" dirty="0"/>
              <a:t>, “¿</a:t>
            </a:r>
            <a:r>
              <a:rPr lang="en-US" dirty="0" err="1"/>
              <a:t>Puedo</a:t>
            </a:r>
            <a:r>
              <a:rPr lang="en-US" dirty="0"/>
              <a:t> </a:t>
            </a:r>
            <a:r>
              <a:rPr lang="en-US" dirty="0" err="1"/>
              <a:t>ayudarla</a:t>
            </a:r>
            <a:r>
              <a:rPr lang="en-US" dirty="0"/>
              <a:t> a </a:t>
            </a:r>
            <a:r>
              <a:rPr lang="en-US" dirty="0" err="1"/>
              <a:t>usted</a:t>
            </a:r>
            <a:r>
              <a:rPr lang="en-US" dirty="0"/>
              <a:t>?” </a:t>
            </a:r>
            <a:r>
              <a:rPr lang="en-US" dirty="0" err="1"/>
              <a:t>Yo</a:t>
            </a:r>
            <a:r>
              <a:rPr lang="en-US" dirty="0"/>
              <a:t> </a:t>
            </a:r>
            <a:r>
              <a:rPr lang="en-US" dirty="0" err="1"/>
              <a:t>respondí</a:t>
            </a:r>
            <a:r>
              <a:rPr lang="en-US" dirty="0"/>
              <a:t>, “¿Tienen </a:t>
            </a:r>
            <a:r>
              <a:rPr lang="en-US" dirty="0" err="1"/>
              <a:t>ustedes</a:t>
            </a:r>
            <a:r>
              <a:rPr lang="en-US" dirty="0"/>
              <a:t> </a:t>
            </a:r>
            <a:r>
              <a:rPr lang="en-US" dirty="0" err="1"/>
              <a:t>jalea</a:t>
            </a:r>
            <a:r>
              <a:rPr lang="en-US" dirty="0"/>
              <a:t> de </a:t>
            </a:r>
            <a:r>
              <a:rPr lang="en-US" dirty="0" err="1"/>
              <a:t>grosellas</a:t>
            </a:r>
            <a:r>
              <a:rPr lang="en-US" dirty="0"/>
              <a:t>? La </a:t>
            </a:r>
            <a:r>
              <a:rPr lang="en-US" dirty="0" err="1"/>
              <a:t>necesito</a:t>
            </a:r>
            <a:r>
              <a:rPr lang="en-US" dirty="0"/>
              <a:t> para </a:t>
            </a:r>
            <a:r>
              <a:rPr lang="en-US" dirty="0" err="1"/>
              <a:t>unas</a:t>
            </a:r>
            <a:r>
              <a:rPr lang="en-US" dirty="0"/>
              <a:t> galletas.” El </a:t>
            </a:r>
            <a:r>
              <a:rPr lang="en-US" dirty="0" err="1"/>
              <a:t>miró</a:t>
            </a:r>
            <a:r>
              <a:rPr lang="en-US" dirty="0"/>
              <a:t> el </a:t>
            </a:r>
            <a:r>
              <a:rPr lang="en-US" dirty="0" err="1"/>
              <a:t>inventario</a:t>
            </a:r>
            <a:r>
              <a:rPr lang="en-US" dirty="0"/>
              <a:t> </a:t>
            </a:r>
            <a:r>
              <a:rPr lang="en-US" dirty="0" err="1"/>
              <a:t>electrónico</a:t>
            </a:r>
            <a:r>
              <a:rPr lang="en-US" dirty="0"/>
              <a:t> del </a:t>
            </a:r>
            <a:r>
              <a:rPr lang="en-US" dirty="0" err="1"/>
              <a:t>supermercado</a:t>
            </a:r>
            <a:r>
              <a:rPr lang="en-US" dirty="0"/>
              <a:t> y </a:t>
            </a:r>
            <a:r>
              <a:rPr lang="en-US" dirty="0" err="1"/>
              <a:t>finalmente</a:t>
            </a:r>
            <a:r>
              <a:rPr lang="en-US" dirty="0"/>
              <a:t> </a:t>
            </a:r>
            <a:r>
              <a:rPr lang="en-US" dirty="0" err="1"/>
              <a:t>contestó</a:t>
            </a:r>
            <a:r>
              <a:rPr lang="en-US" dirty="0"/>
              <a:t>,  “Lo </a:t>
            </a:r>
            <a:r>
              <a:rPr lang="en-US" dirty="0" err="1"/>
              <a:t>siento</a:t>
            </a:r>
            <a:r>
              <a:rPr lang="en-US" dirty="0"/>
              <a:t>, </a:t>
            </a:r>
            <a:r>
              <a:rPr lang="en-US" dirty="0" err="1"/>
              <a:t>ya</a:t>
            </a:r>
            <a:r>
              <a:rPr lang="en-US" dirty="0"/>
              <a:t> no </a:t>
            </a:r>
            <a:r>
              <a:rPr lang="en-US" dirty="0" err="1"/>
              <a:t>tenemos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jalea</a:t>
            </a:r>
            <a:r>
              <a:rPr lang="en-US" dirty="0"/>
              <a:t>.” ¡</a:t>
            </a:r>
            <a:r>
              <a:rPr lang="en-US" dirty="0" err="1"/>
              <a:t>Qué</a:t>
            </a:r>
            <a:r>
              <a:rPr lang="en-US" dirty="0"/>
              <a:t> triste! Al final </a:t>
            </a:r>
            <a:r>
              <a:rPr lang="en-US" dirty="0" err="1"/>
              <a:t>yo</a:t>
            </a:r>
            <a:r>
              <a:rPr lang="en-US" dirty="0"/>
              <a:t> la </a:t>
            </a:r>
            <a:r>
              <a:rPr lang="en-US" dirty="0" err="1"/>
              <a:t>compré</a:t>
            </a:r>
            <a:r>
              <a:rPr lang="en-US" dirty="0"/>
              <a:t> en internet y </a:t>
            </a:r>
            <a:r>
              <a:rPr lang="en-US" dirty="0" err="1"/>
              <a:t>fue</a:t>
            </a:r>
            <a:r>
              <a:rPr lang="en-US" dirty="0"/>
              <a:t> </a:t>
            </a:r>
            <a:r>
              <a:rPr lang="en-US" dirty="0" err="1"/>
              <a:t>bastante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.</a:t>
            </a:r>
            <a:endParaRPr lang="en-US"/>
          </a:p>
          <a:p>
            <a:pPr marL="38100" indent="0">
              <a:buNone/>
            </a:pPr>
            <a:endParaRPr lang="en-US" b="1" dirty="0"/>
          </a:p>
          <a:p>
            <a:pPr marL="38100" indent="0">
              <a:buNone/>
            </a:pPr>
            <a:r>
              <a:rPr lang="en-US" b="1" dirty="0"/>
              <a:t>Paso 2</a:t>
            </a:r>
            <a:r>
              <a:rPr lang="en-US" dirty="0"/>
              <a:t>: </a:t>
            </a:r>
            <a:r>
              <a:rPr lang="en-US" dirty="0" err="1"/>
              <a:t>Ahora</a:t>
            </a:r>
            <a:r>
              <a:rPr lang="en-US" dirty="0"/>
              <a:t> para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pronombre</a:t>
            </a:r>
            <a:r>
              <a:rPr lang="en-US" dirty="0"/>
              <a:t> de </a:t>
            </a:r>
            <a:r>
              <a:rPr lang="en-US" dirty="0" err="1"/>
              <a:t>objeto</a:t>
            </a:r>
            <a:r>
              <a:rPr lang="en-US" dirty="0"/>
              <a:t> </a:t>
            </a:r>
            <a:r>
              <a:rPr lang="en-US" dirty="0" err="1"/>
              <a:t>directo</a:t>
            </a:r>
            <a:r>
              <a:rPr lang="en-US" dirty="0"/>
              <a:t>, escribe </a:t>
            </a:r>
            <a:r>
              <a:rPr lang="en-US" dirty="0" err="1"/>
              <a:t>cuál</a:t>
            </a:r>
            <a:r>
              <a:rPr lang="en-US" dirty="0"/>
              <a:t> es el </a:t>
            </a:r>
            <a:r>
              <a:rPr lang="en-US" dirty="0" err="1"/>
              <a:t>sustantivo</a:t>
            </a:r>
            <a:r>
              <a:rPr lang="en-US" dirty="0"/>
              <a:t> al que </a:t>
            </a:r>
            <a:r>
              <a:rPr lang="en-US" dirty="0" err="1"/>
              <a:t>refiere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8815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</a:t>
            </a:r>
            <a:r>
              <a:rPr lang="en-US" dirty="0" err="1"/>
              <a:t>Proceso</a:t>
            </a:r>
            <a:r>
              <a:rPr lang="en-US" dirty="0"/>
              <a:t> de </a:t>
            </a:r>
            <a:r>
              <a:rPr lang="en-US" dirty="0" err="1"/>
              <a:t>comprar</a:t>
            </a:r>
            <a:r>
              <a:rPr lang="en-US" dirty="0"/>
              <a:t> </a:t>
            </a:r>
            <a:r>
              <a:rPr lang="en-US" dirty="0" err="1"/>
              <a:t>ropa</a:t>
            </a:r>
            <a:r>
              <a:rPr lang="en-US" dirty="0"/>
              <a:t>, </a:t>
            </a:r>
            <a:r>
              <a:rPr lang="en-US" dirty="0" err="1"/>
              <a:t>explicado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Explica a tu amigo qué haces para comprar ropa por internet. </a:t>
            </a:r>
            <a:r>
              <a:rPr lang="en-US" b="1" dirty="0"/>
              <a:t>¡OJO!</a:t>
            </a:r>
            <a:r>
              <a:rPr lang="en-US" dirty="0"/>
              <a:t> Primero </a:t>
            </a:r>
            <a:r>
              <a:rPr lang="en-US" dirty="0" err="1"/>
              <a:t>necesitas</a:t>
            </a:r>
            <a:r>
              <a:rPr lang="en-US" dirty="0"/>
              <a:t> </a:t>
            </a:r>
            <a:r>
              <a:rPr lang="en-US" dirty="0" err="1"/>
              <a:t>poner</a:t>
            </a:r>
            <a:r>
              <a:rPr lang="en-US" dirty="0"/>
              <a:t> los </a:t>
            </a:r>
            <a:r>
              <a:rPr lang="en-US" dirty="0" err="1"/>
              <a:t>pasos</a:t>
            </a:r>
            <a:r>
              <a:rPr lang="en-US" dirty="0"/>
              <a:t> en </a:t>
            </a:r>
            <a:r>
              <a:rPr lang="en-US" dirty="0" err="1"/>
              <a:t>orden</a:t>
            </a:r>
            <a:r>
              <a:rPr lang="en-US" dirty="0"/>
              <a:t>. </a:t>
            </a:r>
            <a:r>
              <a:rPr lang="en-US" dirty="0" err="1"/>
              <a:t>Entonces</a:t>
            </a:r>
            <a:r>
              <a:rPr lang="en-US" dirty="0"/>
              <a:t> </a:t>
            </a:r>
            <a:r>
              <a:rPr lang="en-US" dirty="0" err="1"/>
              <a:t>necesitas</a:t>
            </a:r>
            <a:r>
              <a:rPr lang="en-US" dirty="0"/>
              <a:t> </a:t>
            </a:r>
            <a:r>
              <a:rPr lang="en-US" dirty="0" err="1"/>
              <a:t>explicar</a:t>
            </a:r>
            <a:r>
              <a:rPr lang="en-US" dirty="0"/>
              <a:t> en </a:t>
            </a:r>
            <a:r>
              <a:rPr lang="en-US" dirty="0" err="1"/>
              <a:t>oraciones</a:t>
            </a:r>
            <a:r>
              <a:rPr lang="en-US" dirty="0"/>
              <a:t> </a:t>
            </a:r>
            <a:r>
              <a:rPr lang="en-US" dirty="0" err="1"/>
              <a:t>completas</a:t>
            </a:r>
            <a:r>
              <a:rPr lang="en-US" dirty="0"/>
              <a:t> con pronombres apropiados.</a:t>
            </a:r>
          </a:p>
          <a:p>
            <a:pPr>
              <a:buNone/>
            </a:pPr>
            <a:endParaRPr lang="en-US" dirty="0"/>
          </a:p>
          <a:p>
            <a:pPr marL="285750" indent="-285750"/>
            <a:r>
              <a:rPr lang="en-US" dirty="0" err="1"/>
              <a:t>Averiguar</a:t>
            </a:r>
            <a:r>
              <a:rPr lang="en-US" dirty="0"/>
              <a:t> la </a:t>
            </a:r>
            <a:r>
              <a:rPr lang="en-US" dirty="0" err="1"/>
              <a:t>talla</a:t>
            </a:r>
            <a:r>
              <a:rPr lang="en-US" dirty="0"/>
              <a:t>, </a:t>
            </a:r>
            <a:r>
              <a:rPr lang="en-US" dirty="0" err="1"/>
              <a:t>según</a:t>
            </a:r>
            <a:r>
              <a:rPr lang="en-US" dirty="0"/>
              <a:t> </a:t>
            </a:r>
            <a:r>
              <a:rPr lang="en-US" i="1" dirty="0" err="1"/>
              <a:t>tus</a:t>
            </a:r>
            <a:r>
              <a:rPr lang="en-US" dirty="0"/>
              <a:t> </a:t>
            </a:r>
            <a:r>
              <a:rPr lang="en-US" dirty="0" err="1"/>
              <a:t>medidas</a:t>
            </a:r>
            <a:r>
              <a:rPr lang="en-US" dirty="0"/>
              <a:t> y </a:t>
            </a:r>
            <a:r>
              <a:rPr lang="en-US" dirty="0" err="1"/>
              <a:t>seleccionarla</a:t>
            </a:r>
            <a:endParaRPr lang="en-US" dirty="0"/>
          </a:p>
          <a:p>
            <a:pPr marL="285750" indent="-285750"/>
            <a:r>
              <a:rPr lang="en-US" dirty="0" err="1"/>
              <a:t>Decidir</a:t>
            </a:r>
            <a:r>
              <a:rPr lang="en-US" dirty="0"/>
              <a:t> el </a:t>
            </a:r>
            <a:r>
              <a:rPr lang="en-US" dirty="0" err="1"/>
              <a:t>tiempo</a:t>
            </a:r>
            <a:r>
              <a:rPr lang="en-US" dirty="0"/>
              <a:t> de </a:t>
            </a:r>
            <a:r>
              <a:rPr lang="en-US" dirty="0" err="1"/>
              <a:t>entrega</a:t>
            </a:r>
            <a:r>
              <a:rPr lang="en-US" dirty="0"/>
              <a:t> y </a:t>
            </a:r>
            <a:r>
              <a:rPr lang="en-US" dirty="0" err="1"/>
              <a:t>pedirlo</a:t>
            </a:r>
            <a:r>
              <a:rPr lang="en-US" dirty="0"/>
              <a:t> en el </a:t>
            </a:r>
            <a:r>
              <a:rPr lang="en-US" dirty="0" err="1"/>
              <a:t>formulario</a:t>
            </a:r>
          </a:p>
          <a:p>
            <a:pPr marL="285750" indent="-285750"/>
            <a:r>
              <a:rPr lang="en-US" dirty="0" err="1"/>
              <a:t>Decidir</a:t>
            </a:r>
            <a:r>
              <a:rPr lang="en-US" dirty="0"/>
              <a:t> la </a:t>
            </a:r>
            <a:r>
              <a:rPr lang="en-US" dirty="0" err="1"/>
              <a:t>dirección</a:t>
            </a:r>
            <a:r>
              <a:rPr lang="en-US" dirty="0"/>
              <a:t> de </a:t>
            </a:r>
            <a:r>
              <a:rPr lang="en-US" dirty="0" err="1"/>
              <a:t>entrega</a:t>
            </a:r>
            <a:r>
              <a:rPr lang="en-US" dirty="0"/>
              <a:t> y </a:t>
            </a:r>
            <a:r>
              <a:rPr lang="en-US" dirty="0" err="1"/>
              <a:t>ponerla</a:t>
            </a:r>
            <a:r>
              <a:rPr lang="en-US" dirty="0"/>
              <a:t> en el </a:t>
            </a:r>
            <a:r>
              <a:rPr lang="en-US" dirty="0" err="1"/>
              <a:t>formulario</a:t>
            </a:r>
          </a:p>
          <a:p>
            <a:pPr marL="285750" indent="-285750"/>
            <a:r>
              <a:rPr lang="en-US" dirty="0" err="1"/>
              <a:t>Escoger</a:t>
            </a:r>
            <a:r>
              <a:rPr lang="en-US" dirty="0"/>
              <a:t> un </a:t>
            </a:r>
            <a:r>
              <a:rPr lang="en-US" dirty="0" err="1"/>
              <a:t>estilo</a:t>
            </a:r>
            <a:r>
              <a:rPr lang="en-US" dirty="0"/>
              <a:t> de </a:t>
            </a:r>
            <a:r>
              <a:rPr lang="en-US" dirty="0" err="1"/>
              <a:t>pantalones</a:t>
            </a:r>
            <a:r>
              <a:rPr lang="en-US" dirty="0"/>
              <a:t> y </a:t>
            </a:r>
            <a:r>
              <a:rPr lang="en-US" dirty="0" err="1"/>
              <a:t>marcarlo</a:t>
            </a:r>
            <a:r>
              <a:rPr lang="en-US" dirty="0"/>
              <a:t> en el sitio de internet</a:t>
            </a:r>
          </a:p>
          <a:p>
            <a:pPr marL="285750" indent="-285750"/>
            <a:r>
              <a:rPr lang="en-US" dirty="0" err="1"/>
              <a:t>Inscribirte</a:t>
            </a:r>
            <a:r>
              <a:rPr lang="en-US" dirty="0"/>
              <a:t> en el sitio de internet</a:t>
            </a:r>
          </a:p>
          <a:p>
            <a:pPr marL="285750" indent="-285750"/>
            <a:r>
              <a:rPr lang="en-US" dirty="0" err="1"/>
              <a:t>Medirse</a:t>
            </a:r>
            <a:r>
              <a:rPr lang="en-US" dirty="0"/>
              <a:t> la </a:t>
            </a:r>
            <a:r>
              <a:rPr lang="en-US" dirty="0" err="1"/>
              <a:t>cintura</a:t>
            </a:r>
            <a:r>
              <a:rPr lang="en-US" dirty="0"/>
              <a:t>, las </a:t>
            </a:r>
            <a:r>
              <a:rPr lang="en-US" dirty="0" err="1"/>
              <a:t>caderas</a:t>
            </a:r>
            <a:r>
              <a:rPr lang="en-US" dirty="0"/>
              <a:t> y las </a:t>
            </a:r>
            <a:r>
              <a:rPr lang="en-US" dirty="0" err="1"/>
              <a:t>piernas</a:t>
            </a:r>
          </a:p>
          <a:p>
            <a:pPr marL="285750" indent="-285750"/>
            <a:r>
              <a:rPr lang="en-US" dirty="0" err="1"/>
              <a:t>Pedir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número</a:t>
            </a:r>
            <a:r>
              <a:rPr lang="en-US" dirty="0"/>
              <a:t> de </a:t>
            </a:r>
            <a:r>
              <a:rPr lang="en-US" dirty="0" err="1"/>
              <a:t>tarjeta</a:t>
            </a:r>
            <a:r>
              <a:rPr lang="en-US" dirty="0"/>
              <a:t> de </a:t>
            </a:r>
            <a:r>
              <a:rPr lang="en-US" dirty="0" err="1"/>
              <a:t>crédito</a:t>
            </a:r>
            <a:r>
              <a:rPr lang="en-US" dirty="0"/>
              <a:t> y </a:t>
            </a:r>
            <a:r>
              <a:rPr lang="en-US" dirty="0" err="1"/>
              <a:t>entrarlo</a:t>
            </a:r>
          </a:p>
          <a:p>
            <a:pPr marL="285750" indent="-285750"/>
            <a:r>
              <a:rPr lang="en-US" dirty="0"/>
              <a:t>Pensar en los </a:t>
            </a:r>
            <a:r>
              <a:rPr lang="en-US" dirty="0" err="1"/>
              <a:t>pantalones</a:t>
            </a:r>
            <a:r>
              <a:rPr lang="en-US" dirty="0"/>
              <a:t> que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gustan</a:t>
            </a:r>
            <a:r>
              <a:rPr lang="en-US" dirty="0"/>
              <a:t> y </a:t>
            </a:r>
            <a:r>
              <a:rPr lang="en-US" dirty="0" err="1"/>
              <a:t>buscarlos</a:t>
            </a:r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879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</a:t>
            </a:r>
            <a:r>
              <a:rPr lang="en-US" dirty="0" err="1"/>
              <a:t>Juego</a:t>
            </a:r>
            <a:r>
              <a:rPr lang="en-US" dirty="0"/>
              <a:t> de roles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Ustedes</a:t>
            </a:r>
            <a:r>
              <a:rPr lang="en-US" dirty="0"/>
              <a:t> son </a:t>
            </a:r>
            <a:r>
              <a:rPr lang="en-US" dirty="0" err="1"/>
              <a:t>compañeros</a:t>
            </a:r>
            <a:r>
              <a:rPr lang="en-US" dirty="0"/>
              <a:t> de </a:t>
            </a:r>
            <a:r>
              <a:rPr lang="en-US" dirty="0" err="1"/>
              <a:t>cuarto</a:t>
            </a:r>
            <a:r>
              <a:rPr lang="en-US" dirty="0"/>
              <a:t> y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organizando</a:t>
            </a:r>
            <a:r>
              <a:rPr lang="en-US" dirty="0"/>
              <a:t> una fiesta </a:t>
            </a:r>
            <a:r>
              <a:rPr lang="en-US" dirty="0" err="1"/>
              <a:t>grande</a:t>
            </a:r>
            <a:r>
              <a:rPr lang="en-US" dirty="0"/>
              <a:t> en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apartamento</a:t>
            </a:r>
            <a:r>
              <a:rPr lang="en-US" dirty="0"/>
              <a:t>. </a:t>
            </a:r>
            <a:r>
              <a:rPr lang="en-US" dirty="0" err="1"/>
              <a:t>Miren</a:t>
            </a:r>
            <a:r>
              <a:rPr lang="en-US" dirty="0"/>
              <a:t> sus </a:t>
            </a:r>
            <a:r>
              <a:rPr lang="en-US" dirty="0" err="1"/>
              <a:t>listas</a:t>
            </a:r>
            <a:r>
              <a:rPr lang="en-US" dirty="0"/>
              <a:t> y </a:t>
            </a:r>
            <a:r>
              <a:rPr lang="en-US" dirty="0" err="1"/>
              <a:t>digan</a:t>
            </a:r>
            <a:r>
              <a:rPr lang="en-US" dirty="0"/>
              <a:t>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terminaron</a:t>
            </a:r>
            <a:r>
              <a:rPr lang="en-US" dirty="0"/>
              <a:t> y </a:t>
            </a:r>
            <a:r>
              <a:rPr lang="en-US" dirty="0" err="1"/>
              <a:t>qué</a:t>
            </a:r>
            <a:r>
              <a:rPr lang="en-US" dirty="0"/>
              <a:t> no, y </a:t>
            </a:r>
            <a:r>
              <a:rPr lang="en-US" dirty="0" err="1"/>
              <a:t>decidan</a:t>
            </a:r>
            <a:r>
              <a:rPr lang="en-US" dirty="0"/>
              <a:t> </a:t>
            </a:r>
            <a:r>
              <a:rPr lang="en-US" dirty="0" err="1"/>
              <a:t>quién</a:t>
            </a:r>
            <a:r>
              <a:rPr lang="en-US" dirty="0"/>
              <a:t> lo </a:t>
            </a:r>
            <a:r>
              <a:rPr lang="en-US" dirty="0" err="1"/>
              <a:t>va</a:t>
            </a:r>
            <a:r>
              <a:rPr lang="en-US" dirty="0"/>
              <a:t> a </a:t>
            </a:r>
            <a:r>
              <a:rPr lang="en-US" dirty="0" err="1"/>
              <a:t>hacer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Lista de </a:t>
            </a:r>
            <a:r>
              <a:rPr lang="en-US" dirty="0" err="1"/>
              <a:t>tareas</a:t>
            </a:r>
            <a:r>
              <a:rPr lang="en-US" dirty="0"/>
              <a:t> de </a:t>
            </a:r>
            <a:r>
              <a:rPr lang="en-US" dirty="0" err="1"/>
              <a:t>Estudiante</a:t>
            </a:r>
            <a:r>
              <a:rPr lang="en-US" dirty="0"/>
              <a:t> A:</a:t>
            </a:r>
          </a:p>
          <a:p>
            <a:pPr marL="285750" indent="-285750"/>
            <a:r>
              <a:rPr lang="en-US" dirty="0" err="1"/>
              <a:t>Comprar</a:t>
            </a:r>
            <a:r>
              <a:rPr lang="en-US" dirty="0"/>
              <a:t> </a:t>
            </a:r>
            <a:r>
              <a:rPr lang="en-US" dirty="0" err="1"/>
              <a:t>servilletas</a:t>
            </a:r>
            <a:r>
              <a:rPr lang="en-US" dirty="0"/>
              <a:t> y </a:t>
            </a:r>
            <a:r>
              <a:rPr lang="en-US" dirty="0" err="1"/>
              <a:t>platillos</a:t>
            </a:r>
            <a:r>
              <a:rPr lang="en-US" dirty="0"/>
              <a:t> de </a:t>
            </a:r>
            <a:r>
              <a:rPr lang="en-US" dirty="0" err="1"/>
              <a:t>papel</a:t>
            </a:r>
            <a:r>
              <a:rPr lang="en-US" dirty="0"/>
              <a:t> ✓</a:t>
            </a:r>
          </a:p>
          <a:p>
            <a:pPr marL="285750" indent="-285750"/>
            <a:r>
              <a:rPr lang="en-US" dirty="0" err="1"/>
              <a:t>Medir</a:t>
            </a:r>
            <a:r>
              <a:rPr lang="en-US" dirty="0"/>
              <a:t> la mesa y </a:t>
            </a:r>
            <a:r>
              <a:rPr lang="en-US" dirty="0" err="1"/>
              <a:t>comprar</a:t>
            </a:r>
            <a:r>
              <a:rPr lang="en-US" dirty="0"/>
              <a:t> un mantel</a:t>
            </a:r>
          </a:p>
          <a:p>
            <a:pPr marL="285750" indent="-285750"/>
            <a:r>
              <a:rPr lang="en-US" dirty="0" err="1"/>
              <a:t>Pedir</a:t>
            </a:r>
            <a:r>
              <a:rPr lang="en-US" dirty="0"/>
              <a:t> </a:t>
            </a:r>
            <a:r>
              <a:rPr lang="en-US" dirty="0" err="1"/>
              <a:t>prestados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tenedores</a:t>
            </a:r>
            <a:r>
              <a:rPr lang="en-US" dirty="0"/>
              <a:t> y </a:t>
            </a:r>
            <a:r>
              <a:rPr lang="en-US" dirty="0" err="1"/>
              <a:t>cucharitas</a:t>
            </a:r>
          </a:p>
          <a:p>
            <a:pPr marL="0" indent="0">
              <a:buNone/>
            </a:pPr>
            <a:r>
              <a:rPr lang="en-US" dirty="0"/>
              <a:t>Lista de </a:t>
            </a:r>
            <a:r>
              <a:rPr lang="en-US" dirty="0" err="1"/>
              <a:t>compras</a:t>
            </a:r>
            <a:r>
              <a:rPr lang="en-US" dirty="0"/>
              <a:t> de </a:t>
            </a:r>
            <a:r>
              <a:rPr lang="en-US" dirty="0" err="1"/>
              <a:t>Estudiante</a:t>
            </a:r>
            <a:r>
              <a:rPr lang="en-US" dirty="0"/>
              <a:t> B:</a:t>
            </a:r>
            <a:endParaRPr lang="en-US"/>
          </a:p>
          <a:p>
            <a:pPr marL="285750" indent="-285750"/>
            <a:r>
              <a:rPr lang="en-US" dirty="0" err="1"/>
              <a:t>Comprar</a:t>
            </a:r>
            <a:r>
              <a:rPr lang="en-US" dirty="0"/>
              <a:t> los </a:t>
            </a:r>
            <a:r>
              <a:rPr lang="en-US" dirty="0" err="1"/>
              <a:t>tostones</a:t>
            </a:r>
            <a:r>
              <a:rPr lang="en-US" dirty="0"/>
              <a:t> y guacamole ✓</a:t>
            </a:r>
          </a:p>
          <a:p>
            <a:pPr marL="285750" indent="-285750"/>
            <a:r>
              <a:rPr lang="en-US" dirty="0" err="1"/>
              <a:t>Pedir</a:t>
            </a:r>
            <a:r>
              <a:rPr lang="en-US" dirty="0"/>
              <a:t> las tapas del </a:t>
            </a:r>
            <a:r>
              <a:rPr lang="en-US" dirty="0" err="1"/>
              <a:t>servicio</a:t>
            </a:r>
            <a:r>
              <a:rPr lang="en-US" dirty="0"/>
              <a:t> de catering a </a:t>
            </a:r>
            <a:r>
              <a:rPr lang="en-US" dirty="0" err="1"/>
              <a:t>domicilio</a:t>
            </a:r>
            <a:endParaRPr lang="en-US"/>
          </a:p>
          <a:p>
            <a:pPr marL="285750" indent="-285750"/>
            <a:r>
              <a:rPr lang="en-US" dirty="0" err="1"/>
              <a:t>Comenzar</a:t>
            </a:r>
            <a:r>
              <a:rPr lang="en-US" dirty="0"/>
              <a:t> a </a:t>
            </a:r>
            <a:r>
              <a:rPr lang="en-US" dirty="0" err="1"/>
              <a:t>limpiar</a:t>
            </a:r>
            <a:r>
              <a:rPr lang="en-US" dirty="0"/>
              <a:t> la casa</a:t>
            </a:r>
          </a:p>
        </p:txBody>
      </p:sp>
    </p:spTree>
    <p:extLst>
      <p:ext uri="{BB962C8B-B14F-4D97-AF65-F5344CB8AC3E}">
        <p14:creationId xmlns:p14="http://schemas.microsoft.com/office/powerpoint/2010/main" val="2417205272"/>
      </p:ext>
    </p:extLst>
  </p:cSld>
  <p:clrMapOvr>
    <a:masterClrMapping/>
  </p:clrMapOvr>
</p:sld>
</file>

<file path=ppt/theme/theme1.xml><?xml version="1.0" encoding="utf-8"?>
<a:theme xmlns:a="http://schemas.openxmlformats.org/drawingml/2006/main" name="spanish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" id="{1211721C-2912-9942-B203-62AA24E29B9A}" vid="{75A8EDD8-37AC-6A4E-9A4A-D71419DCD5A3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spanish</Template>
  <TotalTime>0</TotalTime>
  <Words>938</Words>
  <Application>Microsoft Macintosh PowerPoint</Application>
  <PresentationFormat>Widescreen</PresentationFormat>
  <Paragraphs>105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Century Gothic</vt:lpstr>
      <vt:lpstr>spanish</vt:lpstr>
      <vt:lpstr>Introductory Spanish</vt:lpstr>
      <vt:lpstr>Me acompañaste</vt:lpstr>
      <vt:lpstr>Learning Outcomes: Me acompañaste</vt:lpstr>
      <vt:lpstr>Gramática: Todos los pronombres de objeto directo</vt:lpstr>
      <vt:lpstr>Ejercicios</vt:lpstr>
      <vt:lpstr>Ejercicios</vt:lpstr>
      <vt:lpstr>Ejercicios</vt:lpstr>
      <vt:lpstr>Actividad: Proceso de comprar ropa, explicado</vt:lpstr>
      <vt:lpstr>Actividad: Juego de roles</vt:lpstr>
      <vt:lpstr>Actividad: ¿Quién?</vt:lpstr>
      <vt:lpstr>Practice Question 1</vt:lpstr>
      <vt:lpstr>Practice Question 2</vt:lpstr>
      <vt:lpstr>Quick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The  Role of Business</dc:title>
  <dc:creator>Sarah Liebman</dc:creator>
  <cp:lastModifiedBy>Spencer De Vries</cp:lastModifiedBy>
  <cp:revision>279</cp:revision>
  <dcterms:modified xsi:type="dcterms:W3CDTF">2020-07-05T00:18:27Z</dcterms:modified>
</cp:coreProperties>
</file>