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1"/>
  </p:sldMasterIdLst>
  <p:notesMasterIdLst>
    <p:notesMasterId r:id="rId20"/>
  </p:notesMasterIdLst>
  <p:sldIdLst>
    <p:sldId id="256" r:id="rId2"/>
    <p:sldId id="292" r:id="rId3"/>
    <p:sldId id="299" r:id="rId4"/>
    <p:sldId id="345" r:id="rId5"/>
    <p:sldId id="347" r:id="rId6"/>
    <p:sldId id="348" r:id="rId7"/>
    <p:sldId id="349" r:id="rId8"/>
    <p:sldId id="350" r:id="rId9"/>
    <p:sldId id="351" r:id="rId10"/>
    <p:sldId id="352" r:id="rId11"/>
    <p:sldId id="353" r:id="rId12"/>
    <p:sldId id="354" r:id="rId13"/>
    <p:sldId id="336" r:id="rId14"/>
    <p:sldId id="339" r:id="rId15"/>
    <p:sldId id="355" r:id="rId16"/>
    <p:sldId id="311" r:id="rId17"/>
    <p:sldId id="346" r:id="rId18"/>
    <p:sldId id="274"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7A4D7E-35FF-4969-8D28-D357C561470E}" v="2" dt="2019-08-21T22:21:50.420"/>
    <p1510:client id="{5D5F53F7-8B38-4976-BE62-A9F3EB9DC305}" v="407" dt="2020-02-18T00:03:55.885"/>
    <p1510:client id="{819C097F-32CE-4FC0-AF92-6F5F93809BC0}" v="6" dt="2019-08-12T20:14:20.835"/>
    <p1510:client id="{96B9E8FA-AC6B-4E82-B6F3-D739419A6234}" v="142" dt="2020-02-14T18:55:15.047"/>
    <p1510:client id="{A8FE0BC0-860E-48C2-BC44-F6D80E5828CF}" v="104" dt="2020-02-01T20:25:19.009"/>
    <p1510:client id="{B474EB4C-EDDA-4C8B-918D-6B6A2C618E73}" v="133" dt="2020-02-10T04:40:37.949"/>
    <p1510:client id="{FCC009FE-AD93-40A4-AF70-772EFB6F2CD6}" v="13" dt="2019-08-12T16:59:24.8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1"/>
  </p:normalViewPr>
  <p:slideViewPr>
    <p:cSldViewPr snapToGrid="0">
      <p:cViewPr varScale="1">
        <p:scale>
          <a:sx n="104" d="100"/>
          <a:sy n="104" d="100"/>
        </p:scale>
        <p:origin x="896" y="20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e38cf5fff1ccbbef" providerId="Windows Live" clId="Web-{6DD811F6-0AAC-4193-8150-532F8CCCBC0A}"/>
    <pc:docChg chg="modSld">
      <pc:chgData name="Guest User" userId="e38cf5fff1ccbbef" providerId="Windows Live" clId="Web-{6DD811F6-0AAC-4193-8150-532F8CCCBC0A}" dt="2019-08-22T20:43:47.869" v="274"/>
      <pc:docMkLst>
        <pc:docMk/>
      </pc:docMkLst>
      <pc:sldChg chg="modNotes">
        <pc:chgData name="Guest User" userId="e38cf5fff1ccbbef" providerId="Windows Live" clId="Web-{6DD811F6-0AAC-4193-8150-532F8CCCBC0A}" dt="2019-08-22T20:38:52.246" v="41"/>
        <pc:sldMkLst>
          <pc:docMk/>
          <pc:sldMk cId="4097320238" sldId="332"/>
        </pc:sldMkLst>
      </pc:sldChg>
      <pc:sldChg chg="modNotes">
        <pc:chgData name="Guest User" userId="e38cf5fff1ccbbef" providerId="Windows Live" clId="Web-{6DD811F6-0AAC-4193-8150-532F8CCCBC0A}" dt="2019-08-22T20:43:07.510" v="232"/>
        <pc:sldMkLst>
          <pc:docMk/>
          <pc:sldMk cId="318780012" sldId="338"/>
        </pc:sldMkLst>
      </pc:sldChg>
      <pc:sldChg chg="modNotes">
        <pc:chgData name="Guest User" userId="e38cf5fff1ccbbef" providerId="Windows Live" clId="Web-{6DD811F6-0AAC-4193-8150-532F8CCCBC0A}" dt="2019-08-22T20:39:34.855" v="70"/>
        <pc:sldMkLst>
          <pc:docMk/>
          <pc:sldMk cId="3685413596" sldId="340"/>
        </pc:sldMkLst>
      </pc:sldChg>
      <pc:sldChg chg="modNotes">
        <pc:chgData name="Guest User" userId="e38cf5fff1ccbbef" providerId="Windows Live" clId="Web-{6DD811F6-0AAC-4193-8150-532F8CCCBC0A}" dt="2019-08-22T20:43:47.869" v="274"/>
        <pc:sldMkLst>
          <pc:docMk/>
          <pc:sldMk cId="2823414821" sldId="341"/>
        </pc:sldMkLst>
      </pc:sldChg>
    </pc:docChg>
  </pc:docChgLst>
  <pc:docChgLst>
    <pc:chgData name="Guest User" userId="e38cf5fff1ccbbef" providerId="Windows Live" clId="Web-{819C097F-32CE-4FC0-AF92-6F5F93809BC0}"/>
    <pc:docChg chg="modSld">
      <pc:chgData name="Guest User" userId="e38cf5fff1ccbbef" providerId="Windows Live" clId="Web-{819C097F-32CE-4FC0-AF92-6F5F93809BC0}" dt="2019-08-12T20:14:20.835" v="5" actId="20577"/>
      <pc:docMkLst>
        <pc:docMk/>
      </pc:docMkLst>
      <pc:sldChg chg="modSp">
        <pc:chgData name="Guest User" userId="e38cf5fff1ccbbef" providerId="Windows Live" clId="Web-{819C097F-32CE-4FC0-AF92-6F5F93809BC0}" dt="2019-08-12T20:08:55.289" v="2" actId="20577"/>
        <pc:sldMkLst>
          <pc:docMk/>
          <pc:sldMk cId="0" sldId="256"/>
        </pc:sldMkLst>
        <pc:spChg chg="mod">
          <ac:chgData name="Guest User" userId="e38cf5fff1ccbbef" providerId="Windows Live" clId="Web-{819C097F-32CE-4FC0-AF92-6F5F93809BC0}" dt="2019-08-12T20:08:55.289" v="2" actId="20577"/>
          <ac:spMkLst>
            <pc:docMk/>
            <pc:sldMk cId="0" sldId="256"/>
            <ac:spMk id="6" creationId="{7766042E-BEC4-904E-9FCA-2079983A42E9}"/>
          </ac:spMkLst>
        </pc:spChg>
      </pc:sldChg>
      <pc:sldChg chg="modSp">
        <pc:chgData name="Guest User" userId="e38cf5fff1ccbbef" providerId="Windows Live" clId="Web-{819C097F-32CE-4FC0-AF92-6F5F93809BC0}" dt="2019-08-12T20:14:20.835" v="5" actId="20577"/>
        <pc:sldMkLst>
          <pc:docMk/>
          <pc:sldMk cId="3005863671" sldId="307"/>
        </pc:sldMkLst>
        <pc:spChg chg="mod">
          <ac:chgData name="Guest User" userId="e38cf5fff1ccbbef" providerId="Windows Live" clId="Web-{819C097F-32CE-4FC0-AF92-6F5F93809BC0}" dt="2019-08-12T20:14:20.835" v="5" actId="20577"/>
          <ac:spMkLst>
            <pc:docMk/>
            <pc:sldMk cId="3005863671" sldId="307"/>
            <ac:spMk id="4" creationId="{DA67CFDE-E5A7-C84A-9B10-D2A33B362978}"/>
          </ac:spMkLst>
        </pc:spChg>
      </pc:sldChg>
    </pc:docChg>
  </pc:docChgLst>
  <pc:docChgLst>
    <pc:chgData name="Guest User" userId="e38cf5fff1ccbbef" providerId="Windows Live" clId="Web-{31D3A5C1-D8EB-4AC8-A4A0-415AF2B75AC7}"/>
    <pc:docChg chg="modSld">
      <pc:chgData name="Guest User" userId="e38cf5fff1ccbbef" providerId="Windows Live" clId="Web-{31D3A5C1-D8EB-4AC8-A4A0-415AF2B75AC7}" dt="2019-08-22T21:19:05.015" v="4" actId="20577"/>
      <pc:docMkLst>
        <pc:docMk/>
      </pc:docMkLst>
      <pc:sldChg chg="modSp">
        <pc:chgData name="Guest User" userId="e38cf5fff1ccbbef" providerId="Windows Live" clId="Web-{31D3A5C1-D8EB-4AC8-A4A0-415AF2B75AC7}" dt="2019-08-22T21:19:05.015" v="4" actId="20577"/>
        <pc:sldMkLst>
          <pc:docMk/>
          <pc:sldMk cId="0" sldId="331"/>
        </pc:sldMkLst>
        <pc:spChg chg="mod">
          <ac:chgData name="Guest User" userId="e38cf5fff1ccbbef" providerId="Windows Live" clId="Web-{31D3A5C1-D8EB-4AC8-A4A0-415AF2B75AC7}" dt="2019-08-22T21:19:05.015" v="4" actId="20577"/>
          <ac:spMkLst>
            <pc:docMk/>
            <pc:sldMk cId="0" sldId="331"/>
            <ac:spMk id="2" creationId="{00000000-0000-0000-0000-000000000000}"/>
          </ac:spMkLst>
        </pc:spChg>
      </pc:sldChg>
      <pc:sldChg chg="modSp">
        <pc:chgData name="Guest User" userId="e38cf5fff1ccbbef" providerId="Windows Live" clId="Web-{31D3A5C1-D8EB-4AC8-A4A0-415AF2B75AC7}" dt="2019-08-22T21:18:58.030" v="1" actId="20577"/>
        <pc:sldMkLst>
          <pc:docMk/>
          <pc:sldMk cId="3813879265" sldId="339"/>
        </pc:sldMkLst>
        <pc:spChg chg="mod">
          <ac:chgData name="Guest User" userId="e38cf5fff1ccbbef" providerId="Windows Live" clId="Web-{31D3A5C1-D8EB-4AC8-A4A0-415AF2B75AC7}" dt="2019-08-22T21:18:58.030" v="1" actId="20577"/>
          <ac:spMkLst>
            <pc:docMk/>
            <pc:sldMk cId="3813879265" sldId="339"/>
            <ac:spMk id="2" creationId="{00066170-BEE8-4679-9845-D12666BF1833}"/>
          </ac:spMkLst>
        </pc:spChg>
      </pc:sldChg>
    </pc:docChg>
  </pc:docChgLst>
  <pc:docChgLst>
    <pc:chgData name="Guest User" userId="e38cf5fff1ccbbef" providerId="Windows Live" clId="Web-{46AA7075-060D-4371-9CC8-E516CA3F3DA4}"/>
    <pc:docChg chg="addSld modSld">
      <pc:chgData name="Guest User" userId="e38cf5fff1ccbbef" providerId="Windows Live" clId="Web-{46AA7075-060D-4371-9CC8-E516CA3F3DA4}" dt="2019-08-23T18:32:57.683" v="33" actId="20577"/>
      <pc:docMkLst>
        <pc:docMk/>
      </pc:docMkLst>
      <pc:sldChg chg="modSp new">
        <pc:chgData name="Guest User" userId="e38cf5fff1ccbbef" providerId="Windows Live" clId="Web-{46AA7075-060D-4371-9CC8-E516CA3F3DA4}" dt="2019-08-23T18:32:57.683" v="33" actId="20577"/>
        <pc:sldMkLst>
          <pc:docMk/>
          <pc:sldMk cId="2094117202" sldId="345"/>
        </pc:sldMkLst>
        <pc:spChg chg="mod">
          <ac:chgData name="Guest User" userId="e38cf5fff1ccbbef" providerId="Windows Live" clId="Web-{46AA7075-060D-4371-9CC8-E516CA3F3DA4}" dt="2019-08-23T18:31:24.637" v="24" actId="20577"/>
          <ac:spMkLst>
            <pc:docMk/>
            <pc:sldMk cId="2094117202" sldId="345"/>
            <ac:spMk id="2" creationId="{2AF33A63-B4D7-4CC6-A805-1807F37AA4D9}"/>
          </ac:spMkLst>
        </pc:spChg>
        <pc:spChg chg="mod">
          <ac:chgData name="Guest User" userId="e38cf5fff1ccbbef" providerId="Windows Live" clId="Web-{46AA7075-060D-4371-9CC8-E516CA3F3DA4}" dt="2019-08-23T18:32:57.683" v="33" actId="20577"/>
          <ac:spMkLst>
            <pc:docMk/>
            <pc:sldMk cId="2094117202" sldId="345"/>
            <ac:spMk id="3" creationId="{825D01C3-6DF9-43AD-86EA-295337FBF9AC}"/>
          </ac:spMkLst>
        </pc:spChg>
      </pc:sldChg>
    </pc:docChg>
  </pc:docChgLst>
  <pc:docChgLst>
    <pc:chgData name="Guest User" userId="e38cf5fff1ccbbef" providerId="Windows Live" clId="Web-{0E28E49C-4332-49C8-8760-C9B9A764E33B}"/>
    <pc:docChg chg="delSld modSld">
      <pc:chgData name="Guest User" userId="e38cf5fff1ccbbef" providerId="Windows Live" clId="Web-{0E28E49C-4332-49C8-8760-C9B9A764E33B}" dt="2019-08-13T16:25:15.219" v="11" actId="20577"/>
      <pc:docMkLst>
        <pc:docMk/>
      </pc:docMkLst>
      <pc:sldChg chg="del">
        <pc:chgData name="Guest User" userId="e38cf5fff1ccbbef" providerId="Windows Live" clId="Web-{0E28E49C-4332-49C8-8760-C9B9A764E33B}" dt="2019-08-13T16:24:18.750" v="0"/>
        <pc:sldMkLst>
          <pc:docMk/>
          <pc:sldMk cId="3005863671" sldId="307"/>
        </pc:sldMkLst>
      </pc:sldChg>
      <pc:sldChg chg="modSp">
        <pc:chgData name="Guest User" userId="e38cf5fff1ccbbef" providerId="Windows Live" clId="Web-{0E28E49C-4332-49C8-8760-C9B9A764E33B}" dt="2019-08-13T16:25:15.219" v="11" actId="20577"/>
        <pc:sldMkLst>
          <pc:docMk/>
          <pc:sldMk cId="2289254147" sldId="336"/>
        </pc:sldMkLst>
        <pc:spChg chg="mod">
          <ac:chgData name="Guest User" userId="e38cf5fff1ccbbef" providerId="Windows Live" clId="Web-{0E28E49C-4332-49C8-8760-C9B9A764E33B}" dt="2019-08-13T16:25:15.219" v="11" actId="20577"/>
          <ac:spMkLst>
            <pc:docMk/>
            <pc:sldMk cId="2289254147" sldId="336"/>
            <ac:spMk id="3" creationId="{A2DFA820-1700-448D-99CA-451110C5B9CA}"/>
          </ac:spMkLst>
        </pc:spChg>
      </pc:sldChg>
    </pc:docChg>
  </pc:docChgLst>
  <pc:docChgLst>
    <pc:chgData name="Guest User" userId="e38cf5fff1ccbbef" providerId="Windows Live" clId="Web-{497A4D7E-35FF-4969-8D28-D357C561470E}"/>
    <pc:docChg chg="modSld">
      <pc:chgData name="Guest User" userId="e38cf5fff1ccbbef" providerId="Windows Live" clId="Web-{497A4D7E-35FF-4969-8D28-D357C561470E}" dt="2019-08-21T22:21:50.420" v="1" actId="20577"/>
      <pc:docMkLst>
        <pc:docMk/>
      </pc:docMkLst>
      <pc:sldChg chg="modSp">
        <pc:chgData name="Guest User" userId="e38cf5fff1ccbbef" providerId="Windows Live" clId="Web-{497A4D7E-35FF-4969-8D28-D357C561470E}" dt="2019-08-21T22:21:50.420" v="1" actId="20577"/>
        <pc:sldMkLst>
          <pc:docMk/>
          <pc:sldMk cId="1593680850" sldId="334"/>
        </pc:sldMkLst>
        <pc:spChg chg="mod">
          <ac:chgData name="Guest User" userId="e38cf5fff1ccbbef" providerId="Windows Live" clId="Web-{497A4D7E-35FF-4969-8D28-D357C561470E}" dt="2019-08-21T22:21:50.420" v="1" actId="20577"/>
          <ac:spMkLst>
            <pc:docMk/>
            <pc:sldMk cId="1593680850" sldId="334"/>
            <ac:spMk id="4" creationId="{93D99F56-4DB3-D14F-AA13-0FA8FD7AE0C7}"/>
          </ac:spMkLst>
        </pc:spChg>
      </pc:sldChg>
    </pc:docChg>
  </pc:docChgLst>
  <pc:docChgLst>
    <pc:chgData name="Guest User" userId="e38cf5fff1ccbbef" providerId="Windows Live" clId="Web-{B474EB4C-EDDA-4C8B-918D-6B6A2C618E73}"/>
    <pc:docChg chg="addSld modSld">
      <pc:chgData name="Guest User" userId="e38cf5fff1ccbbef" providerId="Windows Live" clId="Web-{B474EB4C-EDDA-4C8B-918D-6B6A2C618E73}" dt="2020-02-10T04:40:37.949" v="130" actId="1076"/>
      <pc:docMkLst>
        <pc:docMk/>
      </pc:docMkLst>
      <pc:sldChg chg="modSp">
        <pc:chgData name="Guest User" userId="e38cf5fff1ccbbef" providerId="Windows Live" clId="Web-{B474EB4C-EDDA-4C8B-918D-6B6A2C618E73}" dt="2020-02-10T04:18:44.239" v="1" actId="20577"/>
        <pc:sldMkLst>
          <pc:docMk/>
          <pc:sldMk cId="0" sldId="256"/>
        </pc:sldMkLst>
        <pc:spChg chg="mod">
          <ac:chgData name="Guest User" userId="e38cf5fff1ccbbef" providerId="Windows Live" clId="Web-{B474EB4C-EDDA-4C8B-918D-6B6A2C618E73}" dt="2020-02-10T04:18:44.239" v="1" actId="20577"/>
          <ac:spMkLst>
            <pc:docMk/>
            <pc:sldMk cId="0" sldId="256"/>
            <ac:spMk id="6" creationId="{7766042E-BEC4-904E-9FCA-2079983A42E9}"/>
          </ac:spMkLst>
        </pc:spChg>
      </pc:sldChg>
      <pc:sldChg chg="modSp">
        <pc:chgData name="Guest User" userId="e38cf5fff1ccbbef" providerId="Windows Live" clId="Web-{B474EB4C-EDDA-4C8B-918D-6B6A2C618E73}" dt="2020-02-10T04:19:05.613" v="3" actId="20577"/>
        <pc:sldMkLst>
          <pc:docMk/>
          <pc:sldMk cId="3177937676" sldId="292"/>
        </pc:sldMkLst>
        <pc:spChg chg="mod">
          <ac:chgData name="Guest User" userId="e38cf5fff1ccbbef" providerId="Windows Live" clId="Web-{B474EB4C-EDDA-4C8B-918D-6B6A2C618E73}" dt="2020-02-10T04:19:05.613" v="3" actId="20577"/>
          <ac:spMkLst>
            <pc:docMk/>
            <pc:sldMk cId="3177937676" sldId="292"/>
            <ac:spMk id="2" creationId="{B3CA7CCB-CF56-244B-9034-AE11AC11B77C}"/>
          </ac:spMkLst>
        </pc:spChg>
      </pc:sldChg>
      <pc:sldChg chg="addSp delSp modSp">
        <pc:chgData name="Guest User" userId="e38cf5fff1ccbbef" providerId="Windows Live" clId="Web-{B474EB4C-EDDA-4C8B-918D-6B6A2C618E73}" dt="2020-02-10T04:20:11.159" v="27" actId="20577"/>
        <pc:sldMkLst>
          <pc:docMk/>
          <pc:sldMk cId="2929006727" sldId="299"/>
        </pc:sldMkLst>
        <pc:spChg chg="mod">
          <ac:chgData name="Guest User" userId="e38cf5fff1ccbbef" providerId="Windows Live" clId="Web-{B474EB4C-EDDA-4C8B-918D-6B6A2C618E73}" dt="2020-02-10T04:19:09.785" v="6" actId="20577"/>
          <ac:spMkLst>
            <pc:docMk/>
            <pc:sldMk cId="2929006727" sldId="299"/>
            <ac:spMk id="3" creationId="{A4477EF2-C265-934A-B975-3E5D4088780C}"/>
          </ac:spMkLst>
        </pc:spChg>
        <pc:spChg chg="mod">
          <ac:chgData name="Guest User" userId="e38cf5fff1ccbbef" providerId="Windows Live" clId="Web-{B474EB4C-EDDA-4C8B-918D-6B6A2C618E73}" dt="2020-02-10T04:20:11.159" v="27" actId="20577"/>
          <ac:spMkLst>
            <pc:docMk/>
            <pc:sldMk cId="2929006727" sldId="299"/>
            <ac:spMk id="4" creationId="{93D99F56-4DB3-D14F-AA13-0FA8FD7AE0C7}"/>
          </ac:spMkLst>
        </pc:spChg>
        <pc:graphicFrameChg chg="add del mod">
          <ac:chgData name="Guest User" userId="e38cf5fff1ccbbef" providerId="Windows Live" clId="Web-{B474EB4C-EDDA-4C8B-918D-6B6A2C618E73}" dt="2020-02-10T04:19:41.019" v="12"/>
          <ac:graphicFrameMkLst>
            <pc:docMk/>
            <pc:sldMk cId="2929006727" sldId="299"/>
            <ac:graphicFrameMk id="5" creationId="{F5526525-4370-4A01-9BBA-0E119D6FD73B}"/>
          </ac:graphicFrameMkLst>
        </pc:graphicFrameChg>
      </pc:sldChg>
      <pc:sldChg chg="modSp">
        <pc:chgData name="Guest User" userId="e38cf5fff1ccbbef" providerId="Windows Live" clId="Web-{B474EB4C-EDDA-4C8B-918D-6B6A2C618E73}" dt="2020-02-10T04:20:47.284" v="34" actId="20577"/>
        <pc:sldMkLst>
          <pc:docMk/>
          <pc:sldMk cId="2094117202" sldId="345"/>
        </pc:sldMkLst>
        <pc:spChg chg="mod">
          <ac:chgData name="Guest User" userId="e38cf5fff1ccbbef" providerId="Windows Live" clId="Web-{B474EB4C-EDDA-4C8B-918D-6B6A2C618E73}" dt="2020-02-10T04:19:35.628" v="8" actId="20577"/>
          <ac:spMkLst>
            <pc:docMk/>
            <pc:sldMk cId="2094117202" sldId="345"/>
            <ac:spMk id="2" creationId="{2AF33A63-B4D7-4CC6-A805-1807F37AA4D9}"/>
          </ac:spMkLst>
        </pc:spChg>
        <pc:spChg chg="mod">
          <ac:chgData name="Guest User" userId="e38cf5fff1ccbbef" providerId="Windows Live" clId="Web-{B474EB4C-EDDA-4C8B-918D-6B6A2C618E73}" dt="2020-02-10T04:20:47.284" v="34" actId="20577"/>
          <ac:spMkLst>
            <pc:docMk/>
            <pc:sldMk cId="2094117202" sldId="345"/>
            <ac:spMk id="3" creationId="{825D01C3-6DF9-43AD-86EA-295337FBF9AC}"/>
          </ac:spMkLst>
        </pc:spChg>
      </pc:sldChg>
      <pc:sldChg chg="addSp modSp new">
        <pc:chgData name="Guest User" userId="e38cf5fff1ccbbef" providerId="Windows Live" clId="Web-{B474EB4C-EDDA-4C8B-918D-6B6A2C618E73}" dt="2020-02-10T04:40:37.949" v="130" actId="1076"/>
        <pc:sldMkLst>
          <pc:docMk/>
          <pc:sldMk cId="1792796466" sldId="347"/>
        </pc:sldMkLst>
        <pc:spChg chg="mod">
          <ac:chgData name="Guest User" userId="e38cf5fff1ccbbef" providerId="Windows Live" clId="Web-{B474EB4C-EDDA-4C8B-918D-6B6A2C618E73}" dt="2020-02-10T04:39:03.762" v="57" actId="20577"/>
          <ac:spMkLst>
            <pc:docMk/>
            <pc:sldMk cId="1792796466" sldId="347"/>
            <ac:spMk id="2" creationId="{F3E07323-9914-46EA-A821-258ADA303B2A}"/>
          </ac:spMkLst>
        </pc:spChg>
        <pc:spChg chg="mod">
          <ac:chgData name="Guest User" userId="e38cf5fff1ccbbef" providerId="Windows Live" clId="Web-{B474EB4C-EDDA-4C8B-918D-6B6A2C618E73}" dt="2020-02-10T04:40:33.448" v="129" actId="20577"/>
          <ac:spMkLst>
            <pc:docMk/>
            <pc:sldMk cId="1792796466" sldId="347"/>
            <ac:spMk id="3" creationId="{BDDA374D-AE70-48B9-A830-AEAC4AD72B13}"/>
          </ac:spMkLst>
        </pc:spChg>
        <pc:graphicFrameChg chg="add mod modGraphic">
          <ac:chgData name="Guest User" userId="e38cf5fff1ccbbef" providerId="Windows Live" clId="Web-{B474EB4C-EDDA-4C8B-918D-6B6A2C618E73}" dt="2020-02-10T04:40:37.949" v="130" actId="1076"/>
          <ac:graphicFrameMkLst>
            <pc:docMk/>
            <pc:sldMk cId="1792796466" sldId="347"/>
            <ac:graphicFrameMk id="5" creationId="{1262CAD9-E488-4E41-AE6C-0D1EA51537E9}"/>
          </ac:graphicFrameMkLst>
        </pc:graphicFrameChg>
      </pc:sldChg>
    </pc:docChg>
  </pc:docChgLst>
  <pc:docChgLst>
    <pc:chgData name="Guest User" userId="e38cf5fff1ccbbef" providerId="Windows Live" clId="Web-{FCC009FE-AD93-40A4-AF70-772EFB6F2CD6}"/>
    <pc:docChg chg="addSld modSld">
      <pc:chgData name="Guest User" userId="e38cf5fff1ccbbef" providerId="Windows Live" clId="Web-{FCC009FE-AD93-40A4-AF70-772EFB6F2CD6}" dt="2019-08-12T18:19:38.368" v="2098" actId="1076"/>
      <pc:docMkLst>
        <pc:docMk/>
      </pc:docMkLst>
      <pc:sldChg chg="modSp">
        <pc:chgData name="Guest User" userId="e38cf5fff1ccbbef" providerId="Windows Live" clId="Web-{FCC009FE-AD93-40A4-AF70-772EFB6F2CD6}" dt="2019-08-09T18:23:45.963" v="65" actId="20577"/>
        <pc:sldMkLst>
          <pc:docMk/>
          <pc:sldMk cId="0" sldId="256"/>
        </pc:sldMkLst>
        <pc:spChg chg="mod">
          <ac:chgData name="Guest User" userId="e38cf5fff1ccbbef" providerId="Windows Live" clId="Web-{FCC009FE-AD93-40A4-AF70-772EFB6F2CD6}" dt="2019-08-09T17:13:17.003" v="6" actId="20577"/>
          <ac:spMkLst>
            <pc:docMk/>
            <pc:sldMk cId="0" sldId="256"/>
            <ac:spMk id="4" creationId="{98CDC929-56E2-1842-B96F-EEEFC78FBE5A}"/>
          </ac:spMkLst>
        </pc:spChg>
        <pc:spChg chg="mod">
          <ac:chgData name="Guest User" userId="e38cf5fff1ccbbef" providerId="Windows Live" clId="Web-{FCC009FE-AD93-40A4-AF70-772EFB6F2CD6}" dt="2019-08-09T18:23:45.963" v="65" actId="20577"/>
          <ac:spMkLst>
            <pc:docMk/>
            <pc:sldMk cId="0" sldId="256"/>
            <ac:spMk id="6" creationId="{7766042E-BEC4-904E-9FCA-2079983A42E9}"/>
          </ac:spMkLst>
        </pc:spChg>
      </pc:sldChg>
      <pc:sldChg chg="modSp">
        <pc:chgData name="Guest User" userId="e38cf5fff1ccbbef" providerId="Windows Live" clId="Web-{FCC009FE-AD93-40A4-AF70-772EFB6F2CD6}" dt="2019-08-12T18:03:42.350" v="2049" actId="20577"/>
        <pc:sldMkLst>
          <pc:docMk/>
          <pc:sldMk cId="0" sldId="274"/>
        </pc:sldMkLst>
        <pc:spChg chg="mod">
          <ac:chgData name="Guest User" userId="e38cf5fff1ccbbef" providerId="Windows Live" clId="Web-{FCC009FE-AD93-40A4-AF70-772EFB6F2CD6}" dt="2019-08-12T18:03:42.350" v="2049" actId="20577"/>
          <ac:spMkLst>
            <pc:docMk/>
            <pc:sldMk cId="0" sldId="274"/>
            <ac:spMk id="3" creationId="{825DF835-CFA2-0B45-9273-6EEA176391B8}"/>
          </ac:spMkLst>
        </pc:spChg>
      </pc:sldChg>
      <pc:sldChg chg="modSp">
        <pc:chgData name="Guest User" userId="e38cf5fff1ccbbef" providerId="Windows Live" clId="Web-{FCC009FE-AD93-40A4-AF70-772EFB6F2CD6}" dt="2019-08-09T18:59:49.637" v="94" actId="20577"/>
        <pc:sldMkLst>
          <pc:docMk/>
          <pc:sldMk cId="3177937676" sldId="292"/>
        </pc:sldMkLst>
        <pc:spChg chg="mod">
          <ac:chgData name="Guest User" userId="e38cf5fff1ccbbef" providerId="Windows Live" clId="Web-{FCC009FE-AD93-40A4-AF70-772EFB6F2CD6}" dt="2019-08-09T18:59:49.637" v="94" actId="20577"/>
          <ac:spMkLst>
            <pc:docMk/>
            <pc:sldMk cId="3177937676" sldId="292"/>
            <ac:spMk id="2" creationId="{B3CA7CCB-CF56-244B-9034-AE11AC11B77C}"/>
          </ac:spMkLst>
        </pc:spChg>
      </pc:sldChg>
      <pc:sldChg chg="modSp">
        <pc:chgData name="Guest User" userId="e38cf5fff1ccbbef" providerId="Windows Live" clId="Web-{FCC009FE-AD93-40A4-AF70-772EFB6F2CD6}" dt="2019-08-12T17:42:39.878" v="1432" actId="20577"/>
        <pc:sldMkLst>
          <pc:docMk/>
          <pc:sldMk cId="2929006727" sldId="299"/>
        </pc:sldMkLst>
        <pc:spChg chg="mod">
          <ac:chgData name="Guest User" userId="e38cf5fff1ccbbef" providerId="Windows Live" clId="Web-{FCC009FE-AD93-40A4-AF70-772EFB6F2CD6}" dt="2019-08-09T18:59:58.309" v="99" actId="20577"/>
          <ac:spMkLst>
            <pc:docMk/>
            <pc:sldMk cId="2929006727" sldId="299"/>
            <ac:spMk id="3" creationId="{A4477EF2-C265-934A-B975-3E5D4088780C}"/>
          </ac:spMkLst>
        </pc:spChg>
        <pc:spChg chg="mod">
          <ac:chgData name="Guest User" userId="e38cf5fff1ccbbef" providerId="Windows Live" clId="Web-{FCC009FE-AD93-40A4-AF70-772EFB6F2CD6}" dt="2019-08-12T17:42:39.878" v="1432" actId="20577"/>
          <ac:spMkLst>
            <pc:docMk/>
            <pc:sldMk cId="2929006727" sldId="299"/>
            <ac:spMk id="4" creationId="{93D99F56-4DB3-D14F-AA13-0FA8FD7AE0C7}"/>
          </ac:spMkLst>
        </pc:spChg>
      </pc:sldChg>
      <pc:sldChg chg="modSp">
        <pc:chgData name="Guest User" userId="e38cf5fff1ccbbef" providerId="Windows Live" clId="Web-{FCC009FE-AD93-40A4-AF70-772EFB6F2CD6}" dt="2019-08-09T17:54:26.605" v="43" actId="20577"/>
        <pc:sldMkLst>
          <pc:docMk/>
          <pc:sldMk cId="3005863671" sldId="307"/>
        </pc:sldMkLst>
        <pc:spChg chg="mod">
          <ac:chgData name="Guest User" userId="e38cf5fff1ccbbef" providerId="Windows Live" clId="Web-{FCC009FE-AD93-40A4-AF70-772EFB6F2CD6}" dt="2019-08-09T17:54:26.605" v="43" actId="20577"/>
          <ac:spMkLst>
            <pc:docMk/>
            <pc:sldMk cId="3005863671" sldId="307"/>
            <ac:spMk id="4" creationId="{DA67CFDE-E5A7-C84A-9B10-D2A33B362978}"/>
          </ac:spMkLst>
        </pc:spChg>
      </pc:sldChg>
      <pc:sldChg chg="modSp">
        <pc:chgData name="Guest User" userId="e38cf5fff1ccbbef" providerId="Windows Live" clId="Web-{FCC009FE-AD93-40A4-AF70-772EFB6F2CD6}" dt="2019-08-12T18:04:19.475" v="2059" actId="20577"/>
        <pc:sldMkLst>
          <pc:docMk/>
          <pc:sldMk cId="0" sldId="331"/>
        </pc:sldMkLst>
        <pc:spChg chg="mod">
          <ac:chgData name="Guest User" userId="e38cf5fff1ccbbef" providerId="Windows Live" clId="Web-{FCC009FE-AD93-40A4-AF70-772EFB6F2CD6}" dt="2019-08-12T17:58:39.443" v="1881" actId="20577"/>
          <ac:spMkLst>
            <pc:docMk/>
            <pc:sldMk cId="0" sldId="331"/>
            <ac:spMk id="2" creationId="{00000000-0000-0000-0000-000000000000}"/>
          </ac:spMkLst>
        </pc:spChg>
        <pc:spChg chg="mod">
          <ac:chgData name="Guest User" userId="e38cf5fff1ccbbef" providerId="Windows Live" clId="Web-{FCC009FE-AD93-40A4-AF70-772EFB6F2CD6}" dt="2019-08-12T18:04:19.475" v="2059" actId="20577"/>
          <ac:spMkLst>
            <pc:docMk/>
            <pc:sldMk cId="0" sldId="331"/>
            <ac:spMk id="5" creationId="{3238DD02-3D01-0D40-AAA7-F081619299A6}"/>
          </ac:spMkLst>
        </pc:spChg>
      </pc:sldChg>
      <pc:sldChg chg="addSp modSp modNotes">
        <pc:chgData name="Guest User" userId="e38cf5fff1ccbbef" providerId="Windows Live" clId="Web-{FCC009FE-AD93-40A4-AF70-772EFB6F2CD6}" dt="2019-08-09T19:43:12.567" v="262" actId="20577"/>
        <pc:sldMkLst>
          <pc:docMk/>
          <pc:sldMk cId="4097320238" sldId="332"/>
        </pc:sldMkLst>
        <pc:spChg chg="mod">
          <ac:chgData name="Guest User" userId="e38cf5fff1ccbbef" providerId="Windows Live" clId="Web-{FCC009FE-AD93-40A4-AF70-772EFB6F2CD6}" dt="2019-08-09T19:37:33.858" v="167" actId="20577"/>
          <ac:spMkLst>
            <pc:docMk/>
            <pc:sldMk cId="4097320238" sldId="332"/>
            <ac:spMk id="2" creationId="{F2F44CEC-CA48-7B4F-BDE6-8B49F24F27D4}"/>
          </ac:spMkLst>
        </pc:spChg>
        <pc:spChg chg="mod">
          <ac:chgData name="Guest User" userId="e38cf5fff1ccbbef" providerId="Windows Live" clId="Web-{FCC009FE-AD93-40A4-AF70-772EFB6F2CD6}" dt="2019-08-09T19:43:12.567" v="262" actId="20577"/>
          <ac:spMkLst>
            <pc:docMk/>
            <pc:sldMk cId="4097320238" sldId="332"/>
            <ac:spMk id="3" creationId="{BD0EFB65-E843-A24B-9843-5728E4ED0DAC}"/>
          </ac:spMkLst>
        </pc:spChg>
        <pc:picChg chg="add mod">
          <ac:chgData name="Guest User" userId="e38cf5fff1ccbbef" providerId="Windows Live" clId="Web-{FCC009FE-AD93-40A4-AF70-772EFB6F2CD6}" dt="2019-08-09T19:40:56.300" v="216" actId="1076"/>
          <ac:picMkLst>
            <pc:docMk/>
            <pc:sldMk cId="4097320238" sldId="332"/>
            <ac:picMk id="4" creationId="{C1736142-0B33-42EE-8C88-BFCF8C049BCE}"/>
          </ac:picMkLst>
        </pc:picChg>
      </pc:sldChg>
      <pc:sldChg chg="addSp delSp modSp">
        <pc:chgData name="Guest User" userId="e38cf5fff1ccbbef" providerId="Windows Live" clId="Web-{FCC009FE-AD93-40A4-AF70-772EFB6F2CD6}" dt="2019-08-12T18:06:30.381" v="2072"/>
        <pc:sldMkLst>
          <pc:docMk/>
          <pc:sldMk cId="1581574247" sldId="333"/>
        </pc:sldMkLst>
        <pc:spChg chg="mod">
          <ac:chgData name="Guest User" userId="e38cf5fff1ccbbef" providerId="Windows Live" clId="Web-{FCC009FE-AD93-40A4-AF70-772EFB6F2CD6}" dt="2019-08-12T17:42:09.893" v="1431" actId="20577"/>
          <ac:spMkLst>
            <pc:docMk/>
            <pc:sldMk cId="1581574247" sldId="333"/>
            <ac:spMk id="2" creationId="{B3CA7CCB-CF56-244B-9034-AE11AC11B77C}"/>
          </ac:spMkLst>
        </pc:spChg>
        <pc:picChg chg="add del mod ord">
          <ac:chgData name="Guest User" userId="e38cf5fff1ccbbef" providerId="Windows Live" clId="Web-{FCC009FE-AD93-40A4-AF70-772EFB6F2CD6}" dt="2019-08-12T18:06:30.381" v="2072"/>
          <ac:picMkLst>
            <pc:docMk/>
            <pc:sldMk cId="1581574247" sldId="333"/>
            <ac:picMk id="3" creationId="{38A516C0-F8C5-44BF-80D1-DC87DF044B4F}"/>
          </ac:picMkLst>
        </pc:picChg>
      </pc:sldChg>
      <pc:sldChg chg="modSp">
        <pc:chgData name="Guest User" userId="e38cf5fff1ccbbef" providerId="Windows Live" clId="Web-{FCC009FE-AD93-40A4-AF70-772EFB6F2CD6}" dt="2019-08-12T17:43:03.315" v="1436" actId="20577"/>
        <pc:sldMkLst>
          <pc:docMk/>
          <pc:sldMk cId="1593680850" sldId="334"/>
        </pc:sldMkLst>
        <pc:spChg chg="mod">
          <ac:chgData name="Guest User" userId="e38cf5fff1ccbbef" providerId="Windows Live" clId="Web-{FCC009FE-AD93-40A4-AF70-772EFB6F2CD6}" dt="2019-08-12T17:43:03.315" v="1436" actId="20577"/>
          <ac:spMkLst>
            <pc:docMk/>
            <pc:sldMk cId="1593680850" sldId="334"/>
            <ac:spMk id="4" creationId="{93D99F56-4DB3-D14F-AA13-0FA8FD7AE0C7}"/>
          </ac:spMkLst>
        </pc:spChg>
      </pc:sldChg>
      <pc:sldChg chg="addSp delSp modSp new">
        <pc:chgData name="Guest User" userId="e38cf5fff1ccbbef" providerId="Windows Live" clId="Web-{FCC009FE-AD93-40A4-AF70-772EFB6F2CD6}" dt="2019-08-12T17:40:59.596" v="1427" actId="20577"/>
        <pc:sldMkLst>
          <pc:docMk/>
          <pc:sldMk cId="2039925233" sldId="335"/>
        </pc:sldMkLst>
        <pc:spChg chg="mod">
          <ac:chgData name="Guest User" userId="e38cf5fff1ccbbef" providerId="Windows Live" clId="Web-{FCC009FE-AD93-40A4-AF70-772EFB6F2CD6}" dt="2019-08-09T21:02:16.993" v="538" actId="20577"/>
          <ac:spMkLst>
            <pc:docMk/>
            <pc:sldMk cId="2039925233" sldId="335"/>
            <ac:spMk id="2" creationId="{64822D6A-DF2F-40EF-9D53-83DE5ECA9EEC}"/>
          </ac:spMkLst>
        </pc:spChg>
        <pc:spChg chg="mod">
          <ac:chgData name="Guest User" userId="e38cf5fff1ccbbef" providerId="Windows Live" clId="Web-{FCC009FE-AD93-40A4-AF70-772EFB6F2CD6}" dt="2019-08-12T17:40:59.596" v="1427" actId="20577"/>
          <ac:spMkLst>
            <pc:docMk/>
            <pc:sldMk cId="2039925233" sldId="335"/>
            <ac:spMk id="3" creationId="{775CAD25-AC27-43DC-8450-596CE68F3A39}"/>
          </ac:spMkLst>
        </pc:spChg>
        <pc:spChg chg="add mod">
          <ac:chgData name="Guest User" userId="e38cf5fff1ccbbef" providerId="Windows Live" clId="Web-{FCC009FE-AD93-40A4-AF70-772EFB6F2CD6}" dt="2019-08-12T17:40:49.705" v="1422" actId="20577"/>
          <ac:spMkLst>
            <pc:docMk/>
            <pc:sldMk cId="2039925233" sldId="335"/>
            <ac:spMk id="4" creationId="{2C91FA52-5EE9-4A3E-996A-42631631A68E}"/>
          </ac:spMkLst>
        </pc:spChg>
        <pc:spChg chg="add del mod">
          <ac:chgData name="Guest User" userId="e38cf5fff1ccbbef" providerId="Windows Live" clId="Web-{FCC009FE-AD93-40A4-AF70-772EFB6F2CD6}" dt="2019-08-09T21:08:52.340" v="786"/>
          <ac:spMkLst>
            <pc:docMk/>
            <pc:sldMk cId="2039925233" sldId="335"/>
            <ac:spMk id="4" creationId="{7B05F6E5-C4B7-4E1C-A518-8C2DC235DC9D}"/>
          </ac:spMkLst>
        </pc:spChg>
      </pc:sldChg>
      <pc:sldChg chg="modSp new">
        <pc:chgData name="Guest User" userId="e38cf5fff1ccbbef" providerId="Windows Live" clId="Web-{FCC009FE-AD93-40A4-AF70-772EFB6F2CD6}" dt="2019-08-12T17:28:12.922" v="1124" actId="20577"/>
        <pc:sldMkLst>
          <pc:docMk/>
          <pc:sldMk cId="2289254147" sldId="336"/>
        </pc:sldMkLst>
        <pc:spChg chg="mod">
          <ac:chgData name="Guest User" userId="e38cf5fff1ccbbef" providerId="Windows Live" clId="Web-{FCC009FE-AD93-40A4-AF70-772EFB6F2CD6}" dt="2019-08-09T20:13:05.800" v="386" actId="20577"/>
          <ac:spMkLst>
            <pc:docMk/>
            <pc:sldMk cId="2289254147" sldId="336"/>
            <ac:spMk id="2" creationId="{97E960A7-7227-4C28-9F92-59C78A5CC62E}"/>
          </ac:spMkLst>
        </pc:spChg>
        <pc:spChg chg="mod">
          <ac:chgData name="Guest User" userId="e38cf5fff1ccbbef" providerId="Windows Live" clId="Web-{FCC009FE-AD93-40A4-AF70-772EFB6F2CD6}" dt="2019-08-12T17:28:12.922" v="1124" actId="20577"/>
          <ac:spMkLst>
            <pc:docMk/>
            <pc:sldMk cId="2289254147" sldId="336"/>
            <ac:spMk id="3" creationId="{A2DFA820-1700-448D-99CA-451110C5B9CA}"/>
          </ac:spMkLst>
        </pc:spChg>
      </pc:sldChg>
      <pc:sldChg chg="modSp add replId">
        <pc:chgData name="Guest User" userId="e38cf5fff1ccbbef" providerId="Windows Live" clId="Web-{FCC009FE-AD93-40A4-AF70-772EFB6F2CD6}" dt="2019-08-12T17:28:06.313" v="1120" actId="20577"/>
        <pc:sldMkLst>
          <pc:docMk/>
          <pc:sldMk cId="3845030432" sldId="337"/>
        </pc:sldMkLst>
        <pc:spChg chg="mod">
          <ac:chgData name="Guest User" userId="e38cf5fff1ccbbef" providerId="Windows Live" clId="Web-{FCC009FE-AD93-40A4-AF70-772EFB6F2CD6}" dt="2019-08-12T17:28:06.313" v="1120" actId="20577"/>
          <ac:spMkLst>
            <pc:docMk/>
            <pc:sldMk cId="3845030432" sldId="337"/>
            <ac:spMk id="3" creationId="{A2DFA820-1700-448D-99CA-451110C5B9CA}"/>
          </ac:spMkLst>
        </pc:spChg>
      </pc:sldChg>
      <pc:sldChg chg="addSp delSp modSp new modNotes">
        <pc:chgData name="Guest User" userId="e38cf5fff1ccbbef" providerId="Windows Live" clId="Web-{FCC009FE-AD93-40A4-AF70-772EFB6F2CD6}" dt="2019-08-12T18:19:38.368" v="2098" actId="1076"/>
        <pc:sldMkLst>
          <pc:docMk/>
          <pc:sldMk cId="318780012" sldId="338"/>
        </pc:sldMkLst>
        <pc:spChg chg="mod">
          <ac:chgData name="Guest User" userId="e38cf5fff1ccbbef" providerId="Windows Live" clId="Web-{FCC009FE-AD93-40A4-AF70-772EFB6F2CD6}" dt="2019-08-09T21:01:18.836" v="526" actId="20577"/>
          <ac:spMkLst>
            <pc:docMk/>
            <pc:sldMk cId="318780012" sldId="338"/>
            <ac:spMk id="2" creationId="{00066170-BEE8-4679-9845-D12666BF1833}"/>
          </ac:spMkLst>
        </pc:spChg>
        <pc:spChg chg="mod">
          <ac:chgData name="Guest User" userId="e38cf5fff1ccbbef" providerId="Windows Live" clId="Web-{FCC009FE-AD93-40A4-AF70-772EFB6F2CD6}" dt="2019-08-09T20:53:55.224" v="478" actId="20577"/>
          <ac:spMkLst>
            <pc:docMk/>
            <pc:sldMk cId="318780012" sldId="338"/>
            <ac:spMk id="3" creationId="{5623DD62-E018-41C0-9618-4255DAA5DB5D}"/>
          </ac:spMkLst>
        </pc:spChg>
        <pc:picChg chg="add mod">
          <ac:chgData name="Guest User" userId="e38cf5fff1ccbbef" providerId="Windows Live" clId="Web-{FCC009FE-AD93-40A4-AF70-772EFB6F2CD6}" dt="2019-08-12T18:15:33.070" v="2086" actId="1076"/>
          <ac:picMkLst>
            <pc:docMk/>
            <pc:sldMk cId="318780012" sldId="338"/>
            <ac:picMk id="4" creationId="{01AA2F61-2141-4D29-BB95-1597D5DD58C2}"/>
          </ac:picMkLst>
        </pc:picChg>
        <pc:picChg chg="add del mod">
          <ac:chgData name="Guest User" userId="e38cf5fff1ccbbef" providerId="Windows Live" clId="Web-{FCC009FE-AD93-40A4-AF70-772EFB6F2CD6}" dt="2019-08-12T18:17:54.821" v="2091"/>
          <ac:picMkLst>
            <pc:docMk/>
            <pc:sldMk cId="318780012" sldId="338"/>
            <ac:picMk id="6" creationId="{2DDB7E31-E30E-4F0F-87EC-AE319122FFF6}"/>
          </ac:picMkLst>
        </pc:picChg>
        <pc:picChg chg="add del mod">
          <ac:chgData name="Guest User" userId="e38cf5fff1ccbbef" providerId="Windows Live" clId="Web-{FCC009FE-AD93-40A4-AF70-772EFB6F2CD6}" dt="2019-08-12T18:19:26.524" v="2094"/>
          <ac:picMkLst>
            <pc:docMk/>
            <pc:sldMk cId="318780012" sldId="338"/>
            <ac:picMk id="8" creationId="{1441EE06-81CF-4946-8037-E9E6988717A5}"/>
          </ac:picMkLst>
        </pc:picChg>
        <pc:picChg chg="add mod">
          <ac:chgData name="Guest User" userId="e38cf5fff1ccbbef" providerId="Windows Live" clId="Web-{FCC009FE-AD93-40A4-AF70-772EFB6F2CD6}" dt="2019-08-12T18:19:38.368" v="2098" actId="1076"/>
          <ac:picMkLst>
            <pc:docMk/>
            <pc:sldMk cId="318780012" sldId="338"/>
            <ac:picMk id="10" creationId="{9A33EB91-539A-4DEC-8F0D-CF89D8485FCF}"/>
          </ac:picMkLst>
        </pc:picChg>
        <pc:picChg chg="add mod">
          <ac:chgData name="Guest User" userId="e38cf5fff1ccbbef" providerId="Windows Live" clId="Web-{FCC009FE-AD93-40A4-AF70-772EFB6F2CD6}" dt="2019-08-12T18:19:31.743" v="2096" actId="14100"/>
          <ac:picMkLst>
            <pc:docMk/>
            <pc:sldMk cId="318780012" sldId="338"/>
            <ac:picMk id="12" creationId="{4ED70328-F373-4DA4-8929-52D067BAD47E}"/>
          </ac:picMkLst>
        </pc:picChg>
      </pc:sldChg>
      <pc:sldChg chg="modSp add replId">
        <pc:chgData name="Guest User" userId="e38cf5fff1ccbbef" providerId="Windows Live" clId="Web-{FCC009FE-AD93-40A4-AF70-772EFB6F2CD6}" dt="2019-08-09T21:01:05.555" v="506" actId="20577"/>
        <pc:sldMkLst>
          <pc:docMk/>
          <pc:sldMk cId="3813879265" sldId="339"/>
        </pc:sldMkLst>
        <pc:spChg chg="mod">
          <ac:chgData name="Guest User" userId="e38cf5fff1ccbbef" providerId="Windows Live" clId="Web-{FCC009FE-AD93-40A4-AF70-772EFB6F2CD6}" dt="2019-08-09T21:01:05.555" v="506" actId="20577"/>
          <ac:spMkLst>
            <pc:docMk/>
            <pc:sldMk cId="3813879265" sldId="339"/>
            <ac:spMk id="2" creationId="{00066170-BEE8-4679-9845-D12666BF1833}"/>
          </ac:spMkLst>
        </pc:spChg>
        <pc:spChg chg="mod">
          <ac:chgData name="Guest User" userId="e38cf5fff1ccbbef" providerId="Windows Live" clId="Web-{FCC009FE-AD93-40A4-AF70-772EFB6F2CD6}" dt="2019-08-09T20:54:00.052" v="479" actId="20577"/>
          <ac:spMkLst>
            <pc:docMk/>
            <pc:sldMk cId="3813879265" sldId="339"/>
            <ac:spMk id="3" creationId="{5623DD62-E018-41C0-9618-4255DAA5DB5D}"/>
          </ac:spMkLst>
        </pc:spChg>
      </pc:sldChg>
      <pc:sldChg chg="addSp delSp modSp add replId modNotes">
        <pc:chgData name="Guest User" userId="e38cf5fff1ccbbef" providerId="Windows Live" clId="Web-{FCC009FE-AD93-40A4-AF70-772EFB6F2CD6}" dt="2019-08-12T17:25:42.312" v="1093" actId="1076"/>
        <pc:sldMkLst>
          <pc:docMk/>
          <pc:sldMk cId="3685413596" sldId="340"/>
        </pc:sldMkLst>
        <pc:spChg chg="mod">
          <ac:chgData name="Guest User" userId="e38cf5fff1ccbbef" providerId="Windows Live" clId="Web-{FCC009FE-AD93-40A4-AF70-772EFB6F2CD6}" dt="2019-08-12T17:14:16.295" v="1000" actId="20577"/>
          <ac:spMkLst>
            <pc:docMk/>
            <pc:sldMk cId="3685413596" sldId="340"/>
            <ac:spMk id="2" creationId="{F2F44CEC-CA48-7B4F-BDE6-8B49F24F27D4}"/>
          </ac:spMkLst>
        </pc:spChg>
        <pc:spChg chg="mod">
          <ac:chgData name="Guest User" userId="e38cf5fff1ccbbef" providerId="Windows Live" clId="Web-{FCC009FE-AD93-40A4-AF70-772EFB6F2CD6}" dt="2019-08-12T17:25:30.969" v="1090" actId="14100"/>
          <ac:spMkLst>
            <pc:docMk/>
            <pc:sldMk cId="3685413596" sldId="340"/>
            <ac:spMk id="3" creationId="{BD0EFB65-E843-A24B-9843-5728E4ED0DAC}"/>
          </ac:spMkLst>
        </pc:spChg>
        <pc:picChg chg="del">
          <ac:chgData name="Guest User" userId="e38cf5fff1ccbbef" providerId="Windows Live" clId="Web-{FCC009FE-AD93-40A4-AF70-772EFB6F2CD6}" dt="2019-08-12T17:12:34.467" v="963"/>
          <ac:picMkLst>
            <pc:docMk/>
            <pc:sldMk cId="3685413596" sldId="340"/>
            <ac:picMk id="4" creationId="{C1736142-0B33-42EE-8C88-BFCF8C049BCE}"/>
          </ac:picMkLst>
        </pc:picChg>
        <pc:picChg chg="add mod">
          <ac:chgData name="Guest User" userId="e38cf5fff1ccbbef" providerId="Windows Live" clId="Web-{FCC009FE-AD93-40A4-AF70-772EFB6F2CD6}" dt="2019-08-12T17:25:42.312" v="1093" actId="1076"/>
          <ac:picMkLst>
            <pc:docMk/>
            <pc:sldMk cId="3685413596" sldId="340"/>
            <ac:picMk id="5" creationId="{3BAABA68-E977-4438-8553-6CA9634DD38C}"/>
          </ac:picMkLst>
        </pc:picChg>
      </pc:sldChg>
      <pc:sldChg chg="addSp modSp new modNotes">
        <pc:chgData name="Guest User" userId="e38cf5fff1ccbbef" providerId="Windows Live" clId="Web-{FCC009FE-AD93-40A4-AF70-772EFB6F2CD6}" dt="2019-08-12T18:04:48.725" v="2065" actId="1076"/>
        <pc:sldMkLst>
          <pc:docMk/>
          <pc:sldMk cId="2823414821" sldId="341"/>
        </pc:sldMkLst>
        <pc:spChg chg="mod">
          <ac:chgData name="Guest User" userId="e38cf5fff1ccbbef" providerId="Windows Live" clId="Web-{FCC009FE-AD93-40A4-AF70-772EFB6F2CD6}" dt="2019-08-12T17:43:32.753" v="1444" actId="20577"/>
          <ac:spMkLst>
            <pc:docMk/>
            <pc:sldMk cId="2823414821" sldId="341"/>
            <ac:spMk id="2" creationId="{4B8635F3-488A-4579-946D-874F22857B19}"/>
          </ac:spMkLst>
        </pc:spChg>
        <pc:spChg chg="mod">
          <ac:chgData name="Guest User" userId="e38cf5fff1ccbbef" providerId="Windows Live" clId="Web-{FCC009FE-AD93-40A4-AF70-772EFB6F2CD6}" dt="2019-08-12T17:50:27.473" v="1604" actId="20577"/>
          <ac:spMkLst>
            <pc:docMk/>
            <pc:sldMk cId="2823414821" sldId="341"/>
            <ac:spMk id="3" creationId="{9AAFC176-053D-488C-8C70-88BFDBA93085}"/>
          </ac:spMkLst>
        </pc:spChg>
        <pc:spChg chg="add mod">
          <ac:chgData name="Guest User" userId="e38cf5fff1ccbbef" providerId="Windows Live" clId="Web-{FCC009FE-AD93-40A4-AF70-772EFB6F2CD6}" dt="2019-08-12T17:51:23.582" v="1714" actId="20577"/>
          <ac:spMkLst>
            <pc:docMk/>
            <pc:sldMk cId="2823414821" sldId="341"/>
            <ac:spMk id="4" creationId="{20BEBDF5-AFA3-4087-984A-22C050694AA7}"/>
          </ac:spMkLst>
        </pc:spChg>
        <pc:spChg chg="add mod">
          <ac:chgData name="Guest User" userId="e38cf5fff1ccbbef" providerId="Windows Live" clId="Web-{FCC009FE-AD93-40A4-AF70-772EFB6F2CD6}" dt="2019-08-12T17:52:14.973" v="1845" actId="20577"/>
          <ac:spMkLst>
            <pc:docMk/>
            <pc:sldMk cId="2823414821" sldId="341"/>
            <ac:spMk id="5" creationId="{CD8009C7-3898-42FE-BAFA-F787EE4F3F3C}"/>
          </ac:spMkLst>
        </pc:spChg>
        <pc:picChg chg="add mod">
          <ac:chgData name="Guest User" userId="e38cf5fff1ccbbef" providerId="Windows Live" clId="Web-{FCC009FE-AD93-40A4-AF70-772EFB6F2CD6}" dt="2019-08-12T18:04:48.725" v="2065" actId="1076"/>
          <ac:picMkLst>
            <pc:docMk/>
            <pc:sldMk cId="2823414821" sldId="341"/>
            <ac:picMk id="6" creationId="{DEDC47DC-6EAF-498D-B5B4-6878FA018AD9}"/>
          </ac:picMkLst>
        </pc:picChg>
      </pc:sldChg>
    </pc:docChg>
  </pc:docChgLst>
  <pc:docChgLst>
    <pc:chgData name="Guest User" userId="e38cf5fff1ccbbef" providerId="Windows Live" clId="Web-{5D5F53F7-8B38-4976-BE62-A9F3EB9DC305}"/>
    <pc:docChg chg="addSld modSld">
      <pc:chgData name="Guest User" userId="e38cf5fff1ccbbef" providerId="Windows Live" clId="Web-{5D5F53F7-8B38-4976-BE62-A9F3EB9DC305}" dt="2020-02-18T00:03:55.885" v="394" actId="20577"/>
      <pc:docMkLst>
        <pc:docMk/>
      </pc:docMkLst>
      <pc:sldChg chg="modSp">
        <pc:chgData name="Guest User" userId="e38cf5fff1ccbbef" providerId="Windows Live" clId="Web-{5D5F53F7-8B38-4976-BE62-A9F3EB9DC305}" dt="2020-02-18T00:03:55.885" v="394" actId="20577"/>
        <pc:sldMkLst>
          <pc:docMk/>
          <pc:sldMk cId="0" sldId="274"/>
        </pc:sldMkLst>
        <pc:spChg chg="mod">
          <ac:chgData name="Guest User" userId="e38cf5fff1ccbbef" providerId="Windows Live" clId="Web-{5D5F53F7-8B38-4976-BE62-A9F3EB9DC305}" dt="2020-02-18T00:03:55.885" v="394" actId="20577"/>
          <ac:spMkLst>
            <pc:docMk/>
            <pc:sldMk cId="0" sldId="274"/>
            <ac:spMk id="3" creationId="{825DF835-CFA2-0B45-9273-6EEA176391B8}"/>
          </ac:spMkLst>
        </pc:spChg>
      </pc:sldChg>
      <pc:sldChg chg="modSp modNotes">
        <pc:chgData name="Guest User" userId="e38cf5fff1ccbbef" providerId="Windows Live" clId="Web-{5D5F53F7-8B38-4976-BE62-A9F3EB9DC305}" dt="2020-02-17T23:55:56.588" v="168"/>
        <pc:sldMkLst>
          <pc:docMk/>
          <pc:sldMk cId="4253396331" sldId="311"/>
        </pc:sldMkLst>
        <pc:spChg chg="mod">
          <ac:chgData name="Guest User" userId="e38cf5fff1ccbbef" providerId="Windows Live" clId="Web-{5D5F53F7-8B38-4976-BE62-A9F3EB9DC305}" dt="2020-02-17T23:55:47.291" v="165" actId="20577"/>
          <ac:spMkLst>
            <pc:docMk/>
            <pc:sldMk cId="4253396331" sldId="311"/>
            <ac:spMk id="3" creationId="{1B39FA87-F59D-844F-B1A9-8A5ED869DC58}"/>
          </ac:spMkLst>
        </pc:spChg>
      </pc:sldChg>
      <pc:sldChg chg="modSp">
        <pc:chgData name="Guest User" userId="e38cf5fff1ccbbef" providerId="Windows Live" clId="Web-{5D5F53F7-8B38-4976-BE62-A9F3EB9DC305}" dt="2020-02-17T23:57:11.151" v="206" actId="20577"/>
        <pc:sldMkLst>
          <pc:docMk/>
          <pc:sldMk cId="2289254147" sldId="336"/>
        </pc:sldMkLst>
        <pc:spChg chg="mod">
          <ac:chgData name="Guest User" userId="e38cf5fff1ccbbef" providerId="Windows Live" clId="Web-{5D5F53F7-8B38-4976-BE62-A9F3EB9DC305}" dt="2020-02-17T23:57:11.151" v="206" actId="20577"/>
          <ac:spMkLst>
            <pc:docMk/>
            <pc:sldMk cId="2289254147" sldId="336"/>
            <ac:spMk id="3" creationId="{A2DFA820-1700-448D-99CA-451110C5B9CA}"/>
          </ac:spMkLst>
        </pc:spChg>
      </pc:sldChg>
      <pc:sldChg chg="addSp delSp modSp">
        <pc:chgData name="Guest User" userId="e38cf5fff1ccbbef" providerId="Windows Live" clId="Web-{5D5F53F7-8B38-4976-BE62-A9F3EB9DC305}" dt="2020-02-17T23:59:56.416" v="225" actId="20577"/>
        <pc:sldMkLst>
          <pc:docMk/>
          <pc:sldMk cId="3813879265" sldId="339"/>
        </pc:sldMkLst>
        <pc:spChg chg="mod">
          <ac:chgData name="Guest User" userId="e38cf5fff1ccbbef" providerId="Windows Live" clId="Web-{5D5F53F7-8B38-4976-BE62-A9F3EB9DC305}" dt="2020-02-17T23:59:56.416" v="225" actId="20577"/>
          <ac:spMkLst>
            <pc:docMk/>
            <pc:sldMk cId="3813879265" sldId="339"/>
            <ac:spMk id="2" creationId="{00066170-BEE8-4679-9845-D12666BF1833}"/>
          </ac:spMkLst>
        </pc:spChg>
        <pc:spChg chg="mod">
          <ac:chgData name="Guest User" userId="e38cf5fff1ccbbef" providerId="Windows Live" clId="Web-{5D5F53F7-8B38-4976-BE62-A9F3EB9DC305}" dt="2020-02-17T23:59:38.776" v="223" actId="20577"/>
          <ac:spMkLst>
            <pc:docMk/>
            <pc:sldMk cId="3813879265" sldId="339"/>
            <ac:spMk id="3" creationId="{5623DD62-E018-41C0-9618-4255DAA5DB5D}"/>
          </ac:spMkLst>
        </pc:spChg>
        <pc:picChg chg="add del mod">
          <ac:chgData name="Guest User" userId="e38cf5fff1ccbbef" providerId="Windows Live" clId="Web-{5D5F53F7-8B38-4976-BE62-A9F3EB9DC305}" dt="2020-02-17T23:59:18.166" v="217"/>
          <ac:picMkLst>
            <pc:docMk/>
            <pc:sldMk cId="3813879265" sldId="339"/>
            <ac:picMk id="4" creationId="{5AABF9F9-59AA-4511-B41A-BE0F1B8AA656}"/>
          </ac:picMkLst>
        </pc:picChg>
      </pc:sldChg>
      <pc:sldChg chg="modSp modNotes">
        <pc:chgData name="Guest User" userId="e38cf5fff1ccbbef" providerId="Windows Live" clId="Web-{5D5F53F7-8B38-4976-BE62-A9F3EB9DC305}" dt="2020-02-17T23:56:34.041" v="195"/>
        <pc:sldMkLst>
          <pc:docMk/>
          <pc:sldMk cId="1584528486" sldId="346"/>
        </pc:sldMkLst>
        <pc:spChg chg="mod">
          <ac:chgData name="Guest User" userId="e38cf5fff1ccbbef" providerId="Windows Live" clId="Web-{5D5F53F7-8B38-4976-BE62-A9F3EB9DC305}" dt="2020-02-17T23:56:31.948" v="194" actId="20577"/>
          <ac:spMkLst>
            <pc:docMk/>
            <pc:sldMk cId="1584528486" sldId="346"/>
            <ac:spMk id="3" creationId="{1B39FA87-F59D-844F-B1A9-8A5ED869DC58}"/>
          </ac:spMkLst>
        </pc:spChg>
      </pc:sldChg>
      <pc:sldChg chg="addSp delSp modSp add replId modNotes">
        <pc:chgData name="Guest User" userId="e38cf5fff1ccbbef" providerId="Windows Live" clId="Web-{5D5F53F7-8B38-4976-BE62-A9F3EB9DC305}" dt="2020-02-18T00:00:51.104" v="269" actId="1076"/>
        <pc:sldMkLst>
          <pc:docMk/>
          <pc:sldMk cId="2108870364" sldId="355"/>
        </pc:sldMkLst>
        <pc:spChg chg="mod">
          <ac:chgData name="Guest User" userId="e38cf5fff1ccbbef" providerId="Windows Live" clId="Web-{5D5F53F7-8B38-4976-BE62-A9F3EB9DC305}" dt="2020-02-18T00:00:15.760" v="232" actId="20577"/>
          <ac:spMkLst>
            <pc:docMk/>
            <pc:sldMk cId="2108870364" sldId="355"/>
            <ac:spMk id="2" creationId="{00066170-BEE8-4679-9845-D12666BF1833}"/>
          </ac:spMkLst>
        </pc:spChg>
        <pc:spChg chg="mod">
          <ac:chgData name="Guest User" userId="e38cf5fff1ccbbef" providerId="Windows Live" clId="Web-{5D5F53F7-8B38-4976-BE62-A9F3EB9DC305}" dt="2020-02-18T00:00:35.276" v="246" actId="20577"/>
          <ac:spMkLst>
            <pc:docMk/>
            <pc:sldMk cId="2108870364" sldId="355"/>
            <ac:spMk id="3" creationId="{5623DD62-E018-41C0-9618-4255DAA5DB5D}"/>
          </ac:spMkLst>
        </pc:spChg>
        <pc:spChg chg="add del mod">
          <ac:chgData name="Guest User" userId="e38cf5fff1ccbbef" providerId="Windows Live" clId="Web-{5D5F53F7-8B38-4976-BE62-A9F3EB9DC305}" dt="2020-02-18T00:00:22.151" v="240"/>
          <ac:spMkLst>
            <pc:docMk/>
            <pc:sldMk cId="2108870364" sldId="355"/>
            <ac:spMk id="6" creationId="{1A6BE2F0-4A0C-48D5-8462-F2C23024A521}"/>
          </ac:spMkLst>
        </pc:spChg>
        <pc:graphicFrameChg chg="add mod modGraphic">
          <ac:chgData name="Guest User" userId="e38cf5fff1ccbbef" providerId="Windows Live" clId="Web-{5D5F53F7-8B38-4976-BE62-A9F3EB9DC305}" dt="2020-02-18T00:00:51.104" v="269" actId="1076"/>
          <ac:graphicFrameMkLst>
            <pc:docMk/>
            <pc:sldMk cId="2108870364" sldId="355"/>
            <ac:graphicFrameMk id="5" creationId="{89CDC68C-D2A8-4E06-9E03-5F2A99C22B16}"/>
          </ac:graphicFrameMkLst>
        </pc:graphicFrameChg>
      </pc:sldChg>
    </pc:docChg>
  </pc:docChgLst>
  <pc:docChgLst>
    <pc:chgData name="Guest User" userId="e38cf5fff1ccbbef" providerId="Windows Live" clId="Web-{0D0EF517-CACE-4339-A123-06C0E18108A0}"/>
    <pc:docChg chg="modSld">
      <pc:chgData name="Guest User" userId="e38cf5fff1ccbbef" providerId="Windows Live" clId="Web-{0D0EF517-CACE-4339-A123-06C0E18108A0}" dt="2019-08-22T20:51:27.700" v="5"/>
      <pc:docMkLst>
        <pc:docMk/>
      </pc:docMkLst>
      <pc:sldChg chg="modSp">
        <pc:chgData name="Guest User" userId="e38cf5fff1ccbbef" providerId="Windows Live" clId="Web-{0D0EF517-CACE-4339-A123-06C0E18108A0}" dt="2019-08-22T20:50:24.512" v="0"/>
        <pc:sldMkLst>
          <pc:docMk/>
          <pc:sldMk cId="4097320238" sldId="332"/>
        </pc:sldMkLst>
        <pc:picChg chg="mod">
          <ac:chgData name="Guest User" userId="e38cf5fff1ccbbef" providerId="Windows Live" clId="Web-{0D0EF517-CACE-4339-A123-06C0E18108A0}" dt="2019-08-22T20:50:24.512" v="0"/>
          <ac:picMkLst>
            <pc:docMk/>
            <pc:sldMk cId="4097320238" sldId="332"/>
            <ac:picMk id="5" creationId="{24D0529B-7963-4BB2-8224-0FD6A00877E6}"/>
          </ac:picMkLst>
        </pc:picChg>
      </pc:sldChg>
      <pc:sldChg chg="modSp">
        <pc:chgData name="Guest User" userId="e38cf5fff1ccbbef" providerId="Windows Live" clId="Web-{0D0EF517-CACE-4339-A123-06C0E18108A0}" dt="2019-08-22T20:51:20.778" v="4"/>
        <pc:sldMkLst>
          <pc:docMk/>
          <pc:sldMk cId="318780012" sldId="338"/>
        </pc:sldMkLst>
        <pc:picChg chg="mod">
          <ac:chgData name="Guest User" userId="e38cf5fff1ccbbef" providerId="Windows Live" clId="Web-{0D0EF517-CACE-4339-A123-06C0E18108A0}" dt="2019-08-22T20:50:53.934" v="2"/>
          <ac:picMkLst>
            <pc:docMk/>
            <pc:sldMk cId="318780012" sldId="338"/>
            <ac:picMk id="4" creationId="{01AA2F61-2141-4D29-BB95-1597D5DD58C2}"/>
          </ac:picMkLst>
        </pc:picChg>
        <pc:picChg chg="mod">
          <ac:chgData name="Guest User" userId="e38cf5fff1ccbbef" providerId="Windows Live" clId="Web-{0D0EF517-CACE-4339-A123-06C0E18108A0}" dt="2019-08-22T20:51:20.778" v="4"/>
          <ac:picMkLst>
            <pc:docMk/>
            <pc:sldMk cId="318780012" sldId="338"/>
            <ac:picMk id="10" creationId="{9A33EB91-539A-4DEC-8F0D-CF89D8485FCF}"/>
          </ac:picMkLst>
        </pc:picChg>
        <pc:picChg chg="mod">
          <ac:chgData name="Guest User" userId="e38cf5fff1ccbbef" providerId="Windows Live" clId="Web-{0D0EF517-CACE-4339-A123-06C0E18108A0}" dt="2019-08-22T20:51:05.450" v="3"/>
          <ac:picMkLst>
            <pc:docMk/>
            <pc:sldMk cId="318780012" sldId="338"/>
            <ac:picMk id="12" creationId="{4ED70328-F373-4DA4-8929-52D067BAD47E}"/>
          </ac:picMkLst>
        </pc:picChg>
      </pc:sldChg>
      <pc:sldChg chg="modSp">
        <pc:chgData name="Guest User" userId="e38cf5fff1ccbbef" providerId="Windows Live" clId="Web-{0D0EF517-CACE-4339-A123-06C0E18108A0}" dt="2019-08-22T20:50:33.966" v="1"/>
        <pc:sldMkLst>
          <pc:docMk/>
          <pc:sldMk cId="3685413596" sldId="340"/>
        </pc:sldMkLst>
        <pc:picChg chg="mod">
          <ac:chgData name="Guest User" userId="e38cf5fff1ccbbef" providerId="Windows Live" clId="Web-{0D0EF517-CACE-4339-A123-06C0E18108A0}" dt="2019-08-22T20:50:33.966" v="1"/>
          <ac:picMkLst>
            <pc:docMk/>
            <pc:sldMk cId="3685413596" sldId="340"/>
            <ac:picMk id="5" creationId="{3BAABA68-E977-4438-8553-6CA9634DD38C}"/>
          </ac:picMkLst>
        </pc:picChg>
      </pc:sldChg>
      <pc:sldChg chg="modSp">
        <pc:chgData name="Guest User" userId="e38cf5fff1ccbbef" providerId="Windows Live" clId="Web-{0D0EF517-CACE-4339-A123-06C0E18108A0}" dt="2019-08-22T20:51:27.700" v="5"/>
        <pc:sldMkLst>
          <pc:docMk/>
          <pc:sldMk cId="2823414821" sldId="341"/>
        </pc:sldMkLst>
        <pc:picChg chg="mod">
          <ac:chgData name="Guest User" userId="e38cf5fff1ccbbef" providerId="Windows Live" clId="Web-{0D0EF517-CACE-4339-A123-06C0E18108A0}" dt="2019-08-22T20:51:27.700" v="5"/>
          <ac:picMkLst>
            <pc:docMk/>
            <pc:sldMk cId="2823414821" sldId="341"/>
            <ac:picMk id="6" creationId="{DEDC47DC-6EAF-498D-B5B4-6878FA018AD9}"/>
          </ac:picMkLst>
        </pc:picChg>
      </pc:sldChg>
    </pc:docChg>
  </pc:docChgLst>
  <pc:docChgLst>
    <pc:chgData name="Guest User" userId="e38cf5fff1ccbbef" providerId="Windows Live" clId="Web-{A8FE0BC0-860E-48C2-BC44-F6D80E5828CF}"/>
    <pc:docChg chg="addSld delSld modSld">
      <pc:chgData name="Guest User" userId="e38cf5fff1ccbbef" providerId="Windows Live" clId="Web-{A8FE0BC0-860E-48C2-BC44-F6D80E5828CF}" dt="2020-02-01T20:25:19.009" v="93" actId="20577"/>
      <pc:docMkLst>
        <pc:docMk/>
      </pc:docMkLst>
      <pc:sldChg chg="modSp">
        <pc:chgData name="Guest User" userId="e38cf5fff1ccbbef" providerId="Windows Live" clId="Web-{A8FE0BC0-860E-48C2-BC44-F6D80E5828CF}" dt="2020-02-01T20:23:02.430" v="14" actId="20577"/>
        <pc:sldMkLst>
          <pc:docMk/>
          <pc:sldMk cId="0" sldId="256"/>
        </pc:sldMkLst>
        <pc:spChg chg="mod">
          <ac:chgData name="Guest User" userId="e38cf5fff1ccbbef" providerId="Windows Live" clId="Web-{A8FE0BC0-860E-48C2-BC44-F6D80E5828CF}" dt="2020-02-01T20:19:29.392" v="8" actId="20577"/>
          <ac:spMkLst>
            <pc:docMk/>
            <pc:sldMk cId="0" sldId="256"/>
            <ac:spMk id="4" creationId="{98CDC929-56E2-1842-B96F-EEEFC78FBE5A}"/>
          </ac:spMkLst>
        </pc:spChg>
        <pc:spChg chg="mod">
          <ac:chgData name="Guest User" userId="e38cf5fff1ccbbef" providerId="Windows Live" clId="Web-{A8FE0BC0-860E-48C2-BC44-F6D80E5828CF}" dt="2020-02-01T20:23:02.430" v="14" actId="20577"/>
          <ac:spMkLst>
            <pc:docMk/>
            <pc:sldMk cId="0" sldId="256"/>
            <ac:spMk id="6" creationId="{7766042E-BEC4-904E-9FCA-2079983A42E9}"/>
          </ac:spMkLst>
        </pc:spChg>
      </pc:sldChg>
      <pc:sldChg chg="modSp">
        <pc:chgData name="Guest User" userId="e38cf5fff1ccbbef" providerId="Windows Live" clId="Web-{A8FE0BC0-860E-48C2-BC44-F6D80E5828CF}" dt="2020-02-01T20:25:19.009" v="93" actId="20577"/>
        <pc:sldMkLst>
          <pc:docMk/>
          <pc:sldMk cId="0" sldId="274"/>
        </pc:sldMkLst>
        <pc:spChg chg="mod">
          <ac:chgData name="Guest User" userId="e38cf5fff1ccbbef" providerId="Windows Live" clId="Web-{A8FE0BC0-860E-48C2-BC44-F6D80E5828CF}" dt="2020-02-01T20:25:19.009" v="93" actId="20577"/>
          <ac:spMkLst>
            <pc:docMk/>
            <pc:sldMk cId="0" sldId="274"/>
            <ac:spMk id="3" creationId="{825DF835-CFA2-0B45-9273-6EEA176391B8}"/>
          </ac:spMkLst>
        </pc:spChg>
      </pc:sldChg>
      <pc:sldChg chg="modSp">
        <pc:chgData name="Guest User" userId="e38cf5fff1ccbbef" providerId="Windows Live" clId="Web-{A8FE0BC0-860E-48C2-BC44-F6D80E5828CF}" dt="2020-02-01T20:23:19.431" v="19" actId="20577"/>
        <pc:sldMkLst>
          <pc:docMk/>
          <pc:sldMk cId="3177937676" sldId="292"/>
        </pc:sldMkLst>
        <pc:spChg chg="mod">
          <ac:chgData name="Guest User" userId="e38cf5fff1ccbbef" providerId="Windows Live" clId="Web-{A8FE0BC0-860E-48C2-BC44-F6D80E5828CF}" dt="2020-02-01T20:23:19.431" v="19" actId="20577"/>
          <ac:spMkLst>
            <pc:docMk/>
            <pc:sldMk cId="3177937676" sldId="292"/>
            <ac:spMk id="2" creationId="{B3CA7CCB-CF56-244B-9034-AE11AC11B77C}"/>
          </ac:spMkLst>
        </pc:spChg>
      </pc:sldChg>
      <pc:sldChg chg="modSp">
        <pc:chgData name="Guest User" userId="e38cf5fff1ccbbef" providerId="Windows Live" clId="Web-{A8FE0BC0-860E-48C2-BC44-F6D80E5828CF}" dt="2020-02-01T20:23:37.712" v="34" actId="20577"/>
        <pc:sldMkLst>
          <pc:docMk/>
          <pc:sldMk cId="2929006727" sldId="299"/>
        </pc:sldMkLst>
        <pc:spChg chg="mod">
          <ac:chgData name="Guest User" userId="e38cf5fff1ccbbef" providerId="Windows Live" clId="Web-{A8FE0BC0-860E-48C2-BC44-F6D80E5828CF}" dt="2020-02-01T20:23:22.884" v="25" actId="20577"/>
          <ac:spMkLst>
            <pc:docMk/>
            <pc:sldMk cId="2929006727" sldId="299"/>
            <ac:spMk id="3" creationId="{A4477EF2-C265-934A-B975-3E5D4088780C}"/>
          </ac:spMkLst>
        </pc:spChg>
        <pc:spChg chg="mod">
          <ac:chgData name="Guest User" userId="e38cf5fff1ccbbef" providerId="Windows Live" clId="Web-{A8FE0BC0-860E-48C2-BC44-F6D80E5828CF}" dt="2020-02-01T20:23:37.712" v="34" actId="20577"/>
          <ac:spMkLst>
            <pc:docMk/>
            <pc:sldMk cId="2929006727" sldId="299"/>
            <ac:spMk id="4" creationId="{93D99F56-4DB3-D14F-AA13-0FA8FD7AE0C7}"/>
          </ac:spMkLst>
        </pc:spChg>
      </pc:sldChg>
      <pc:sldChg chg="modSp modNotes">
        <pc:chgData name="Guest User" userId="e38cf5fff1ccbbef" providerId="Windows Live" clId="Web-{A8FE0BC0-860E-48C2-BC44-F6D80E5828CF}" dt="2020-02-01T20:25:07.681" v="87" actId="20577"/>
        <pc:sldMkLst>
          <pc:docMk/>
          <pc:sldMk cId="4253396331" sldId="311"/>
        </pc:sldMkLst>
        <pc:spChg chg="mod">
          <ac:chgData name="Guest User" userId="e38cf5fff1ccbbef" providerId="Windows Live" clId="Web-{A8FE0BC0-860E-48C2-BC44-F6D80E5828CF}" dt="2020-02-01T20:25:07.681" v="87" actId="20577"/>
          <ac:spMkLst>
            <pc:docMk/>
            <pc:sldMk cId="4253396331" sldId="311"/>
            <ac:spMk id="3" creationId="{1B39FA87-F59D-844F-B1A9-8A5ED869DC58}"/>
          </ac:spMkLst>
        </pc:spChg>
      </pc:sldChg>
      <pc:sldChg chg="del">
        <pc:chgData name="Guest User" userId="e38cf5fff1ccbbef" providerId="Windows Live" clId="Web-{A8FE0BC0-860E-48C2-BC44-F6D80E5828CF}" dt="2020-02-01T20:24:38.962" v="62"/>
        <pc:sldMkLst>
          <pc:docMk/>
          <pc:sldMk cId="0" sldId="331"/>
        </pc:sldMkLst>
      </pc:sldChg>
      <pc:sldChg chg="del">
        <pc:chgData name="Guest User" userId="e38cf5fff1ccbbef" providerId="Windows Live" clId="Web-{A8FE0BC0-860E-48C2-BC44-F6D80E5828CF}" dt="2020-02-01T20:23:48.712" v="43"/>
        <pc:sldMkLst>
          <pc:docMk/>
          <pc:sldMk cId="4097320238" sldId="332"/>
        </pc:sldMkLst>
      </pc:sldChg>
      <pc:sldChg chg="del">
        <pc:chgData name="Guest User" userId="e38cf5fff1ccbbef" providerId="Windows Live" clId="Web-{A8FE0BC0-860E-48C2-BC44-F6D80E5828CF}" dt="2020-02-01T20:24:38.978" v="65"/>
        <pc:sldMkLst>
          <pc:docMk/>
          <pc:sldMk cId="1581574247" sldId="333"/>
        </pc:sldMkLst>
      </pc:sldChg>
      <pc:sldChg chg="del">
        <pc:chgData name="Guest User" userId="e38cf5fff1ccbbef" providerId="Windows Live" clId="Web-{A8FE0BC0-860E-48C2-BC44-F6D80E5828CF}" dt="2020-02-01T20:24:38.978" v="64"/>
        <pc:sldMkLst>
          <pc:docMk/>
          <pc:sldMk cId="1593680850" sldId="334"/>
        </pc:sldMkLst>
      </pc:sldChg>
      <pc:sldChg chg="del">
        <pc:chgData name="Guest User" userId="e38cf5fff1ccbbef" providerId="Windows Live" clId="Web-{A8FE0BC0-860E-48C2-BC44-F6D80E5828CF}" dt="2020-02-01T20:24:16.165" v="44"/>
        <pc:sldMkLst>
          <pc:docMk/>
          <pc:sldMk cId="2039925233" sldId="335"/>
        </pc:sldMkLst>
      </pc:sldChg>
      <pc:sldChg chg="modSp">
        <pc:chgData name="Guest User" userId="e38cf5fff1ccbbef" providerId="Windows Live" clId="Web-{A8FE0BC0-860E-48C2-BC44-F6D80E5828CF}" dt="2020-02-01T20:24:18.947" v="46" actId="20577"/>
        <pc:sldMkLst>
          <pc:docMk/>
          <pc:sldMk cId="2289254147" sldId="336"/>
        </pc:sldMkLst>
        <pc:spChg chg="mod">
          <ac:chgData name="Guest User" userId="e38cf5fff1ccbbef" providerId="Windows Live" clId="Web-{A8FE0BC0-860E-48C2-BC44-F6D80E5828CF}" dt="2020-02-01T20:24:18.947" v="46" actId="20577"/>
          <ac:spMkLst>
            <pc:docMk/>
            <pc:sldMk cId="2289254147" sldId="336"/>
            <ac:spMk id="3" creationId="{A2DFA820-1700-448D-99CA-451110C5B9CA}"/>
          </ac:spMkLst>
        </pc:spChg>
      </pc:sldChg>
      <pc:sldChg chg="del">
        <pc:chgData name="Guest User" userId="e38cf5fff1ccbbef" providerId="Windows Live" clId="Web-{A8FE0BC0-860E-48C2-BC44-F6D80E5828CF}" dt="2020-02-01T20:24:21.197" v="47"/>
        <pc:sldMkLst>
          <pc:docMk/>
          <pc:sldMk cId="3845030432" sldId="337"/>
        </pc:sldMkLst>
      </pc:sldChg>
      <pc:sldChg chg="del">
        <pc:chgData name="Guest User" userId="e38cf5fff1ccbbef" providerId="Windows Live" clId="Web-{A8FE0BC0-860E-48C2-BC44-F6D80E5828CF}" dt="2020-02-01T20:24:25.290" v="48"/>
        <pc:sldMkLst>
          <pc:docMk/>
          <pc:sldMk cId="318780012" sldId="338"/>
        </pc:sldMkLst>
      </pc:sldChg>
      <pc:sldChg chg="modSp">
        <pc:chgData name="Guest User" userId="e38cf5fff1ccbbef" providerId="Windows Live" clId="Web-{A8FE0BC0-860E-48C2-BC44-F6D80E5828CF}" dt="2020-02-01T20:24:34.056" v="61" actId="20577"/>
        <pc:sldMkLst>
          <pc:docMk/>
          <pc:sldMk cId="3813879265" sldId="339"/>
        </pc:sldMkLst>
        <pc:spChg chg="mod">
          <ac:chgData name="Guest User" userId="e38cf5fff1ccbbef" providerId="Windows Live" clId="Web-{A8FE0BC0-860E-48C2-BC44-F6D80E5828CF}" dt="2020-02-01T20:24:34.056" v="61" actId="20577"/>
          <ac:spMkLst>
            <pc:docMk/>
            <pc:sldMk cId="3813879265" sldId="339"/>
            <ac:spMk id="2" creationId="{00066170-BEE8-4679-9845-D12666BF1833}"/>
          </ac:spMkLst>
        </pc:spChg>
        <pc:spChg chg="mod">
          <ac:chgData name="Guest User" userId="e38cf5fff1ccbbef" providerId="Windows Live" clId="Web-{A8FE0BC0-860E-48C2-BC44-F6D80E5828CF}" dt="2020-02-01T20:24:27.681" v="49" actId="20577"/>
          <ac:spMkLst>
            <pc:docMk/>
            <pc:sldMk cId="3813879265" sldId="339"/>
            <ac:spMk id="3" creationId="{5623DD62-E018-41C0-9618-4255DAA5DB5D}"/>
          </ac:spMkLst>
        </pc:spChg>
      </pc:sldChg>
      <pc:sldChg chg="del">
        <pc:chgData name="Guest User" userId="e38cf5fff1ccbbef" providerId="Windows Live" clId="Web-{A8FE0BC0-860E-48C2-BC44-F6D80E5828CF}" dt="2020-02-01T20:24:16.165" v="45"/>
        <pc:sldMkLst>
          <pc:docMk/>
          <pc:sldMk cId="3685413596" sldId="340"/>
        </pc:sldMkLst>
      </pc:sldChg>
      <pc:sldChg chg="del">
        <pc:chgData name="Guest User" userId="e38cf5fff1ccbbef" providerId="Windows Live" clId="Web-{A8FE0BC0-860E-48C2-BC44-F6D80E5828CF}" dt="2020-02-01T20:24:38.978" v="63"/>
        <pc:sldMkLst>
          <pc:docMk/>
          <pc:sldMk cId="2823414821" sldId="341"/>
        </pc:sldMkLst>
      </pc:sldChg>
      <pc:sldChg chg="del">
        <pc:chgData name="Guest User" userId="e38cf5fff1ccbbef" providerId="Windows Live" clId="Web-{A8FE0BC0-860E-48C2-BC44-F6D80E5828CF}" dt="2020-02-01T20:25:16.478" v="92"/>
        <pc:sldMkLst>
          <pc:docMk/>
          <pc:sldMk cId="3957957532" sldId="342"/>
        </pc:sldMkLst>
      </pc:sldChg>
      <pc:sldChg chg="del">
        <pc:chgData name="Guest User" userId="e38cf5fff1ccbbef" providerId="Windows Live" clId="Web-{A8FE0BC0-860E-48C2-BC44-F6D80E5828CF}" dt="2020-02-01T20:25:16.478" v="91"/>
        <pc:sldMkLst>
          <pc:docMk/>
          <pc:sldMk cId="1944992741" sldId="343"/>
        </pc:sldMkLst>
      </pc:sldChg>
      <pc:sldChg chg="del">
        <pc:chgData name="Guest User" userId="e38cf5fff1ccbbef" providerId="Windows Live" clId="Web-{A8FE0BC0-860E-48C2-BC44-F6D80E5828CF}" dt="2020-02-01T20:25:16.478" v="90"/>
        <pc:sldMkLst>
          <pc:docMk/>
          <pc:sldMk cId="2718716916" sldId="344"/>
        </pc:sldMkLst>
      </pc:sldChg>
      <pc:sldChg chg="modSp">
        <pc:chgData name="Guest User" userId="e38cf5fff1ccbbef" providerId="Windows Live" clId="Web-{A8FE0BC0-860E-48C2-BC44-F6D80E5828CF}" dt="2020-02-01T20:23:44.868" v="42" actId="20577"/>
        <pc:sldMkLst>
          <pc:docMk/>
          <pc:sldMk cId="2094117202" sldId="345"/>
        </pc:sldMkLst>
        <pc:spChg chg="mod">
          <ac:chgData name="Guest User" userId="e38cf5fff1ccbbef" providerId="Windows Live" clId="Web-{A8FE0BC0-860E-48C2-BC44-F6D80E5828CF}" dt="2020-02-01T20:23:42.040" v="40" actId="20577"/>
          <ac:spMkLst>
            <pc:docMk/>
            <pc:sldMk cId="2094117202" sldId="345"/>
            <ac:spMk id="2" creationId="{2AF33A63-B4D7-4CC6-A805-1807F37AA4D9}"/>
          </ac:spMkLst>
        </pc:spChg>
        <pc:spChg chg="mod">
          <ac:chgData name="Guest User" userId="e38cf5fff1ccbbef" providerId="Windows Live" clId="Web-{A8FE0BC0-860E-48C2-BC44-F6D80E5828CF}" dt="2020-02-01T20:23:44.868" v="42" actId="20577"/>
          <ac:spMkLst>
            <pc:docMk/>
            <pc:sldMk cId="2094117202" sldId="345"/>
            <ac:spMk id="3" creationId="{825D01C3-6DF9-43AD-86EA-295337FBF9AC}"/>
          </ac:spMkLst>
        </pc:spChg>
      </pc:sldChg>
      <pc:sldChg chg="modSp add replId">
        <pc:chgData name="Guest User" userId="e38cf5fff1ccbbef" providerId="Windows Live" clId="Web-{A8FE0BC0-860E-48C2-BC44-F6D80E5828CF}" dt="2020-02-01T20:25:13.713" v="89" actId="20577"/>
        <pc:sldMkLst>
          <pc:docMk/>
          <pc:sldMk cId="1584528486" sldId="346"/>
        </pc:sldMkLst>
        <pc:spChg chg="mod">
          <ac:chgData name="Guest User" userId="e38cf5fff1ccbbef" providerId="Windows Live" clId="Web-{A8FE0BC0-860E-48C2-BC44-F6D80E5828CF}" dt="2020-02-01T20:25:13.713" v="89" actId="20577"/>
          <ac:spMkLst>
            <pc:docMk/>
            <pc:sldMk cId="1584528486" sldId="346"/>
            <ac:spMk id="2" creationId="{BC1D05DE-DB03-DA41-8335-4E880F4F4E3A}"/>
          </ac:spMkLst>
        </pc:spChg>
      </pc:sldChg>
    </pc:docChg>
  </pc:docChgLst>
  <pc:docChgLst>
    <pc:chgData name="Guest User" userId="e38cf5fff1ccbbef" providerId="Windows Live" clId="Web-{96B9E8FA-AC6B-4E82-B6F3-D739419A6234}"/>
    <pc:docChg chg="addSld modSld">
      <pc:chgData name="Guest User" userId="e38cf5fff1ccbbef" providerId="Windows Live" clId="Web-{96B9E8FA-AC6B-4E82-B6F3-D739419A6234}" dt="2020-02-14T18:55:15.047" v="142" actId="20577"/>
      <pc:docMkLst>
        <pc:docMk/>
      </pc:docMkLst>
      <pc:sldChg chg="modSp">
        <pc:chgData name="Guest User" userId="e38cf5fff1ccbbef" providerId="Windows Live" clId="Web-{96B9E8FA-AC6B-4E82-B6F3-D739419A6234}" dt="2020-02-14T18:55:15.047" v="142" actId="20577"/>
        <pc:sldMkLst>
          <pc:docMk/>
          <pc:sldMk cId="2289254147" sldId="336"/>
        </pc:sldMkLst>
        <pc:spChg chg="mod">
          <ac:chgData name="Guest User" userId="e38cf5fff1ccbbef" providerId="Windows Live" clId="Web-{96B9E8FA-AC6B-4E82-B6F3-D739419A6234}" dt="2020-02-14T18:55:15.047" v="142" actId="20577"/>
          <ac:spMkLst>
            <pc:docMk/>
            <pc:sldMk cId="2289254147" sldId="336"/>
            <ac:spMk id="3" creationId="{A2DFA820-1700-448D-99CA-451110C5B9CA}"/>
          </ac:spMkLst>
        </pc:spChg>
      </pc:sldChg>
      <pc:sldChg chg="modSp new">
        <pc:chgData name="Guest User" userId="e38cf5fff1ccbbef" providerId="Windows Live" clId="Web-{96B9E8FA-AC6B-4E82-B6F3-D739419A6234}" dt="2020-02-14T18:38:34.680" v="39" actId="20577"/>
        <pc:sldMkLst>
          <pc:docMk/>
          <pc:sldMk cId="1320548914" sldId="348"/>
        </pc:sldMkLst>
        <pc:spChg chg="mod">
          <ac:chgData name="Guest User" userId="e38cf5fff1ccbbef" providerId="Windows Live" clId="Web-{96B9E8FA-AC6B-4E82-B6F3-D739419A6234}" dt="2020-02-14T18:27:53.090" v="19" actId="20577"/>
          <ac:spMkLst>
            <pc:docMk/>
            <pc:sldMk cId="1320548914" sldId="348"/>
            <ac:spMk id="2" creationId="{9064E393-8E5D-4F8D-B5B1-FCADD50883A3}"/>
          </ac:spMkLst>
        </pc:spChg>
        <pc:spChg chg="mod">
          <ac:chgData name="Guest User" userId="e38cf5fff1ccbbef" providerId="Windows Live" clId="Web-{96B9E8FA-AC6B-4E82-B6F3-D739419A6234}" dt="2020-02-14T18:38:34.680" v="39" actId="20577"/>
          <ac:spMkLst>
            <pc:docMk/>
            <pc:sldMk cId="1320548914" sldId="348"/>
            <ac:spMk id="3" creationId="{94A18B76-F277-41A5-9043-202C802B1E36}"/>
          </ac:spMkLst>
        </pc:spChg>
      </pc:sldChg>
      <pc:sldChg chg="modSp new">
        <pc:chgData name="Guest User" userId="e38cf5fff1ccbbef" providerId="Windows Live" clId="Web-{96B9E8FA-AC6B-4E82-B6F3-D739419A6234}" dt="2020-02-14T18:40:05.632" v="76" actId="20577"/>
        <pc:sldMkLst>
          <pc:docMk/>
          <pc:sldMk cId="2116796779" sldId="349"/>
        </pc:sldMkLst>
        <pc:spChg chg="mod">
          <ac:chgData name="Guest User" userId="e38cf5fff1ccbbef" providerId="Windows Live" clId="Web-{96B9E8FA-AC6B-4E82-B6F3-D739419A6234}" dt="2020-02-14T18:39:46.320" v="71" actId="20577"/>
          <ac:spMkLst>
            <pc:docMk/>
            <pc:sldMk cId="2116796779" sldId="349"/>
            <ac:spMk id="2" creationId="{948EA3EC-9D79-42BE-A31C-9B2756CB4A7B}"/>
          </ac:spMkLst>
        </pc:spChg>
        <pc:spChg chg="mod">
          <ac:chgData name="Guest User" userId="e38cf5fff1ccbbef" providerId="Windows Live" clId="Web-{96B9E8FA-AC6B-4E82-B6F3-D739419A6234}" dt="2020-02-14T18:40:05.632" v="76" actId="20577"/>
          <ac:spMkLst>
            <pc:docMk/>
            <pc:sldMk cId="2116796779" sldId="349"/>
            <ac:spMk id="3" creationId="{997EA4EE-9E0D-48C7-B7C8-965C7C092AE4}"/>
          </ac:spMkLst>
        </pc:spChg>
      </pc:sldChg>
      <pc:sldChg chg="modSp add replId">
        <pc:chgData name="Guest User" userId="e38cf5fff1ccbbef" providerId="Windows Live" clId="Web-{96B9E8FA-AC6B-4E82-B6F3-D739419A6234}" dt="2020-02-14T18:40:38.835" v="94" actId="20577"/>
        <pc:sldMkLst>
          <pc:docMk/>
          <pc:sldMk cId="1531092690" sldId="350"/>
        </pc:sldMkLst>
        <pc:spChg chg="mod">
          <ac:chgData name="Guest User" userId="e38cf5fff1ccbbef" providerId="Windows Live" clId="Web-{96B9E8FA-AC6B-4E82-B6F3-D739419A6234}" dt="2020-02-14T18:40:38.835" v="94" actId="20577"/>
          <ac:spMkLst>
            <pc:docMk/>
            <pc:sldMk cId="1531092690" sldId="350"/>
            <ac:spMk id="3" creationId="{997EA4EE-9E0D-48C7-B7C8-965C7C092AE4}"/>
          </ac:spMkLst>
        </pc:spChg>
      </pc:sldChg>
      <pc:sldChg chg="modSp add replId">
        <pc:chgData name="Guest User" userId="e38cf5fff1ccbbef" providerId="Windows Live" clId="Web-{96B9E8FA-AC6B-4E82-B6F3-D739419A6234}" dt="2020-02-14T18:40:56.679" v="97" actId="20577"/>
        <pc:sldMkLst>
          <pc:docMk/>
          <pc:sldMk cId="3435742564" sldId="351"/>
        </pc:sldMkLst>
        <pc:spChg chg="mod">
          <ac:chgData name="Guest User" userId="e38cf5fff1ccbbef" providerId="Windows Live" clId="Web-{96B9E8FA-AC6B-4E82-B6F3-D739419A6234}" dt="2020-02-14T18:40:56.679" v="97" actId="20577"/>
          <ac:spMkLst>
            <pc:docMk/>
            <pc:sldMk cId="3435742564" sldId="351"/>
            <ac:spMk id="3" creationId="{997EA4EE-9E0D-48C7-B7C8-965C7C092AE4}"/>
          </ac:spMkLst>
        </pc:spChg>
      </pc:sldChg>
      <pc:sldChg chg="modSp add replId">
        <pc:chgData name="Guest User" userId="e38cf5fff1ccbbef" providerId="Windows Live" clId="Web-{96B9E8FA-AC6B-4E82-B6F3-D739419A6234}" dt="2020-02-14T18:42:58.506" v="121" actId="20577"/>
        <pc:sldMkLst>
          <pc:docMk/>
          <pc:sldMk cId="2169906552" sldId="352"/>
        </pc:sldMkLst>
        <pc:spChg chg="mod">
          <ac:chgData name="Guest User" userId="e38cf5fff1ccbbef" providerId="Windows Live" clId="Web-{96B9E8FA-AC6B-4E82-B6F3-D739419A6234}" dt="2020-02-14T18:42:41.443" v="114" actId="20577"/>
          <ac:spMkLst>
            <pc:docMk/>
            <pc:sldMk cId="2169906552" sldId="352"/>
            <ac:spMk id="2" creationId="{948EA3EC-9D79-42BE-A31C-9B2756CB4A7B}"/>
          </ac:spMkLst>
        </pc:spChg>
        <pc:spChg chg="mod">
          <ac:chgData name="Guest User" userId="e38cf5fff1ccbbef" providerId="Windows Live" clId="Web-{96B9E8FA-AC6B-4E82-B6F3-D739419A6234}" dt="2020-02-14T18:42:58.506" v="121" actId="20577"/>
          <ac:spMkLst>
            <pc:docMk/>
            <pc:sldMk cId="2169906552" sldId="352"/>
            <ac:spMk id="3" creationId="{997EA4EE-9E0D-48C7-B7C8-965C7C092AE4}"/>
          </ac:spMkLst>
        </pc:spChg>
      </pc:sldChg>
      <pc:sldChg chg="modSp add replId">
        <pc:chgData name="Guest User" userId="e38cf5fff1ccbbef" providerId="Windows Live" clId="Web-{96B9E8FA-AC6B-4E82-B6F3-D739419A6234}" dt="2020-02-14T18:43:24.537" v="126" actId="20577"/>
        <pc:sldMkLst>
          <pc:docMk/>
          <pc:sldMk cId="3655114278" sldId="353"/>
        </pc:sldMkLst>
        <pc:spChg chg="mod">
          <ac:chgData name="Guest User" userId="e38cf5fff1ccbbef" providerId="Windows Live" clId="Web-{96B9E8FA-AC6B-4E82-B6F3-D739419A6234}" dt="2020-02-14T18:43:24.537" v="126" actId="20577"/>
          <ac:spMkLst>
            <pc:docMk/>
            <pc:sldMk cId="3655114278" sldId="353"/>
            <ac:spMk id="3" creationId="{997EA4EE-9E0D-48C7-B7C8-965C7C092AE4}"/>
          </ac:spMkLst>
        </pc:spChg>
      </pc:sldChg>
      <pc:sldChg chg="modSp add replId">
        <pc:chgData name="Guest User" userId="e38cf5fff1ccbbef" providerId="Windows Live" clId="Web-{96B9E8FA-AC6B-4E82-B6F3-D739419A6234}" dt="2020-02-14T18:43:31.880" v="133" actId="20577"/>
        <pc:sldMkLst>
          <pc:docMk/>
          <pc:sldMk cId="2874623976" sldId="354"/>
        </pc:sldMkLst>
        <pc:spChg chg="mod">
          <ac:chgData name="Guest User" userId="e38cf5fff1ccbbef" providerId="Windows Live" clId="Web-{96B9E8FA-AC6B-4E82-B6F3-D739419A6234}" dt="2020-02-14T18:43:31.880" v="133" actId="20577"/>
          <ac:spMkLst>
            <pc:docMk/>
            <pc:sldMk cId="2874623976" sldId="354"/>
            <ac:spMk id="3" creationId="{997EA4EE-9E0D-48C7-B7C8-965C7C092AE4}"/>
          </ac:spMkLst>
        </pc:spChg>
      </pc:sldChg>
    </pc:docChg>
  </pc:docChgLst>
  <pc:docChgLst>
    <pc:chgData name="Guest User" userId="e38cf5fff1ccbbef" providerId="Windows Live" clId="Web-{2830B3F5-47E4-4661-9935-2AAC9BCFCAB6}"/>
    <pc:docChg chg="addSld delSld modSld sldOrd">
      <pc:chgData name="Guest User" userId="e38cf5fff1ccbbef" providerId="Windows Live" clId="Web-{2830B3F5-47E4-4661-9935-2AAC9BCFCAB6}" dt="2019-08-21T18:36:52.571" v="525"/>
      <pc:docMkLst>
        <pc:docMk/>
      </pc:docMkLst>
      <pc:sldChg chg="modNotes">
        <pc:chgData name="Guest User" userId="e38cf5fff1ccbbef" providerId="Windows Live" clId="Web-{2830B3F5-47E4-4661-9935-2AAC9BCFCAB6}" dt="2019-08-21T18:36:52.571" v="525"/>
        <pc:sldMkLst>
          <pc:docMk/>
          <pc:sldMk cId="0" sldId="256"/>
        </pc:sldMkLst>
      </pc:sldChg>
      <pc:sldChg chg="modSp ord">
        <pc:chgData name="Guest User" userId="e38cf5fff1ccbbef" providerId="Windows Live" clId="Web-{2830B3F5-47E4-4661-9935-2AAC9BCFCAB6}" dt="2019-08-21T18:10:31.382" v="322" actId="20577"/>
        <pc:sldMkLst>
          <pc:docMk/>
          <pc:sldMk cId="4253396331" sldId="311"/>
        </pc:sldMkLst>
        <pc:spChg chg="mod">
          <ac:chgData name="Guest User" userId="e38cf5fff1ccbbef" providerId="Windows Live" clId="Web-{2830B3F5-47E4-4661-9935-2AAC9BCFCAB6}" dt="2019-08-21T18:10:31.382" v="322" actId="20577"/>
          <ac:spMkLst>
            <pc:docMk/>
            <pc:sldMk cId="4253396331" sldId="311"/>
            <ac:spMk id="3" creationId="{1B39FA87-F59D-844F-B1A9-8A5ED869DC58}"/>
          </ac:spMkLst>
        </pc:spChg>
      </pc:sldChg>
      <pc:sldChg chg="addSp delSp modSp">
        <pc:chgData name="Guest User" userId="e38cf5fff1ccbbef" providerId="Windows Live" clId="Web-{2830B3F5-47E4-4661-9935-2AAC9BCFCAB6}" dt="2019-08-21T18:28:50.368" v="521" actId="1076"/>
        <pc:sldMkLst>
          <pc:docMk/>
          <pc:sldMk cId="4097320238" sldId="332"/>
        </pc:sldMkLst>
        <pc:picChg chg="del">
          <ac:chgData name="Guest User" userId="e38cf5fff1ccbbef" providerId="Windows Live" clId="Web-{2830B3F5-47E4-4661-9935-2AAC9BCFCAB6}" dt="2019-08-21T18:28:41.805" v="519"/>
          <ac:picMkLst>
            <pc:docMk/>
            <pc:sldMk cId="4097320238" sldId="332"/>
            <ac:picMk id="4" creationId="{C1736142-0B33-42EE-8C88-BFCF8C049BCE}"/>
          </ac:picMkLst>
        </pc:picChg>
        <pc:picChg chg="add mod">
          <ac:chgData name="Guest User" userId="e38cf5fff1ccbbef" providerId="Windows Live" clId="Web-{2830B3F5-47E4-4661-9935-2AAC9BCFCAB6}" dt="2019-08-21T18:28:50.368" v="521" actId="1076"/>
          <ac:picMkLst>
            <pc:docMk/>
            <pc:sldMk cId="4097320238" sldId="332"/>
            <ac:picMk id="5" creationId="{24D0529B-7963-4BB2-8224-0FD6A00877E6}"/>
          </ac:picMkLst>
        </pc:picChg>
      </pc:sldChg>
      <pc:sldChg chg="modSp">
        <pc:chgData name="Guest User" userId="e38cf5fff1ccbbef" providerId="Windows Live" clId="Web-{2830B3F5-47E4-4661-9935-2AAC9BCFCAB6}" dt="2019-08-21T18:19:29.086" v="413" actId="20577"/>
        <pc:sldMkLst>
          <pc:docMk/>
          <pc:sldMk cId="1593680850" sldId="334"/>
        </pc:sldMkLst>
        <pc:spChg chg="mod">
          <ac:chgData name="Guest User" userId="e38cf5fff1ccbbef" providerId="Windows Live" clId="Web-{2830B3F5-47E4-4661-9935-2AAC9BCFCAB6}" dt="2019-08-21T18:19:29.086" v="413" actId="20577"/>
          <ac:spMkLst>
            <pc:docMk/>
            <pc:sldMk cId="1593680850" sldId="334"/>
            <ac:spMk id="3" creationId="{A4477EF2-C265-934A-B975-3E5D4088780C}"/>
          </ac:spMkLst>
        </pc:spChg>
        <pc:spChg chg="mod">
          <ac:chgData name="Guest User" userId="e38cf5fff1ccbbef" providerId="Windows Live" clId="Web-{2830B3F5-47E4-4661-9935-2AAC9BCFCAB6}" dt="2019-08-21T18:19:25.398" v="408" actId="20577"/>
          <ac:spMkLst>
            <pc:docMk/>
            <pc:sldMk cId="1593680850" sldId="334"/>
            <ac:spMk id="4" creationId="{93D99F56-4DB3-D14F-AA13-0FA8FD7AE0C7}"/>
          </ac:spMkLst>
        </pc:spChg>
      </pc:sldChg>
      <pc:sldChg chg="modSp">
        <pc:chgData name="Guest User" userId="e38cf5fff1ccbbef" providerId="Windows Live" clId="Web-{2830B3F5-47E4-4661-9935-2AAC9BCFCAB6}" dt="2019-08-21T17:57:22.695" v="2" actId="20577"/>
        <pc:sldMkLst>
          <pc:docMk/>
          <pc:sldMk cId="2039925233" sldId="335"/>
        </pc:sldMkLst>
        <pc:spChg chg="mod">
          <ac:chgData name="Guest User" userId="e38cf5fff1ccbbef" providerId="Windows Live" clId="Web-{2830B3F5-47E4-4661-9935-2AAC9BCFCAB6}" dt="2019-08-21T17:57:22.695" v="2" actId="20577"/>
          <ac:spMkLst>
            <pc:docMk/>
            <pc:sldMk cId="2039925233" sldId="335"/>
            <ac:spMk id="3" creationId="{775CAD25-AC27-43DC-8450-596CE68F3A39}"/>
          </ac:spMkLst>
        </pc:spChg>
      </pc:sldChg>
      <pc:sldChg chg="modSp">
        <pc:chgData name="Guest User" userId="e38cf5fff1ccbbef" providerId="Windows Live" clId="Web-{2830B3F5-47E4-4661-9935-2AAC9BCFCAB6}" dt="2019-08-21T17:57:55.132" v="11" actId="1076"/>
        <pc:sldMkLst>
          <pc:docMk/>
          <pc:sldMk cId="2289254147" sldId="336"/>
        </pc:sldMkLst>
        <pc:spChg chg="mod">
          <ac:chgData name="Guest User" userId="e38cf5fff1ccbbef" providerId="Windows Live" clId="Web-{2830B3F5-47E4-4661-9935-2AAC9BCFCAB6}" dt="2019-08-21T17:57:55.132" v="11" actId="1076"/>
          <ac:spMkLst>
            <pc:docMk/>
            <pc:sldMk cId="2289254147" sldId="336"/>
            <ac:spMk id="3" creationId="{A2DFA820-1700-448D-99CA-451110C5B9CA}"/>
          </ac:spMkLst>
        </pc:spChg>
      </pc:sldChg>
      <pc:sldChg chg="modSp">
        <pc:chgData name="Guest User" userId="e38cf5fff1ccbbef" providerId="Windows Live" clId="Web-{2830B3F5-47E4-4661-9935-2AAC9BCFCAB6}" dt="2019-08-21T17:58:10.101" v="13" actId="14100"/>
        <pc:sldMkLst>
          <pc:docMk/>
          <pc:sldMk cId="3845030432" sldId="337"/>
        </pc:sldMkLst>
        <pc:spChg chg="mod">
          <ac:chgData name="Guest User" userId="e38cf5fff1ccbbef" providerId="Windows Live" clId="Web-{2830B3F5-47E4-4661-9935-2AAC9BCFCAB6}" dt="2019-08-21T17:58:10.101" v="13" actId="14100"/>
          <ac:spMkLst>
            <pc:docMk/>
            <pc:sldMk cId="3845030432" sldId="337"/>
            <ac:spMk id="3" creationId="{A2DFA820-1700-448D-99CA-451110C5B9CA}"/>
          </ac:spMkLst>
        </pc:spChg>
      </pc:sldChg>
      <pc:sldChg chg="modSp">
        <pc:chgData name="Guest User" userId="e38cf5fff1ccbbef" providerId="Windows Live" clId="Web-{2830B3F5-47E4-4661-9935-2AAC9BCFCAB6}" dt="2019-08-21T17:57:31.757" v="10" actId="20577"/>
        <pc:sldMkLst>
          <pc:docMk/>
          <pc:sldMk cId="3685413596" sldId="340"/>
        </pc:sldMkLst>
        <pc:spChg chg="mod">
          <ac:chgData name="Guest User" userId="e38cf5fff1ccbbef" providerId="Windows Live" clId="Web-{2830B3F5-47E4-4661-9935-2AAC9BCFCAB6}" dt="2019-08-21T17:57:31.757" v="10" actId="20577"/>
          <ac:spMkLst>
            <pc:docMk/>
            <pc:sldMk cId="3685413596" sldId="340"/>
            <ac:spMk id="3" creationId="{BD0EFB65-E843-A24B-9843-5728E4ED0DAC}"/>
          </ac:spMkLst>
        </pc:spChg>
      </pc:sldChg>
      <pc:sldChg chg="modSp add ord replId modNotes">
        <pc:chgData name="Guest User" userId="e38cf5fff1ccbbef" providerId="Windows Live" clId="Web-{2830B3F5-47E4-4661-9935-2AAC9BCFCAB6}" dt="2019-08-21T18:07:59.554" v="202"/>
        <pc:sldMkLst>
          <pc:docMk/>
          <pc:sldMk cId="3957957532" sldId="342"/>
        </pc:sldMkLst>
        <pc:spChg chg="mod">
          <ac:chgData name="Guest User" userId="e38cf5fff1ccbbef" providerId="Windows Live" clId="Web-{2830B3F5-47E4-4661-9935-2AAC9BCFCAB6}" dt="2019-08-21T18:02:04.851" v="66" actId="20577"/>
          <ac:spMkLst>
            <pc:docMk/>
            <pc:sldMk cId="3957957532" sldId="342"/>
            <ac:spMk id="2" creationId="{BC1D05DE-DB03-DA41-8335-4E880F4F4E3A}"/>
          </ac:spMkLst>
        </pc:spChg>
        <pc:spChg chg="mod">
          <ac:chgData name="Guest User" userId="e38cf5fff1ccbbef" providerId="Windows Live" clId="Web-{2830B3F5-47E4-4661-9935-2AAC9BCFCAB6}" dt="2019-08-21T18:07:57.226" v="201" actId="20577"/>
          <ac:spMkLst>
            <pc:docMk/>
            <pc:sldMk cId="3957957532" sldId="342"/>
            <ac:spMk id="3" creationId="{1B39FA87-F59D-844F-B1A9-8A5ED869DC58}"/>
          </ac:spMkLst>
        </pc:spChg>
      </pc:sldChg>
      <pc:sldChg chg="modSp add ord replId modNotes">
        <pc:chgData name="Guest User" userId="e38cf5fff1ccbbef" providerId="Windows Live" clId="Web-{2830B3F5-47E4-4661-9935-2AAC9BCFCAB6}" dt="2019-08-21T18:11:24.617" v="389"/>
        <pc:sldMkLst>
          <pc:docMk/>
          <pc:sldMk cId="1944992741" sldId="343"/>
        </pc:sldMkLst>
        <pc:spChg chg="mod">
          <ac:chgData name="Guest User" userId="e38cf5fff1ccbbef" providerId="Windows Live" clId="Web-{2830B3F5-47E4-4661-9935-2AAC9BCFCAB6}" dt="2019-08-21T18:02:08.335" v="67" actId="20577"/>
          <ac:spMkLst>
            <pc:docMk/>
            <pc:sldMk cId="1944992741" sldId="343"/>
            <ac:spMk id="2" creationId="{BC1D05DE-DB03-DA41-8335-4E880F4F4E3A}"/>
          </ac:spMkLst>
        </pc:spChg>
        <pc:spChg chg="mod">
          <ac:chgData name="Guest User" userId="e38cf5fff1ccbbef" providerId="Windows Live" clId="Web-{2830B3F5-47E4-4661-9935-2AAC9BCFCAB6}" dt="2019-08-21T18:11:22.586" v="388" actId="20577"/>
          <ac:spMkLst>
            <pc:docMk/>
            <pc:sldMk cId="1944992741" sldId="343"/>
            <ac:spMk id="3" creationId="{1B39FA87-F59D-844F-B1A9-8A5ED869DC58}"/>
          </ac:spMkLst>
        </pc:spChg>
      </pc:sldChg>
      <pc:sldChg chg="modSp add replId modNotes">
        <pc:chgData name="Guest User" userId="e38cf5fff1ccbbef" providerId="Windows Live" clId="Web-{2830B3F5-47E4-4661-9935-2AAC9BCFCAB6}" dt="2019-08-21T18:27:59.977" v="514" actId="20577"/>
        <pc:sldMkLst>
          <pc:docMk/>
          <pc:sldMk cId="2718716916" sldId="344"/>
        </pc:sldMkLst>
        <pc:spChg chg="mod">
          <ac:chgData name="Guest User" userId="e38cf5fff1ccbbef" providerId="Windows Live" clId="Web-{2830B3F5-47E4-4661-9935-2AAC9BCFCAB6}" dt="2019-08-21T18:25:22.664" v="452" actId="20577"/>
          <ac:spMkLst>
            <pc:docMk/>
            <pc:sldMk cId="2718716916" sldId="344"/>
            <ac:spMk id="2" creationId="{BC1D05DE-DB03-DA41-8335-4E880F4F4E3A}"/>
          </ac:spMkLst>
        </pc:spChg>
        <pc:spChg chg="mod">
          <ac:chgData name="Guest User" userId="e38cf5fff1ccbbef" providerId="Windows Live" clId="Web-{2830B3F5-47E4-4661-9935-2AAC9BCFCAB6}" dt="2019-08-21T18:27:59.977" v="514" actId="20577"/>
          <ac:spMkLst>
            <pc:docMk/>
            <pc:sldMk cId="2718716916" sldId="344"/>
            <ac:spMk id="3" creationId="{1B39FA87-F59D-844F-B1A9-8A5ED869DC58}"/>
          </ac:spMkLst>
        </pc:spChg>
      </pc:sldChg>
      <pc:sldChg chg="modSp add del replId">
        <pc:chgData name="Guest User" userId="e38cf5fff1ccbbef" providerId="Windows Live" clId="Web-{2830B3F5-47E4-4661-9935-2AAC9BCFCAB6}" dt="2019-08-21T18:25:18.539" v="450"/>
        <pc:sldMkLst>
          <pc:docMk/>
          <pc:sldMk cId="3888652646" sldId="345"/>
        </pc:sldMkLst>
        <pc:spChg chg="mod">
          <ac:chgData name="Guest User" userId="e38cf5fff1ccbbef" providerId="Windows Live" clId="Web-{2830B3F5-47E4-4661-9935-2AAC9BCFCAB6}" dt="2019-08-21T18:02:13.695" v="69" actId="20577"/>
          <ac:spMkLst>
            <pc:docMk/>
            <pc:sldMk cId="3888652646" sldId="345"/>
            <ac:spMk id="2" creationId="{BC1D05DE-DB03-DA41-8335-4E880F4F4E3A}"/>
          </ac:spMkLst>
        </pc:spChg>
      </pc:sldChg>
      <pc:sldChg chg="modSp add del replId">
        <pc:chgData name="Guest User" userId="e38cf5fff1ccbbef" providerId="Windows Live" clId="Web-{2830B3F5-47E4-4661-9935-2AAC9BCFCAB6}" dt="2019-08-21T18:25:18.539" v="451"/>
        <pc:sldMkLst>
          <pc:docMk/>
          <pc:sldMk cId="1989948546" sldId="346"/>
        </pc:sldMkLst>
        <pc:spChg chg="mod">
          <ac:chgData name="Guest User" userId="e38cf5fff1ccbbef" providerId="Windows Live" clId="Web-{2830B3F5-47E4-4661-9935-2AAC9BCFCAB6}" dt="2019-08-21T18:02:10.913" v="68" actId="20577"/>
          <ac:spMkLst>
            <pc:docMk/>
            <pc:sldMk cId="1989948546" sldId="346"/>
            <ac:spMk id="2" creationId="{BC1D05DE-DB03-DA41-8335-4E880F4F4E3A}"/>
          </ac:spMkLst>
        </pc:spChg>
        <pc:spChg chg="mod">
          <ac:chgData name="Guest User" userId="e38cf5fff1ccbbef" providerId="Windows Live" clId="Web-{2830B3F5-47E4-4661-9935-2AAC9BCFCAB6}" dt="2019-08-21T18:25:18.039" v="449" actId="20577"/>
          <ac:spMkLst>
            <pc:docMk/>
            <pc:sldMk cId="1989948546" sldId="346"/>
            <ac:spMk id="3" creationId="{1B39FA87-F59D-844F-B1A9-8A5ED869DC58}"/>
          </ac:spMkLst>
        </pc:spChg>
      </pc:sldChg>
      <pc:sldChg chg="modSp add del ord replId">
        <pc:chgData name="Guest User" userId="e38cf5fff1ccbbef" providerId="Windows Live" clId="Web-{2830B3F5-47E4-4661-9935-2AAC9BCFCAB6}" dt="2019-08-21T18:18:52.961" v="400"/>
        <pc:sldMkLst>
          <pc:docMk/>
          <pc:sldMk cId="841353035" sldId="347"/>
        </pc:sldMkLst>
        <pc:spChg chg="mod">
          <ac:chgData name="Guest User" userId="e38cf5fff1ccbbef" providerId="Windows Live" clId="Web-{2830B3F5-47E4-4661-9935-2AAC9BCFCAB6}" dt="2019-08-21T18:18:41.476" v="395" actId="20577"/>
          <ac:spMkLst>
            <pc:docMk/>
            <pc:sldMk cId="841353035" sldId="347"/>
            <ac:spMk id="3" creationId="{A4477EF2-C265-934A-B975-3E5D4088780C}"/>
          </ac:spMkLst>
        </pc:spChg>
        <pc:spChg chg="mod">
          <ac:chgData name="Guest User" userId="e38cf5fff1ccbbef" providerId="Windows Live" clId="Web-{2830B3F5-47E4-4661-9935-2AAC9BCFCAB6}" dt="2019-08-21T18:18:52.539" v="399" actId="20577"/>
          <ac:spMkLst>
            <pc:docMk/>
            <pc:sldMk cId="841353035" sldId="347"/>
            <ac:spMk id="4" creationId="{93D99F56-4DB3-D14F-AA13-0FA8FD7AE0C7}"/>
          </ac:spMkLst>
        </pc:spChg>
      </pc:sldChg>
    </pc:docChg>
  </pc:docChgLst>
  <pc:docChgLst>
    <pc:chgData name="Guest User" userId="e38cf5fff1ccbbef" providerId="Windows Live" clId="Web-{3F84D753-8A36-4DFC-9FD4-CFF79C75548A}"/>
    <pc:docChg chg="modSld">
      <pc:chgData name="Guest User" userId="e38cf5fff1ccbbef" providerId="Windows Live" clId="Web-{3F84D753-8A36-4DFC-9FD4-CFF79C75548A}" dt="2019-08-21T22:08:59.534" v="3" actId="20577"/>
      <pc:docMkLst>
        <pc:docMk/>
      </pc:docMkLst>
      <pc:sldChg chg="modSp">
        <pc:chgData name="Guest User" userId="e38cf5fff1ccbbef" providerId="Windows Live" clId="Web-{3F84D753-8A36-4DFC-9FD4-CFF79C75548A}" dt="2019-08-21T22:08:59.534" v="3" actId="20577"/>
        <pc:sldMkLst>
          <pc:docMk/>
          <pc:sldMk cId="2929006727" sldId="299"/>
        </pc:sldMkLst>
        <pc:spChg chg="mod">
          <ac:chgData name="Guest User" userId="e38cf5fff1ccbbef" providerId="Windows Live" clId="Web-{3F84D753-8A36-4DFC-9FD4-CFF79C75548A}" dt="2019-08-21T22:08:59.534" v="3" actId="20577"/>
          <ac:spMkLst>
            <pc:docMk/>
            <pc:sldMk cId="2929006727" sldId="299"/>
            <ac:spMk id="4" creationId="{93D99F56-4DB3-D14F-AA13-0FA8FD7AE0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394029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spanish1/"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kern="1200" cap="none">
                <a:solidFill>
                  <a:schemeClr val="tx1"/>
                </a:solidFill>
                <a:effectLst/>
                <a:latin typeface="Calibri"/>
                <a:ea typeface="Calibri"/>
                <a:cs typeface="Calibri"/>
                <a:sym typeface="Calibri"/>
              </a:rPr>
              <a:t>All text in these slides is taken from</a:t>
            </a:r>
            <a:r>
              <a:rPr lang="en-US">
                <a:solidFill>
                  <a:schemeClr val="tx1"/>
                </a:solidFill>
              </a:rPr>
              <a:t> </a:t>
            </a:r>
            <a:r>
              <a:rPr lang="en-US">
                <a:hlinkClick r:id="rId3"/>
              </a:rPr>
              <a:t>https://courses.lumenlearning.com/wm-spanish1/</a:t>
            </a:r>
            <a:r>
              <a:rPr lang="en-US">
                <a:solidFill>
                  <a:schemeClr val="tx1"/>
                </a:solidFill>
              </a:rPr>
              <a:t> </a:t>
            </a:r>
            <a:r>
              <a:rPr lang="en-US" sz="1200" b="0" i="0" u="none" strike="noStrike" kern="1200" cap="none">
                <a:solidFill>
                  <a:schemeClr val="tx1"/>
                </a:solidFill>
                <a:effectLst/>
                <a:latin typeface="Calibri"/>
                <a:ea typeface="Calibri"/>
                <a:cs typeface="Calibri"/>
                <a:sym typeface="Calibri"/>
              </a:rPr>
              <a:t>where it is published under one or more open licenses.</a:t>
            </a:r>
            <a:endParaRPr lang="en-US"/>
          </a:p>
          <a:p>
            <a:r>
              <a:rPr lang="en-US" sz="1200" b="0" i="0" u="none" strike="noStrike" kern="1200" cap="none">
                <a:solidFill>
                  <a:schemeClr val="tx1"/>
                </a:solidFill>
                <a:effectLst/>
                <a:latin typeface="Calibri"/>
                <a:ea typeface="Calibri"/>
                <a:cs typeface="Calibri"/>
                <a:sym typeface="Calibri"/>
              </a:rPr>
              <a:t>All images in these slides are attributed in the notes of the slide on which they appear and licensed as indicated. </a:t>
            </a:r>
          </a:p>
        </p:txBody>
      </p:sp>
      <p:sp>
        <p:nvSpPr>
          <p:cNvPr id="87" name="Shape 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04800">
              <a:lnSpc>
                <a:spcPct val="90000"/>
              </a:lnSpc>
              <a:spcBef>
                <a:spcPts val="750"/>
              </a:spcBef>
            </a:pPr>
            <a:endParaRPr lang="en-US" dirty="0"/>
          </a:p>
          <a:p>
            <a:pPr marL="342900" indent="-304800">
              <a:lnSpc>
                <a:spcPct val="90000"/>
              </a:lnSpc>
              <a:spcBef>
                <a:spcPts val="750"/>
              </a:spcBef>
            </a:pPr>
            <a:r>
              <a:rPr lang="en-US" dirty="0" err="1"/>
              <a:t>Modelo</a:t>
            </a:r>
            <a:r>
              <a:rPr lang="en-US" dirty="0"/>
              <a:t>:  </a:t>
            </a:r>
            <a:r>
              <a:rPr lang="en-US" dirty="0" err="1"/>
              <a:t>jugar</a:t>
            </a:r>
            <a:r>
              <a:rPr lang="en-US" dirty="0"/>
              <a:t> </a:t>
            </a:r>
          </a:p>
          <a:p>
            <a:pPr marL="342900" indent="-304800">
              <a:lnSpc>
                <a:spcPct val="90000"/>
              </a:lnSpc>
              <a:spcBef>
                <a:spcPts val="750"/>
              </a:spcBef>
            </a:pPr>
            <a:r>
              <a:rPr lang="en-US" dirty="0" err="1"/>
              <a:t>Estudiante</a:t>
            </a:r>
            <a:r>
              <a:rPr lang="en-US" dirty="0"/>
              <a:t> 1: ¿</a:t>
            </a:r>
            <a:r>
              <a:rPr lang="en-US" dirty="0" err="1"/>
              <a:t>Jugaste</a:t>
            </a:r>
            <a:r>
              <a:rPr lang="en-US" dirty="0"/>
              <a:t> un </a:t>
            </a:r>
            <a:r>
              <a:rPr lang="en-US" dirty="0" err="1"/>
              <a:t>deporte</a:t>
            </a:r>
            <a:r>
              <a:rPr lang="en-US" dirty="0"/>
              <a:t> el </a:t>
            </a:r>
            <a:r>
              <a:rPr lang="en-US" dirty="0" err="1"/>
              <a:t>verano</a:t>
            </a:r>
            <a:r>
              <a:rPr lang="en-US" dirty="0"/>
              <a:t> </a:t>
            </a:r>
            <a:r>
              <a:rPr lang="en-US" dirty="0" err="1"/>
              <a:t>pasado</a:t>
            </a:r>
            <a:r>
              <a:rPr lang="en-US" dirty="0"/>
              <a:t>? </a:t>
            </a:r>
          </a:p>
          <a:p>
            <a:pPr marL="342900" indent="-304800">
              <a:lnSpc>
                <a:spcPct val="90000"/>
              </a:lnSpc>
              <a:spcBef>
                <a:spcPts val="750"/>
              </a:spcBef>
            </a:pPr>
            <a:r>
              <a:rPr lang="en-US" dirty="0" err="1"/>
              <a:t>Estudiante</a:t>
            </a:r>
            <a:r>
              <a:rPr lang="en-US" dirty="0"/>
              <a:t> 2: </a:t>
            </a:r>
            <a:r>
              <a:rPr lang="en-US" dirty="0" err="1"/>
              <a:t>Sí</a:t>
            </a:r>
            <a:r>
              <a:rPr lang="en-US" dirty="0"/>
              <a:t>, </a:t>
            </a:r>
            <a:r>
              <a:rPr lang="en-US" dirty="0" err="1"/>
              <a:t>jugué</a:t>
            </a:r>
            <a:r>
              <a:rPr lang="en-US" dirty="0"/>
              <a:t> </a:t>
            </a:r>
            <a:r>
              <a:rPr lang="en-US" dirty="0" err="1"/>
              <a:t>fútbol</a:t>
            </a:r>
            <a:r>
              <a:rPr lang="en-US" dirty="0"/>
              <a:t>. / No, no </a:t>
            </a:r>
            <a:r>
              <a:rPr lang="en-US" dirty="0" err="1"/>
              <a:t>jugué</a:t>
            </a:r>
            <a:r>
              <a:rPr lang="en-US" dirty="0"/>
              <a:t> un </a:t>
            </a:r>
            <a:r>
              <a:rPr lang="en-US" dirty="0" err="1"/>
              <a:t>deporte</a:t>
            </a:r>
            <a:r>
              <a:rPr lang="en-US" dirty="0"/>
              <a:t>. </a:t>
            </a:r>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07484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A</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16</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D</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702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61000" b="-61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3190206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250836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31479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11695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871562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3419859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Tree>
    <p:extLst>
      <p:ext uri="{BB962C8B-B14F-4D97-AF65-F5344CB8AC3E}">
        <p14:creationId xmlns:p14="http://schemas.microsoft.com/office/powerpoint/2010/main" val="3405977797"/>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4" name="Title 3">
            <a:extLst>
              <a:ext uri="{FF2B5EF4-FFF2-40B4-BE49-F238E27FC236}">
                <a16:creationId xmlns:a16="http://schemas.microsoft.com/office/drawing/2014/main" id="{98CDC929-56E2-1842-B96F-EEEFC78FBE5A}"/>
              </a:ext>
            </a:extLst>
          </p:cNvPr>
          <p:cNvSpPr>
            <a:spLocks noGrp="1"/>
          </p:cNvSpPr>
          <p:nvPr>
            <p:ph type="ctrTitle"/>
          </p:nvPr>
        </p:nvSpPr>
        <p:spPr/>
        <p:txBody>
          <a:bodyPr/>
          <a:lstStyle/>
          <a:p>
            <a:r>
              <a:rPr lang="en-US" sz="4100" dirty="0"/>
              <a:t>Introductory Spanish</a:t>
            </a:r>
            <a:endParaRPr lang="en-US" dirty="0"/>
          </a:p>
        </p:txBody>
      </p:sp>
      <p:sp>
        <p:nvSpPr>
          <p:cNvPr id="6" name="Subtitle 5">
            <a:extLst>
              <a:ext uri="{FF2B5EF4-FFF2-40B4-BE49-F238E27FC236}">
                <a16:creationId xmlns:a16="http://schemas.microsoft.com/office/drawing/2014/main" id="{7766042E-BEC4-904E-9FCA-2079983A42E9}"/>
              </a:ext>
            </a:extLst>
          </p:cNvPr>
          <p:cNvSpPr>
            <a:spLocks noGrp="1"/>
          </p:cNvSpPr>
          <p:nvPr>
            <p:ph type="subTitle" idx="1"/>
          </p:nvPr>
        </p:nvSpPr>
        <p:spPr/>
        <p:txBody>
          <a:bodyPr/>
          <a:lstStyle/>
          <a:p>
            <a:r>
              <a:rPr lang="en-US" dirty="0"/>
              <a:t>¿</a:t>
            </a:r>
            <a:r>
              <a:rPr lang="en-US" dirty="0" err="1"/>
              <a:t>Terminaste</a:t>
            </a:r>
            <a:r>
              <a:rPr lang="en-US" dirty="0"/>
              <a:t> </a:t>
            </a:r>
            <a:r>
              <a:rPr lang="en-US" dirty="0" err="1"/>
              <a:t>tus</a:t>
            </a:r>
            <a:r>
              <a:rPr lang="en-US" dirty="0"/>
              <a:t> </a:t>
            </a:r>
            <a:r>
              <a:rPr lang="en-US" dirty="0" err="1"/>
              <a:t>tareas</a:t>
            </a:r>
            <a:r>
              <a:rPr lang="en-US"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A3EC-9D79-42BE-A31C-9B2756CB4A7B}"/>
              </a:ext>
            </a:extLst>
          </p:cNvPr>
          <p:cNvSpPr>
            <a:spLocks noGrp="1"/>
          </p:cNvSpPr>
          <p:nvPr>
            <p:ph type="title"/>
          </p:nvPr>
        </p:nvSpPr>
        <p:spPr/>
        <p:txBody>
          <a:bodyPr/>
          <a:lstStyle/>
          <a:p>
            <a:r>
              <a:rPr lang="en-US" dirty="0" err="1"/>
              <a:t>Gramática</a:t>
            </a:r>
            <a:r>
              <a:rPr lang="en-US" dirty="0"/>
              <a:t>: Spelling changes, from a different perspective</a:t>
            </a:r>
          </a:p>
        </p:txBody>
      </p:sp>
      <p:sp>
        <p:nvSpPr>
          <p:cNvPr id="3" name="Text Placeholder 2">
            <a:extLst>
              <a:ext uri="{FF2B5EF4-FFF2-40B4-BE49-F238E27FC236}">
                <a16:creationId xmlns:a16="http://schemas.microsoft.com/office/drawing/2014/main" id="{997EA4EE-9E0D-48C7-B7C8-965C7C092AE4}"/>
              </a:ext>
            </a:extLst>
          </p:cNvPr>
          <p:cNvSpPr>
            <a:spLocks noGrp="1"/>
          </p:cNvSpPr>
          <p:nvPr>
            <p:ph type="body" idx="1"/>
          </p:nvPr>
        </p:nvSpPr>
        <p:spPr/>
        <p:txBody>
          <a:bodyPr/>
          <a:lstStyle/>
          <a:p>
            <a:pPr>
              <a:buNone/>
            </a:pPr>
            <a:r>
              <a:rPr lang="en-US" dirty="0"/>
              <a:t>Another way of looking at these spelling changes is to see them in the context of the Spanish alphabet: they’re not special irregularities peculiar to any particular tense, they’re just how Spanish spells particular sounds, regardless of when they turn up. If you look at them in terms of syllables, the pattern becomes clearer:</a:t>
            </a:r>
          </a:p>
          <a:p>
            <a:pPr>
              <a:buNone/>
            </a:pPr>
            <a:endParaRPr lang="en-US" dirty="0"/>
          </a:p>
          <a:p>
            <a:r>
              <a:rPr lang="en-US" dirty="0"/>
              <a:t>(The soft “c”): ZA – CE – CI – ZO – ZU  In Latin American pronunciation this is indistinguishable from the “s” (SA – SE – SI – SO – SU). But the letter “z” is never used before the letters “e” or “</a:t>
            </a:r>
            <a:r>
              <a:rPr lang="en-US" dirty="0" err="1"/>
              <a:t>i</a:t>
            </a:r>
            <a:r>
              <a:rPr lang="en-US" dirty="0"/>
              <a:t>”, and switches to a “c” in those positions. So it’s understandable to confuse “sa” and “za” occasionally, but there’s no doubt about when to alternate “z” and “c”: </a:t>
            </a:r>
            <a:r>
              <a:rPr lang="en-US" dirty="0" err="1"/>
              <a:t>alcanzar</a:t>
            </a:r>
            <a:r>
              <a:rPr lang="en-US" dirty="0"/>
              <a:t> (</a:t>
            </a:r>
            <a:r>
              <a:rPr lang="en-US" i="1" dirty="0"/>
              <a:t>to reach, achieve</a:t>
            </a:r>
            <a:r>
              <a:rPr lang="en-US" dirty="0"/>
              <a:t>), </a:t>
            </a:r>
            <a:r>
              <a:rPr lang="en-US" dirty="0" err="1"/>
              <a:t>alcancé</a:t>
            </a:r>
            <a:r>
              <a:rPr lang="en-US" dirty="0"/>
              <a:t>, </a:t>
            </a:r>
            <a:r>
              <a:rPr lang="en-US" dirty="0" err="1"/>
              <a:t>alcanzaste</a:t>
            </a:r>
            <a:r>
              <a:rPr lang="en-US" dirty="0"/>
              <a:t>, </a:t>
            </a:r>
            <a:r>
              <a:rPr lang="en-US" dirty="0" err="1"/>
              <a:t>alcanzó</a:t>
            </a:r>
            <a:r>
              <a:rPr lang="en-US" dirty="0"/>
              <a:t>, etc.</a:t>
            </a:r>
          </a:p>
        </p:txBody>
      </p:sp>
    </p:spTree>
    <p:extLst>
      <p:ext uri="{BB962C8B-B14F-4D97-AF65-F5344CB8AC3E}">
        <p14:creationId xmlns:p14="http://schemas.microsoft.com/office/powerpoint/2010/main" val="2169906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A3EC-9D79-42BE-A31C-9B2756CB4A7B}"/>
              </a:ext>
            </a:extLst>
          </p:cNvPr>
          <p:cNvSpPr>
            <a:spLocks noGrp="1"/>
          </p:cNvSpPr>
          <p:nvPr>
            <p:ph type="title"/>
          </p:nvPr>
        </p:nvSpPr>
        <p:spPr/>
        <p:txBody>
          <a:bodyPr/>
          <a:lstStyle/>
          <a:p>
            <a:r>
              <a:rPr lang="en-US" dirty="0" err="1"/>
              <a:t>Gramática</a:t>
            </a:r>
            <a:r>
              <a:rPr lang="en-US" dirty="0"/>
              <a:t>: Spelling changes, from a different perspective</a:t>
            </a:r>
          </a:p>
        </p:txBody>
      </p:sp>
      <p:sp>
        <p:nvSpPr>
          <p:cNvPr id="3" name="Text Placeholder 2">
            <a:extLst>
              <a:ext uri="{FF2B5EF4-FFF2-40B4-BE49-F238E27FC236}">
                <a16:creationId xmlns:a16="http://schemas.microsoft.com/office/drawing/2014/main" id="{997EA4EE-9E0D-48C7-B7C8-965C7C092AE4}"/>
              </a:ext>
            </a:extLst>
          </p:cNvPr>
          <p:cNvSpPr>
            <a:spLocks noGrp="1"/>
          </p:cNvSpPr>
          <p:nvPr>
            <p:ph type="body" idx="1"/>
          </p:nvPr>
        </p:nvSpPr>
        <p:spPr/>
        <p:txBody>
          <a:bodyPr/>
          <a:lstStyle/>
          <a:p>
            <a:pPr marL="285750" indent="-285750"/>
            <a:r>
              <a:rPr lang="en-US" dirty="0"/>
              <a:t>(The hard “c”): CA – QUE – QUI – CO – CU  Notice that the syllables “</a:t>
            </a:r>
            <a:r>
              <a:rPr lang="en-US" dirty="0" err="1"/>
              <a:t>ce</a:t>
            </a:r>
            <a:r>
              <a:rPr lang="en-US" dirty="0"/>
              <a:t>” and “ci” already are used for spelling the soft “c”, so the hard “c” needs to switch to the “</a:t>
            </a:r>
            <a:r>
              <a:rPr lang="en-US" dirty="0" err="1"/>
              <a:t>qu</a:t>
            </a:r>
            <a:r>
              <a:rPr lang="en-US" dirty="0"/>
              <a:t>” before “e” and “</a:t>
            </a:r>
            <a:r>
              <a:rPr lang="en-US" dirty="0" err="1"/>
              <a:t>i</a:t>
            </a:r>
            <a:r>
              <a:rPr lang="en-US" dirty="0"/>
              <a:t>”. Except for foreign words that use the letter “k”, there’s only one way to spell these syllable sounds in Spanish, no matter what the word is:  </a:t>
            </a:r>
            <a:r>
              <a:rPr lang="en-US" dirty="0" err="1"/>
              <a:t>jaqueca</a:t>
            </a:r>
            <a:r>
              <a:rPr lang="en-US" dirty="0"/>
              <a:t> (</a:t>
            </a:r>
            <a:r>
              <a:rPr lang="en-US" i="1" dirty="0"/>
              <a:t>migraine</a:t>
            </a:r>
            <a:r>
              <a:rPr lang="en-US" dirty="0"/>
              <a:t>), </a:t>
            </a:r>
            <a:r>
              <a:rPr lang="en-US" dirty="0" err="1"/>
              <a:t>coquí</a:t>
            </a:r>
            <a:r>
              <a:rPr lang="en-US" dirty="0"/>
              <a:t> (</a:t>
            </a:r>
            <a:r>
              <a:rPr lang="en-US" i="1" dirty="0"/>
              <a:t>Puerto Rican tree frog</a:t>
            </a:r>
            <a:r>
              <a:rPr lang="en-US" dirty="0"/>
              <a:t>), </a:t>
            </a:r>
            <a:r>
              <a:rPr lang="en-US" dirty="0" err="1"/>
              <a:t>sacar</a:t>
            </a:r>
            <a:r>
              <a:rPr lang="en-US" dirty="0"/>
              <a:t>, </a:t>
            </a:r>
            <a:r>
              <a:rPr lang="en-US" dirty="0" err="1"/>
              <a:t>saqué</a:t>
            </a:r>
            <a:r>
              <a:rPr lang="en-US" dirty="0"/>
              <a:t>, </a:t>
            </a:r>
            <a:r>
              <a:rPr lang="en-US" dirty="0" err="1"/>
              <a:t>sacaste</a:t>
            </a:r>
            <a:r>
              <a:rPr lang="en-US" dirty="0"/>
              <a:t>, </a:t>
            </a:r>
            <a:r>
              <a:rPr lang="en-US" dirty="0" err="1"/>
              <a:t>sacó</a:t>
            </a:r>
            <a:r>
              <a:rPr lang="en-US" dirty="0"/>
              <a:t>, etc.</a:t>
            </a:r>
          </a:p>
          <a:p>
            <a:pPr marL="285750" indent="-285750"/>
            <a:endParaRPr lang="en-US" dirty="0"/>
          </a:p>
          <a:p>
            <a:pPr marL="285750" indent="-285750"/>
            <a:r>
              <a:rPr lang="en-US" dirty="0"/>
              <a:t>(The soft “g”): JA – GE/JE – GI/JI – JO – JU  This explains the spelling change that you remember from the present tense, with an -ER verb needing to preserve its soft “g” in front of the “o” of the </a:t>
            </a:r>
            <a:r>
              <a:rPr lang="en-US" dirty="0" err="1"/>
              <a:t>yo</a:t>
            </a:r>
            <a:r>
              <a:rPr lang="en-US" dirty="0"/>
              <a:t> ending: </a:t>
            </a:r>
            <a:r>
              <a:rPr lang="en-US" dirty="0" err="1"/>
              <a:t>escoger</a:t>
            </a:r>
            <a:r>
              <a:rPr lang="en-US" dirty="0"/>
              <a:t>, </a:t>
            </a:r>
            <a:r>
              <a:rPr lang="en-US" dirty="0" err="1"/>
              <a:t>escojo</a:t>
            </a:r>
            <a:r>
              <a:rPr lang="en-US" dirty="0"/>
              <a:t>, </a:t>
            </a:r>
            <a:r>
              <a:rPr lang="en-US" dirty="0" err="1"/>
              <a:t>escoges</a:t>
            </a:r>
            <a:r>
              <a:rPr lang="en-US" dirty="0"/>
              <a:t>, </a:t>
            </a:r>
            <a:r>
              <a:rPr lang="en-US" dirty="0" err="1"/>
              <a:t>escoge</a:t>
            </a:r>
            <a:r>
              <a:rPr lang="en-US" dirty="0"/>
              <a:t>, etc. But in the preterit, the endings for -GER verbs don’t stray into “j” territory: </a:t>
            </a:r>
            <a:r>
              <a:rPr lang="en-US" dirty="0" err="1"/>
              <a:t>escoger</a:t>
            </a:r>
            <a:r>
              <a:rPr lang="en-US" dirty="0"/>
              <a:t>, </a:t>
            </a:r>
            <a:r>
              <a:rPr lang="en-US" dirty="0" err="1"/>
              <a:t>escogí</a:t>
            </a:r>
            <a:r>
              <a:rPr lang="en-US" dirty="0"/>
              <a:t>, </a:t>
            </a:r>
            <a:r>
              <a:rPr lang="en-US" dirty="0" err="1"/>
              <a:t>escogiste</a:t>
            </a:r>
            <a:r>
              <a:rPr lang="en-US" dirty="0"/>
              <a:t>, </a:t>
            </a:r>
            <a:r>
              <a:rPr lang="en-US" dirty="0" err="1"/>
              <a:t>escogió</a:t>
            </a:r>
            <a:r>
              <a:rPr lang="en-US" dirty="0"/>
              <a:t>, etc.</a:t>
            </a:r>
          </a:p>
          <a:p>
            <a:pPr marL="285750" indent="-285750"/>
            <a:endParaRPr lang="en-US"/>
          </a:p>
        </p:txBody>
      </p:sp>
    </p:spTree>
    <p:extLst>
      <p:ext uri="{BB962C8B-B14F-4D97-AF65-F5344CB8AC3E}">
        <p14:creationId xmlns:p14="http://schemas.microsoft.com/office/powerpoint/2010/main" val="3655114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A3EC-9D79-42BE-A31C-9B2756CB4A7B}"/>
              </a:ext>
            </a:extLst>
          </p:cNvPr>
          <p:cNvSpPr>
            <a:spLocks noGrp="1"/>
          </p:cNvSpPr>
          <p:nvPr>
            <p:ph type="title"/>
          </p:nvPr>
        </p:nvSpPr>
        <p:spPr/>
        <p:txBody>
          <a:bodyPr/>
          <a:lstStyle/>
          <a:p>
            <a:r>
              <a:rPr lang="en-US" dirty="0" err="1"/>
              <a:t>Gramática</a:t>
            </a:r>
            <a:r>
              <a:rPr lang="en-US" dirty="0"/>
              <a:t>: Spelling changes, from a different perspective</a:t>
            </a:r>
          </a:p>
        </p:txBody>
      </p:sp>
      <p:sp>
        <p:nvSpPr>
          <p:cNvPr id="3" name="Text Placeholder 2">
            <a:extLst>
              <a:ext uri="{FF2B5EF4-FFF2-40B4-BE49-F238E27FC236}">
                <a16:creationId xmlns:a16="http://schemas.microsoft.com/office/drawing/2014/main" id="{997EA4EE-9E0D-48C7-B7C8-965C7C092AE4}"/>
              </a:ext>
            </a:extLst>
          </p:cNvPr>
          <p:cNvSpPr>
            <a:spLocks noGrp="1"/>
          </p:cNvSpPr>
          <p:nvPr>
            <p:ph type="body" idx="1"/>
          </p:nvPr>
        </p:nvSpPr>
        <p:spPr/>
        <p:txBody>
          <a:bodyPr/>
          <a:lstStyle/>
          <a:p>
            <a:pPr marL="285750" indent="-285750"/>
            <a:r>
              <a:rPr lang="en-US" dirty="0"/>
              <a:t>(The hard “g”): GA – GUE – GUI – GO – GU  Since the “</a:t>
            </a:r>
            <a:r>
              <a:rPr lang="en-US" dirty="0" err="1"/>
              <a:t>ge</a:t>
            </a:r>
            <a:r>
              <a:rPr lang="en-US" dirty="0"/>
              <a:t>” and “</a:t>
            </a:r>
            <a:r>
              <a:rPr lang="en-US" dirty="0" err="1"/>
              <a:t>gi</a:t>
            </a:r>
            <a:r>
              <a:rPr lang="en-US" dirty="0"/>
              <a:t>” are already taken for the soft “g”, the hard “g” adds a “u”. This is in a number of words that are probably familiar to you, for example </a:t>
            </a:r>
            <a:r>
              <a:rPr lang="en-US" dirty="0" err="1"/>
              <a:t>guitarra</a:t>
            </a:r>
            <a:r>
              <a:rPr lang="en-US" dirty="0"/>
              <a:t> and guerrilla. Why do -GAR verbs only change their spelling in the </a:t>
            </a:r>
            <a:r>
              <a:rPr lang="en-US" dirty="0" err="1"/>
              <a:t>yo</a:t>
            </a:r>
            <a:r>
              <a:rPr lang="en-US" dirty="0"/>
              <a:t> form of the preterit? Because the </a:t>
            </a:r>
            <a:r>
              <a:rPr lang="en-US" dirty="0" err="1"/>
              <a:t>yo</a:t>
            </a:r>
            <a:r>
              <a:rPr lang="en-US" dirty="0"/>
              <a:t> form is the only one with the vowel “e” (and no preterit endings of -AR verbs start with an “</a:t>
            </a:r>
            <a:r>
              <a:rPr lang="en-US" dirty="0" err="1"/>
              <a:t>i</a:t>
            </a:r>
            <a:r>
              <a:rPr lang="en-US" dirty="0"/>
              <a:t>”): </a:t>
            </a:r>
            <a:r>
              <a:rPr lang="en-US" dirty="0" err="1"/>
              <a:t>entregar</a:t>
            </a:r>
            <a:r>
              <a:rPr lang="en-US" dirty="0"/>
              <a:t> (</a:t>
            </a:r>
            <a:r>
              <a:rPr lang="en-US" i="1" dirty="0"/>
              <a:t>to hand in</a:t>
            </a:r>
            <a:r>
              <a:rPr lang="en-US" dirty="0"/>
              <a:t>), </a:t>
            </a:r>
            <a:r>
              <a:rPr lang="en-US" dirty="0" err="1"/>
              <a:t>entregué</a:t>
            </a:r>
            <a:r>
              <a:rPr lang="en-US" dirty="0"/>
              <a:t>, </a:t>
            </a:r>
            <a:r>
              <a:rPr lang="en-US" dirty="0" err="1"/>
              <a:t>entregaste</a:t>
            </a:r>
            <a:r>
              <a:rPr lang="en-US" dirty="0"/>
              <a:t>, </a:t>
            </a:r>
            <a:r>
              <a:rPr lang="en-US" dirty="0" err="1"/>
              <a:t>entregó</a:t>
            </a:r>
            <a:r>
              <a:rPr lang="en-US" dirty="0"/>
              <a:t>, </a:t>
            </a:r>
            <a:r>
              <a:rPr lang="en-US" dirty="0" err="1"/>
              <a:t>entregamos</a:t>
            </a:r>
            <a:r>
              <a:rPr lang="en-US" dirty="0"/>
              <a:t>, </a:t>
            </a:r>
            <a:r>
              <a:rPr lang="en-US" dirty="0" err="1"/>
              <a:t>entregasteis</a:t>
            </a:r>
            <a:r>
              <a:rPr lang="en-US" dirty="0"/>
              <a:t>, </a:t>
            </a:r>
            <a:r>
              <a:rPr lang="en-US" dirty="0" err="1"/>
              <a:t>entregaron</a:t>
            </a:r>
            <a:r>
              <a:rPr lang="en-US" dirty="0"/>
              <a:t>.</a:t>
            </a:r>
          </a:p>
        </p:txBody>
      </p:sp>
    </p:spTree>
    <p:extLst>
      <p:ext uri="{BB962C8B-B14F-4D97-AF65-F5344CB8AC3E}">
        <p14:creationId xmlns:p14="http://schemas.microsoft.com/office/powerpoint/2010/main" val="2874623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351338"/>
          </a:xfrm>
        </p:spPr>
        <p:txBody>
          <a:bodyPr/>
          <a:lstStyle/>
          <a:p>
            <a:pPr>
              <a:buNone/>
            </a:pPr>
            <a:r>
              <a:rPr lang="en-US" dirty="0"/>
              <a:t>Llena los </a:t>
            </a:r>
            <a:r>
              <a:rPr lang="en-US" dirty="0" err="1"/>
              <a:t>espacios</a:t>
            </a:r>
            <a:r>
              <a:rPr lang="en-US" dirty="0"/>
              <a:t> en </a:t>
            </a:r>
            <a:r>
              <a:rPr lang="en-US" dirty="0" err="1"/>
              <a:t>blanco</a:t>
            </a:r>
            <a:r>
              <a:rPr lang="en-US" dirty="0"/>
              <a:t> con la forma </a:t>
            </a:r>
            <a:r>
              <a:rPr lang="en-US" dirty="0" err="1"/>
              <a:t>apropiada</a:t>
            </a:r>
            <a:r>
              <a:rPr lang="en-US" dirty="0"/>
              <a:t> del </a:t>
            </a:r>
            <a:r>
              <a:rPr lang="en-US" dirty="0" err="1"/>
              <a:t>verbo</a:t>
            </a:r>
            <a:r>
              <a:rPr lang="en-US" dirty="0"/>
              <a:t>, en </a:t>
            </a:r>
            <a:r>
              <a:rPr lang="en-US" dirty="0" err="1"/>
              <a:t>tiempo</a:t>
            </a:r>
            <a:r>
              <a:rPr lang="en-US" dirty="0"/>
              <a:t> </a:t>
            </a:r>
            <a:r>
              <a:rPr lang="en-US" dirty="0" err="1"/>
              <a:t>pretérito</a:t>
            </a:r>
            <a:r>
              <a:rPr lang="en-US" dirty="0"/>
              <a:t>.</a:t>
            </a:r>
          </a:p>
          <a:p>
            <a:pPr marL="38100" indent="0">
              <a:buNone/>
            </a:pPr>
            <a:endParaRPr lang="en-US" dirty="0"/>
          </a:p>
          <a:p>
            <a:pPr marL="457200" indent="-457200">
              <a:buAutoNum type="arabicPeriod"/>
            </a:pPr>
            <a:r>
              <a:rPr lang="en-US" dirty="0"/>
              <a:t>Mis </a:t>
            </a:r>
            <a:r>
              <a:rPr lang="en-US" dirty="0" err="1"/>
              <a:t>compañeros</a:t>
            </a:r>
            <a:r>
              <a:rPr lang="en-US" dirty="0"/>
              <a:t> de casa y </a:t>
            </a:r>
            <a:r>
              <a:rPr lang="en-US" dirty="0" err="1"/>
              <a:t>yo</a:t>
            </a:r>
            <a:r>
              <a:rPr lang="en-US" dirty="0"/>
              <a:t> _______________ (</a:t>
            </a:r>
            <a:r>
              <a:rPr lang="en-US" dirty="0" err="1"/>
              <a:t>decidir</a:t>
            </a:r>
            <a:r>
              <a:rPr lang="en-US" dirty="0"/>
              <a:t>) </a:t>
            </a:r>
            <a:r>
              <a:rPr lang="en-US" dirty="0" err="1"/>
              <a:t>dar</a:t>
            </a:r>
            <a:r>
              <a:rPr lang="en-US" dirty="0"/>
              <a:t> una fiesta para </a:t>
            </a:r>
            <a:r>
              <a:rPr lang="en-US" dirty="0" err="1"/>
              <a:t>celebrar</a:t>
            </a:r>
            <a:r>
              <a:rPr lang="en-US" dirty="0"/>
              <a:t> el primer </a:t>
            </a:r>
            <a:r>
              <a:rPr lang="en-US" dirty="0" err="1"/>
              <a:t>cumpleaños</a:t>
            </a:r>
            <a:r>
              <a:rPr lang="en-US" dirty="0"/>
              <a:t> de </a:t>
            </a:r>
            <a:r>
              <a:rPr lang="en-US" dirty="0" err="1"/>
              <a:t>nuestro</a:t>
            </a:r>
            <a:r>
              <a:rPr lang="en-US" dirty="0"/>
              <a:t> </a:t>
            </a:r>
            <a:r>
              <a:rPr lang="en-US" dirty="0" err="1"/>
              <a:t>perrito</a:t>
            </a:r>
            <a:r>
              <a:rPr lang="en-US" dirty="0"/>
              <a:t>, </a:t>
            </a:r>
            <a:r>
              <a:rPr lang="en-US" dirty="0" err="1"/>
              <a:t>Manchas</a:t>
            </a:r>
            <a:r>
              <a:rPr lang="en-US" dirty="0"/>
              <a:t>.</a:t>
            </a:r>
          </a:p>
          <a:p>
            <a:pPr marL="457200" indent="-457200">
              <a:buAutoNum type="arabicPeriod"/>
            </a:pPr>
            <a:r>
              <a:rPr lang="en-US" dirty="0"/>
              <a:t>Luis y Raúl _______________ (</a:t>
            </a:r>
            <a:r>
              <a:rPr lang="en-US" dirty="0" err="1"/>
              <a:t>sacudir</a:t>
            </a:r>
            <a:r>
              <a:rPr lang="en-US" dirty="0"/>
              <a:t>) el </a:t>
            </a:r>
            <a:r>
              <a:rPr lang="en-US" dirty="0" err="1"/>
              <a:t>polvo</a:t>
            </a:r>
            <a:r>
              <a:rPr lang="en-US" dirty="0"/>
              <a:t> y _______________ (</a:t>
            </a:r>
            <a:r>
              <a:rPr lang="en-US" dirty="0" err="1"/>
              <a:t>barrer</a:t>
            </a:r>
            <a:r>
              <a:rPr lang="en-US" dirty="0"/>
              <a:t>) los </a:t>
            </a:r>
            <a:r>
              <a:rPr lang="en-US" dirty="0" err="1"/>
              <a:t>pisos</a:t>
            </a:r>
            <a:r>
              <a:rPr lang="en-US" dirty="0"/>
              <a:t>. </a:t>
            </a:r>
            <a:r>
              <a:rPr lang="en-US" dirty="0" err="1"/>
              <a:t>Entonces</a:t>
            </a:r>
            <a:r>
              <a:rPr lang="en-US" dirty="0"/>
              <a:t> </a:t>
            </a:r>
            <a:r>
              <a:rPr lang="en-US" dirty="0" err="1"/>
              <a:t>Manchas</a:t>
            </a:r>
            <a:r>
              <a:rPr lang="en-US" dirty="0"/>
              <a:t> _______________ (</a:t>
            </a:r>
            <a:r>
              <a:rPr lang="en-US" dirty="0" err="1"/>
              <a:t>jugar</a:t>
            </a:r>
            <a:r>
              <a:rPr lang="en-US" dirty="0"/>
              <a:t>) en el </a:t>
            </a:r>
            <a:r>
              <a:rPr lang="en-US" dirty="0" err="1"/>
              <a:t>jardín</a:t>
            </a:r>
            <a:r>
              <a:rPr lang="en-US" dirty="0"/>
              <a:t> y _______________ (</a:t>
            </a:r>
            <a:r>
              <a:rPr lang="en-US" dirty="0" err="1"/>
              <a:t>llevar</a:t>
            </a:r>
            <a:r>
              <a:rPr lang="en-US" dirty="0"/>
              <a:t>) el </a:t>
            </a:r>
            <a:r>
              <a:rPr lang="en-US" dirty="0" err="1"/>
              <a:t>polvo</a:t>
            </a:r>
            <a:r>
              <a:rPr lang="en-US" dirty="0"/>
              <a:t> a la casa </a:t>
            </a:r>
            <a:r>
              <a:rPr lang="en-US" dirty="0" err="1"/>
              <a:t>otra</a:t>
            </a:r>
            <a:r>
              <a:rPr lang="en-US" dirty="0"/>
              <a:t> </a:t>
            </a:r>
            <a:r>
              <a:rPr lang="en-US" dirty="0" err="1"/>
              <a:t>vez</a:t>
            </a:r>
            <a:r>
              <a:rPr lang="en-US" dirty="0"/>
              <a:t>.</a:t>
            </a:r>
          </a:p>
          <a:p>
            <a:pPr marL="457200" indent="-457200">
              <a:buAutoNum type="arabicPeriod"/>
            </a:pPr>
            <a:r>
              <a:rPr lang="en-US" dirty="0"/>
              <a:t>En la </a:t>
            </a:r>
            <a:r>
              <a:rPr lang="en-US" dirty="0" err="1"/>
              <a:t>cocina</a:t>
            </a:r>
            <a:r>
              <a:rPr lang="en-US" dirty="0"/>
              <a:t>, </a:t>
            </a:r>
            <a:r>
              <a:rPr lang="en-US" dirty="0" err="1"/>
              <a:t>Manchas</a:t>
            </a:r>
            <a:r>
              <a:rPr lang="en-US" dirty="0"/>
              <a:t> “_______________” (</a:t>
            </a:r>
            <a:r>
              <a:rPr lang="en-US" dirty="0" err="1"/>
              <a:t>lavar</a:t>
            </a:r>
            <a:r>
              <a:rPr lang="en-US" dirty="0"/>
              <a:t>) los </a:t>
            </a:r>
            <a:r>
              <a:rPr lang="en-US" dirty="0" err="1"/>
              <a:t>platos</a:t>
            </a:r>
            <a:r>
              <a:rPr lang="en-US" dirty="0"/>
              <a:t> con </a:t>
            </a:r>
            <a:r>
              <a:rPr lang="en-US" dirty="0" err="1"/>
              <a:t>su</a:t>
            </a:r>
            <a:r>
              <a:rPr lang="en-US" dirty="0"/>
              <a:t> </a:t>
            </a:r>
            <a:r>
              <a:rPr lang="en-US" dirty="0" err="1"/>
              <a:t>lengua</a:t>
            </a:r>
            <a:r>
              <a:rPr lang="en-US" dirty="0"/>
              <a:t> (</a:t>
            </a:r>
            <a:r>
              <a:rPr lang="en-US" i="1" dirty="0"/>
              <a:t>with his tongue</a:t>
            </a:r>
            <a:r>
              <a:rPr lang="en-US" dirty="0"/>
              <a:t>) y José y </a:t>
            </a:r>
            <a:r>
              <a:rPr lang="en-US" dirty="0" err="1"/>
              <a:t>yo</a:t>
            </a:r>
            <a:r>
              <a:rPr lang="en-US" dirty="0"/>
              <a:t> _______________ (meter) los </a:t>
            </a:r>
            <a:r>
              <a:rPr lang="en-US" dirty="0" err="1"/>
              <a:t>platos</a:t>
            </a:r>
            <a:r>
              <a:rPr lang="en-US" dirty="0"/>
              <a:t> en el </a:t>
            </a:r>
            <a:r>
              <a:rPr lang="en-US" dirty="0" err="1"/>
              <a:t>lavaplatos</a:t>
            </a:r>
            <a:r>
              <a:rPr lang="en-US" dirty="0"/>
              <a:t>.</a:t>
            </a:r>
          </a:p>
          <a:p>
            <a:pPr marL="457200" indent="-457200">
              <a:buAutoNum type="arabicPeriod"/>
            </a:pPr>
            <a:r>
              <a:rPr lang="en-US" dirty="0"/>
              <a:t>¡</a:t>
            </a:r>
            <a:r>
              <a:rPr lang="en-US" dirty="0" err="1"/>
              <a:t>Manchas</a:t>
            </a:r>
            <a:r>
              <a:rPr lang="en-US" dirty="0"/>
              <a:t> _______________ (</a:t>
            </a:r>
            <a:r>
              <a:rPr lang="en-US" dirty="0" err="1"/>
              <a:t>ayudar</a:t>
            </a:r>
            <a:r>
              <a:rPr lang="en-US" dirty="0"/>
              <a:t>) </a:t>
            </a:r>
            <a:r>
              <a:rPr lang="en-US" dirty="0" err="1"/>
              <a:t>mucho</a:t>
            </a:r>
            <a:r>
              <a:rPr lang="en-US" dirty="0"/>
              <a:t> con las </a:t>
            </a:r>
            <a:r>
              <a:rPr lang="en-US" dirty="0" err="1"/>
              <a:t>preparaciones</a:t>
            </a:r>
            <a:r>
              <a:rPr lang="en-US" dirty="0"/>
              <a:t> de </a:t>
            </a:r>
            <a:r>
              <a:rPr lang="en-US" dirty="0" err="1"/>
              <a:t>su</a:t>
            </a:r>
            <a:r>
              <a:rPr lang="en-US" dirty="0"/>
              <a:t> fiesta! Y </a:t>
            </a:r>
            <a:r>
              <a:rPr lang="en-US" dirty="0" err="1"/>
              <a:t>todos</a:t>
            </a:r>
            <a:r>
              <a:rPr lang="en-US" dirty="0"/>
              <a:t> _______________ (</a:t>
            </a:r>
            <a:r>
              <a:rPr lang="en-US" dirty="0" err="1"/>
              <a:t>divertirse</a:t>
            </a:r>
            <a:r>
              <a:rPr lang="en-US" dirty="0"/>
              <a:t>) </a:t>
            </a:r>
            <a:r>
              <a:rPr lang="en-US" dirty="0" err="1"/>
              <a:t>mucho</a:t>
            </a:r>
            <a:r>
              <a:rPr lang="en-US" dirty="0"/>
              <a:t>.</a:t>
            </a:r>
          </a:p>
          <a:p>
            <a:pPr marL="38100" indent="0">
              <a:buNone/>
            </a:pPr>
            <a:endParaRPr lang="en-US" dirty="0"/>
          </a:p>
        </p:txBody>
      </p:sp>
    </p:spTree>
    <p:extLst>
      <p:ext uri="{BB962C8B-B14F-4D97-AF65-F5344CB8AC3E}">
        <p14:creationId xmlns:p14="http://schemas.microsoft.com/office/powerpoint/2010/main" val="2289254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a:t>
            </a:r>
            <a:r>
              <a:rPr lang="en-US" dirty="0" err="1"/>
              <a:t>Terminaste</a:t>
            </a:r>
            <a:r>
              <a:rPr lang="en-US" dirty="0"/>
              <a:t> </a:t>
            </a:r>
            <a:r>
              <a:rPr lang="en-US" dirty="0" err="1"/>
              <a:t>todos</a:t>
            </a:r>
            <a:r>
              <a:rPr lang="en-US" dirty="0"/>
              <a:t> </a:t>
            </a:r>
            <a:r>
              <a:rPr lang="en-US" dirty="0" err="1"/>
              <a:t>tus</a:t>
            </a:r>
            <a:r>
              <a:rPr lang="en-US" dirty="0"/>
              <a:t> </a:t>
            </a:r>
            <a:r>
              <a:rPr lang="en-US" dirty="0" err="1"/>
              <a:t>quehaceres</a:t>
            </a:r>
            <a:r>
              <a:rPr lang="en-US" dirty="0"/>
              <a:t>?</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b="1" dirty="0"/>
              <a:t>Paso 1</a:t>
            </a:r>
            <a:r>
              <a:rPr lang="en-US" dirty="0"/>
              <a:t>. Durante el fin de </a:t>
            </a:r>
            <a:r>
              <a:rPr lang="en-US" dirty="0" err="1"/>
              <a:t>semana</a:t>
            </a:r>
            <a:r>
              <a:rPr lang="en-US" dirty="0"/>
              <a:t>, </a:t>
            </a:r>
            <a:r>
              <a:rPr lang="en-US" dirty="0" err="1"/>
              <a:t>terminaste</a:t>
            </a:r>
            <a:r>
              <a:rPr lang="en-US" dirty="0"/>
              <a:t> </a:t>
            </a:r>
            <a:r>
              <a:rPr lang="en-US" dirty="0" err="1"/>
              <a:t>muchas</a:t>
            </a:r>
            <a:r>
              <a:rPr lang="en-US" dirty="0"/>
              <a:t> </a:t>
            </a:r>
            <a:r>
              <a:rPr lang="en-US" dirty="0" err="1"/>
              <a:t>tareas</a:t>
            </a:r>
            <a:r>
              <a:rPr lang="en-US" dirty="0"/>
              <a:t> y </a:t>
            </a:r>
            <a:r>
              <a:rPr lang="en-US" dirty="0" err="1"/>
              <a:t>quehaceres</a:t>
            </a:r>
            <a:r>
              <a:rPr lang="en-US" dirty="0"/>
              <a:t> con </a:t>
            </a:r>
            <a:r>
              <a:rPr lang="en-US" dirty="0" err="1"/>
              <a:t>diferentes</a:t>
            </a:r>
            <a:r>
              <a:rPr lang="en-US" dirty="0"/>
              <a:t> personas. </a:t>
            </a:r>
            <a:r>
              <a:rPr lang="en-US" dirty="0" err="1"/>
              <a:t>Trabaja</a:t>
            </a:r>
            <a:r>
              <a:rPr lang="en-US" dirty="0"/>
              <a:t> con un </a:t>
            </a:r>
            <a:r>
              <a:rPr lang="en-US" dirty="0" err="1"/>
              <a:t>compañero</a:t>
            </a:r>
            <a:r>
              <a:rPr lang="en-US" dirty="0"/>
              <a:t> y </a:t>
            </a:r>
            <a:r>
              <a:rPr lang="en-US" dirty="0" err="1"/>
              <a:t>completa</a:t>
            </a:r>
            <a:r>
              <a:rPr lang="en-US" dirty="0"/>
              <a:t> las </a:t>
            </a:r>
            <a:r>
              <a:rPr lang="en-US" dirty="0" err="1"/>
              <a:t>siguientes</a:t>
            </a:r>
            <a:r>
              <a:rPr lang="en-US" dirty="0"/>
              <a:t> </a:t>
            </a:r>
            <a:r>
              <a:rPr lang="en-US" dirty="0" err="1"/>
              <a:t>oraciones</a:t>
            </a:r>
            <a:r>
              <a:rPr lang="en-US" dirty="0"/>
              <a:t> para </a:t>
            </a:r>
            <a:r>
              <a:rPr lang="en-US" dirty="0" err="1"/>
              <a:t>hablar</a:t>
            </a:r>
            <a:r>
              <a:rPr lang="en-US" dirty="0"/>
              <a:t> de </a:t>
            </a:r>
            <a:r>
              <a:rPr lang="en-US" dirty="0" err="1"/>
              <a:t>tu</a:t>
            </a:r>
            <a:r>
              <a:rPr lang="en-US" dirty="0"/>
              <a:t> fin de </a:t>
            </a:r>
            <a:r>
              <a:rPr lang="en-US" dirty="0" err="1"/>
              <a:t>semana</a:t>
            </a:r>
            <a:r>
              <a:rPr lang="en-US" dirty="0"/>
              <a:t>. </a:t>
            </a:r>
            <a:r>
              <a:rPr lang="en-US" dirty="0" err="1"/>
              <a:t>Utiliza</a:t>
            </a:r>
            <a:r>
              <a:rPr lang="en-US" dirty="0"/>
              <a:t> el </a:t>
            </a:r>
            <a:r>
              <a:rPr lang="en-US" dirty="0" err="1"/>
              <a:t>vocabulario</a:t>
            </a:r>
            <a:r>
              <a:rPr lang="en-US" dirty="0"/>
              <a:t> de los </a:t>
            </a:r>
            <a:r>
              <a:rPr lang="en-US" dirty="0" err="1"/>
              <a:t>quehaceres</a:t>
            </a:r>
            <a:r>
              <a:rPr lang="en-US" dirty="0"/>
              <a:t>/</a:t>
            </a:r>
            <a:r>
              <a:rPr lang="en-US" dirty="0" err="1"/>
              <a:t>tareas</a:t>
            </a:r>
            <a:r>
              <a:rPr lang="en-US" dirty="0"/>
              <a:t>.</a:t>
            </a:r>
          </a:p>
          <a:p>
            <a:pPr marL="285750" indent="-285750"/>
            <a:r>
              <a:rPr lang="en-US" dirty="0"/>
              <a:t>El fin de </a:t>
            </a:r>
            <a:r>
              <a:rPr lang="en-US" dirty="0" err="1"/>
              <a:t>semana</a:t>
            </a:r>
            <a:r>
              <a:rPr lang="en-US" dirty="0"/>
              <a:t> </a:t>
            </a:r>
            <a:r>
              <a:rPr lang="en-US" dirty="0" err="1"/>
              <a:t>pasado</a:t>
            </a:r>
            <a:r>
              <a:rPr lang="en-US" dirty="0"/>
              <a:t> </a:t>
            </a:r>
            <a:r>
              <a:rPr lang="en-US" dirty="0" err="1"/>
              <a:t>yo</a:t>
            </a:r>
            <a:r>
              <a:rPr lang="en-US" dirty="0"/>
              <a:t>…</a:t>
            </a:r>
          </a:p>
          <a:p>
            <a:pPr marL="285750" indent="-285750"/>
            <a:r>
              <a:rPr lang="en-US" dirty="0"/>
              <a:t>El </a:t>
            </a:r>
            <a:r>
              <a:rPr lang="en-US" dirty="0" err="1"/>
              <a:t>viernes</a:t>
            </a:r>
            <a:r>
              <a:rPr lang="en-US" dirty="0"/>
              <a:t> por la </a:t>
            </a:r>
            <a:r>
              <a:rPr lang="en-US" dirty="0" err="1"/>
              <a:t>noche</a:t>
            </a:r>
            <a:r>
              <a:rPr lang="en-US" dirty="0"/>
              <a:t> </a:t>
            </a:r>
            <a:r>
              <a:rPr lang="en-US" dirty="0" err="1"/>
              <a:t>yo</a:t>
            </a:r>
            <a:r>
              <a:rPr lang="en-US" dirty="0"/>
              <a:t>…</a:t>
            </a:r>
          </a:p>
          <a:p>
            <a:pPr marL="285750" indent="-285750"/>
            <a:r>
              <a:rPr lang="en-US" dirty="0"/>
              <a:t>El </a:t>
            </a:r>
            <a:r>
              <a:rPr lang="en-US" dirty="0" err="1"/>
              <a:t>sábado</a:t>
            </a:r>
            <a:r>
              <a:rPr lang="en-US" dirty="0"/>
              <a:t> </a:t>
            </a:r>
            <a:r>
              <a:rPr lang="en-US" dirty="0" err="1"/>
              <a:t>yo</a:t>
            </a:r>
            <a:r>
              <a:rPr lang="en-US" dirty="0"/>
              <a:t>…</a:t>
            </a:r>
          </a:p>
          <a:p>
            <a:pPr marL="285750" indent="-285750"/>
            <a:r>
              <a:rPr lang="en-US" dirty="0"/>
              <a:t>El </a:t>
            </a:r>
            <a:r>
              <a:rPr lang="en-US" dirty="0" err="1"/>
              <a:t>sábado</a:t>
            </a:r>
            <a:r>
              <a:rPr lang="en-US" dirty="0"/>
              <a:t> por la </a:t>
            </a:r>
            <a:r>
              <a:rPr lang="en-US" dirty="0" err="1"/>
              <a:t>noche</a:t>
            </a:r>
            <a:r>
              <a:rPr lang="en-US" dirty="0"/>
              <a:t> </a:t>
            </a:r>
            <a:r>
              <a:rPr lang="en-US" dirty="0" err="1"/>
              <a:t>yo</a:t>
            </a:r>
            <a:r>
              <a:rPr lang="en-US" dirty="0"/>
              <a:t>…</a:t>
            </a:r>
          </a:p>
          <a:p>
            <a:pPr marL="285750" indent="-285750"/>
            <a:r>
              <a:rPr lang="en-US" dirty="0"/>
              <a:t>El </a:t>
            </a:r>
            <a:r>
              <a:rPr lang="en-US" dirty="0" err="1"/>
              <a:t>domingo</a:t>
            </a:r>
            <a:r>
              <a:rPr lang="en-US" dirty="0"/>
              <a:t> </a:t>
            </a:r>
            <a:r>
              <a:rPr lang="en-US" dirty="0" err="1"/>
              <a:t>yo</a:t>
            </a:r>
            <a:r>
              <a:rPr lang="en-US" dirty="0"/>
              <a:t>…</a:t>
            </a:r>
          </a:p>
          <a:p>
            <a:pPr marL="285750" indent="-285750"/>
            <a:r>
              <a:rPr lang="en-US" dirty="0"/>
              <a:t>El </a:t>
            </a:r>
            <a:r>
              <a:rPr lang="en-US" dirty="0" err="1"/>
              <a:t>domingo</a:t>
            </a:r>
            <a:r>
              <a:rPr lang="en-US" dirty="0"/>
              <a:t> por la </a:t>
            </a:r>
            <a:r>
              <a:rPr lang="en-US" dirty="0" err="1"/>
              <a:t>noche</a:t>
            </a:r>
            <a:r>
              <a:rPr lang="en-US" dirty="0"/>
              <a:t> </a:t>
            </a:r>
            <a:r>
              <a:rPr lang="en-US" dirty="0" err="1"/>
              <a:t>yo</a:t>
            </a:r>
            <a:r>
              <a:rPr lang="en-US" dirty="0"/>
              <a:t>…</a:t>
            </a:r>
          </a:p>
          <a:p>
            <a:pPr marL="0" indent="0">
              <a:buNone/>
            </a:pPr>
            <a:endParaRPr lang="en-US" b="1" dirty="0"/>
          </a:p>
          <a:p>
            <a:pPr marL="0" indent="0">
              <a:buNone/>
            </a:pPr>
            <a:r>
              <a:rPr lang="en-US" b="1" dirty="0"/>
              <a:t>Paso 2.</a:t>
            </a:r>
            <a:r>
              <a:rPr lang="en-US" dirty="0"/>
              <a:t> </a:t>
            </a:r>
            <a:r>
              <a:rPr lang="en-US" dirty="0" err="1"/>
              <a:t>Ahora</a:t>
            </a:r>
            <a:r>
              <a:rPr lang="en-US" dirty="0"/>
              <a:t> </a:t>
            </a:r>
            <a:r>
              <a:rPr lang="en-US" dirty="0" err="1"/>
              <a:t>informa</a:t>
            </a:r>
            <a:r>
              <a:rPr lang="en-US" dirty="0"/>
              <a:t> a </a:t>
            </a:r>
            <a:r>
              <a:rPr lang="en-US" dirty="0" err="1"/>
              <a:t>otra</a:t>
            </a:r>
            <a:r>
              <a:rPr lang="en-US" dirty="0"/>
              <a:t> persona </a:t>
            </a:r>
            <a:r>
              <a:rPr lang="en-US" dirty="0" err="1"/>
              <a:t>sobre</a:t>
            </a:r>
            <a:r>
              <a:rPr lang="en-US" dirty="0"/>
              <a:t> </a:t>
            </a:r>
            <a:r>
              <a:rPr lang="en-US" dirty="0" err="1"/>
              <a:t>tus</a:t>
            </a:r>
            <a:r>
              <a:rPr lang="en-US" dirty="0"/>
              <a:t> </a:t>
            </a:r>
            <a:r>
              <a:rPr lang="en-US" dirty="0" err="1"/>
              <a:t>actividades</a:t>
            </a:r>
            <a:r>
              <a:rPr lang="en-US" dirty="0"/>
              <a:t> y las </a:t>
            </a:r>
            <a:r>
              <a:rPr lang="en-US" dirty="0" err="1"/>
              <a:t>actividades</a:t>
            </a:r>
            <a:r>
              <a:rPr lang="en-US" dirty="0"/>
              <a:t> de </a:t>
            </a:r>
            <a:r>
              <a:rPr lang="en-US" dirty="0" err="1"/>
              <a:t>tu</a:t>
            </a:r>
            <a:r>
              <a:rPr lang="en-US" dirty="0"/>
              <a:t> </a:t>
            </a:r>
            <a:r>
              <a:rPr lang="en-US" dirty="0" err="1"/>
              <a:t>compañero</a:t>
            </a:r>
            <a:r>
              <a:rPr lang="en-US" dirty="0"/>
              <a:t>.</a:t>
            </a:r>
          </a:p>
          <a:p>
            <a:pPr marL="38100" indent="0">
              <a:buNone/>
            </a:pPr>
            <a:endParaRPr lang="en-US" dirty="0"/>
          </a:p>
        </p:txBody>
      </p:sp>
    </p:spTree>
    <p:extLst>
      <p:ext uri="{BB962C8B-B14F-4D97-AF65-F5344CB8AC3E}">
        <p14:creationId xmlns:p14="http://schemas.microsoft.com/office/powerpoint/2010/main" val="3813879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El </a:t>
            </a:r>
            <a:r>
              <a:rPr lang="en-US" dirty="0" err="1"/>
              <a:t>descanso</a:t>
            </a:r>
            <a:r>
              <a:rPr lang="en-US" dirty="0"/>
              <a:t> </a:t>
            </a:r>
            <a:r>
              <a:rPr lang="en-US" dirty="0" err="1"/>
              <a:t>pasado</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dirty="0" err="1"/>
              <a:t>Trabaja</a:t>
            </a:r>
            <a:r>
              <a:rPr lang="en-US" dirty="0"/>
              <a:t> con un </a:t>
            </a:r>
            <a:r>
              <a:rPr lang="en-US" dirty="0" err="1"/>
              <a:t>compañero</a:t>
            </a:r>
            <a:r>
              <a:rPr lang="en-US" dirty="0"/>
              <a:t> para </a:t>
            </a:r>
            <a:r>
              <a:rPr lang="en-US" dirty="0" err="1"/>
              <a:t>preguntar</a:t>
            </a:r>
            <a:r>
              <a:rPr lang="en-US" dirty="0"/>
              <a:t> y </a:t>
            </a:r>
            <a:r>
              <a:rPr lang="en-US" dirty="0" err="1"/>
              <a:t>contestar</a:t>
            </a:r>
            <a:r>
              <a:rPr lang="en-US" dirty="0"/>
              <a:t> las </a:t>
            </a:r>
            <a:r>
              <a:rPr lang="en-US" dirty="0" err="1"/>
              <a:t>preguntas</a:t>
            </a:r>
            <a:r>
              <a:rPr lang="en-US" dirty="0"/>
              <a:t> </a:t>
            </a:r>
            <a:r>
              <a:rPr lang="en-US" dirty="0" err="1"/>
              <a:t>sobre</a:t>
            </a:r>
            <a:r>
              <a:rPr lang="en-US" dirty="0"/>
              <a:t> </a:t>
            </a:r>
            <a:r>
              <a:rPr lang="en-US" dirty="0" err="1"/>
              <a:t>cómo</a:t>
            </a:r>
            <a:r>
              <a:rPr lang="en-US" dirty="0"/>
              <a:t> </a:t>
            </a:r>
            <a:r>
              <a:rPr lang="en-US" dirty="0" err="1"/>
              <a:t>pasaron</a:t>
            </a:r>
            <a:r>
              <a:rPr lang="en-US" dirty="0"/>
              <a:t> el </a:t>
            </a:r>
            <a:r>
              <a:rPr lang="en-US" dirty="0" err="1"/>
              <a:t>pasado</a:t>
            </a:r>
            <a:r>
              <a:rPr lang="en-US" dirty="0"/>
              <a:t> </a:t>
            </a:r>
            <a:r>
              <a:rPr lang="en-US" dirty="0" err="1"/>
              <a:t>descanso</a:t>
            </a:r>
            <a:r>
              <a:rPr lang="en-US" dirty="0"/>
              <a:t> de </a:t>
            </a:r>
            <a:r>
              <a:rPr lang="en-US" dirty="0" err="1"/>
              <a:t>verano</a:t>
            </a:r>
            <a:r>
              <a:rPr lang="en-US" dirty="0"/>
              <a:t> o </a:t>
            </a:r>
            <a:r>
              <a:rPr lang="en-US" dirty="0" err="1"/>
              <a:t>invierno</a:t>
            </a:r>
            <a:r>
              <a:rPr lang="en-US" dirty="0"/>
              <a:t>. </a:t>
            </a:r>
            <a:r>
              <a:rPr lang="en-US" dirty="0" err="1"/>
              <a:t>Pueden</a:t>
            </a:r>
            <a:r>
              <a:rPr lang="en-US" dirty="0"/>
              <a:t> </a:t>
            </a:r>
            <a:r>
              <a:rPr lang="en-US" dirty="0" err="1"/>
              <a:t>usar</a:t>
            </a:r>
            <a:r>
              <a:rPr lang="en-US" dirty="0"/>
              <a:t> los </a:t>
            </a:r>
            <a:r>
              <a:rPr lang="en-US" dirty="0" err="1"/>
              <a:t>verbos</a:t>
            </a:r>
            <a:r>
              <a:rPr lang="en-US" dirty="0"/>
              <a:t> </a:t>
            </a:r>
            <a:r>
              <a:rPr lang="en-US" dirty="0" err="1"/>
              <a:t>abajo</a:t>
            </a:r>
            <a:r>
              <a:rPr lang="en-US" dirty="0"/>
              <a:t> u </a:t>
            </a:r>
            <a:r>
              <a:rPr lang="en-US" dirty="0" err="1"/>
              <a:t>otros</a:t>
            </a:r>
            <a:r>
              <a:rPr lang="en-US" dirty="0"/>
              <a:t> </a:t>
            </a:r>
            <a:r>
              <a:rPr lang="en-US" dirty="0" err="1"/>
              <a:t>verbos</a:t>
            </a:r>
            <a:r>
              <a:rPr lang="en-US" dirty="0"/>
              <a:t>. </a:t>
            </a:r>
            <a:endParaRPr lang="en-US"/>
          </a:p>
          <a:p>
            <a:pPr>
              <a:buNone/>
            </a:pPr>
            <a:endParaRPr lang="en-US"/>
          </a:p>
          <a:p>
            <a:pPr>
              <a:buNone/>
            </a:pPr>
            <a:endParaRPr lang="en-US"/>
          </a:p>
          <a:p>
            <a:pPr>
              <a:buNone/>
            </a:pPr>
            <a:endParaRPr lang="en-US"/>
          </a:p>
          <a:p>
            <a:pPr>
              <a:buNone/>
            </a:pPr>
            <a:endParaRPr lang="en-US" dirty="0"/>
          </a:p>
          <a:p>
            <a:pPr>
              <a:buNone/>
            </a:pPr>
            <a:endParaRPr lang="en-US"/>
          </a:p>
          <a:p>
            <a:pPr>
              <a:buNone/>
            </a:pPr>
            <a:endParaRPr lang="en-US"/>
          </a:p>
          <a:p>
            <a:pPr>
              <a:buNone/>
            </a:pPr>
            <a:endParaRPr lang="en-US"/>
          </a:p>
          <a:p>
            <a:pPr>
              <a:buNone/>
            </a:pPr>
            <a:endParaRPr lang="en-US"/>
          </a:p>
          <a:p>
            <a:pPr>
              <a:buNone/>
            </a:pPr>
            <a:endParaRPr lang="en-US"/>
          </a:p>
          <a:p>
            <a:pPr>
              <a:buNone/>
            </a:pPr>
            <a:endParaRPr lang="en-US"/>
          </a:p>
        </p:txBody>
      </p:sp>
      <p:graphicFrame>
        <p:nvGraphicFramePr>
          <p:cNvPr id="5" name="Table 4">
            <a:extLst>
              <a:ext uri="{FF2B5EF4-FFF2-40B4-BE49-F238E27FC236}">
                <a16:creationId xmlns:a16="http://schemas.microsoft.com/office/drawing/2014/main" id="{89CDC68C-D2A8-4E06-9E03-5F2A99C22B16}"/>
              </a:ext>
            </a:extLst>
          </p:cNvPr>
          <p:cNvGraphicFramePr>
            <a:graphicFrameLocks noGrp="1"/>
          </p:cNvGraphicFramePr>
          <p:nvPr>
            <p:extLst>
              <p:ext uri="{D42A27DB-BD31-4B8C-83A1-F6EECF244321}">
                <p14:modId xmlns:p14="http://schemas.microsoft.com/office/powerpoint/2010/main" val="4074610054"/>
              </p:ext>
            </p:extLst>
          </p:nvPr>
        </p:nvGraphicFramePr>
        <p:xfrm>
          <a:off x="1585912" y="3786643"/>
          <a:ext cx="9020176" cy="982980"/>
        </p:xfrm>
        <a:graphic>
          <a:graphicData uri="http://schemas.openxmlformats.org/drawingml/2006/table">
            <a:tbl>
              <a:tblPr firstRow="1" bandRow="1">
                <a:tableStyleId>{5C22544A-7EE6-4342-B048-85BDC9FD1C3A}</a:tableStyleId>
              </a:tblPr>
              <a:tblGrid>
                <a:gridCol w="2255044">
                  <a:extLst>
                    <a:ext uri="{9D8B030D-6E8A-4147-A177-3AD203B41FA5}">
                      <a16:colId xmlns:a16="http://schemas.microsoft.com/office/drawing/2014/main" val="1863204878"/>
                    </a:ext>
                  </a:extLst>
                </a:gridCol>
                <a:gridCol w="2255044">
                  <a:extLst>
                    <a:ext uri="{9D8B030D-6E8A-4147-A177-3AD203B41FA5}">
                      <a16:colId xmlns:a16="http://schemas.microsoft.com/office/drawing/2014/main" val="3817008860"/>
                    </a:ext>
                  </a:extLst>
                </a:gridCol>
                <a:gridCol w="2255044">
                  <a:extLst>
                    <a:ext uri="{9D8B030D-6E8A-4147-A177-3AD203B41FA5}">
                      <a16:colId xmlns:a16="http://schemas.microsoft.com/office/drawing/2014/main" val="362798341"/>
                    </a:ext>
                  </a:extLst>
                </a:gridCol>
                <a:gridCol w="2255044">
                  <a:extLst>
                    <a:ext uri="{9D8B030D-6E8A-4147-A177-3AD203B41FA5}">
                      <a16:colId xmlns:a16="http://schemas.microsoft.com/office/drawing/2014/main" val="2773155072"/>
                    </a:ext>
                  </a:extLst>
                </a:gridCol>
              </a:tblGrid>
              <a:tr h="0">
                <a:tc>
                  <a:txBody>
                    <a:bodyPr/>
                    <a:lstStyle/>
                    <a:p>
                      <a:pPr fontAlgn="ctr"/>
                      <a:r>
                        <a:rPr lang="en-US" sz="2100" dirty="0" err="1">
                          <a:effectLst/>
                          <a:latin typeface="Century Gothic"/>
                        </a:rPr>
                        <a:t>trabajar</a:t>
                      </a:r>
                    </a:p>
                  </a:txBody>
                  <a:tcPr marL="114300" marR="114300" marT="85725" marB="85725" anchor="ctr"/>
                </a:tc>
                <a:tc>
                  <a:txBody>
                    <a:bodyPr/>
                    <a:lstStyle/>
                    <a:p>
                      <a:pPr fontAlgn="ctr"/>
                      <a:r>
                        <a:rPr lang="en-US" sz="2100" dirty="0" err="1">
                          <a:effectLst/>
                          <a:latin typeface="Century Gothic"/>
                        </a:rPr>
                        <a:t>relajarse</a:t>
                      </a:r>
                    </a:p>
                  </a:txBody>
                  <a:tcPr marL="114300" marR="114300" marT="85725" marB="85725" anchor="ctr"/>
                </a:tc>
                <a:tc>
                  <a:txBody>
                    <a:bodyPr/>
                    <a:lstStyle/>
                    <a:p>
                      <a:pPr fontAlgn="ctr"/>
                      <a:r>
                        <a:rPr lang="en-US" sz="2100" dirty="0" err="1">
                          <a:effectLst/>
                          <a:latin typeface="Century Gothic"/>
                        </a:rPr>
                        <a:t>limpiar</a:t>
                      </a:r>
                    </a:p>
                  </a:txBody>
                  <a:tcPr marL="114300" marR="114300" marT="85725" marB="85725" anchor="ctr"/>
                </a:tc>
                <a:tc>
                  <a:txBody>
                    <a:bodyPr/>
                    <a:lstStyle/>
                    <a:p>
                      <a:pPr fontAlgn="ctr"/>
                      <a:r>
                        <a:rPr lang="en-US" sz="2100" dirty="0" err="1">
                          <a:effectLst/>
                          <a:latin typeface="Century Gothic"/>
                        </a:rPr>
                        <a:t>asistir</a:t>
                      </a:r>
                    </a:p>
                  </a:txBody>
                  <a:tcPr marL="114300" marR="114300" marT="85725" marB="85725" anchor="ctr"/>
                </a:tc>
                <a:extLst>
                  <a:ext uri="{0D108BD9-81ED-4DB2-BD59-A6C34878D82A}">
                    <a16:rowId xmlns:a16="http://schemas.microsoft.com/office/drawing/2014/main" val="4007192430"/>
                  </a:ext>
                </a:extLst>
              </a:tr>
              <a:tr h="0">
                <a:tc>
                  <a:txBody>
                    <a:bodyPr/>
                    <a:lstStyle/>
                    <a:p>
                      <a:pPr fontAlgn="ctr"/>
                      <a:r>
                        <a:rPr lang="en-US" sz="2100" err="1">
                          <a:effectLst/>
                          <a:latin typeface="Century Gothic"/>
                        </a:rPr>
                        <a:t>viajar</a:t>
                      </a:r>
                    </a:p>
                  </a:txBody>
                  <a:tcPr marL="114300" marR="114300" marT="85725" marB="85725" anchor="ctr"/>
                </a:tc>
                <a:tc>
                  <a:txBody>
                    <a:bodyPr/>
                    <a:lstStyle/>
                    <a:p>
                      <a:pPr fontAlgn="ctr"/>
                      <a:r>
                        <a:rPr lang="en-US" sz="2100" err="1">
                          <a:effectLst/>
                          <a:latin typeface="Century Gothic"/>
                        </a:rPr>
                        <a:t>jugar</a:t>
                      </a:r>
                    </a:p>
                  </a:txBody>
                  <a:tcPr marL="114300" marR="114300" marT="85725" marB="85725" anchor="ctr"/>
                </a:tc>
                <a:tc>
                  <a:txBody>
                    <a:bodyPr/>
                    <a:lstStyle/>
                    <a:p>
                      <a:pPr fontAlgn="ctr"/>
                      <a:r>
                        <a:rPr lang="en-US" sz="2100" err="1">
                          <a:effectLst/>
                          <a:latin typeface="Century Gothic"/>
                        </a:rPr>
                        <a:t>mirar</a:t>
                      </a:r>
                    </a:p>
                  </a:txBody>
                  <a:tcPr marL="114300" marR="114300" marT="85725" marB="85725" anchor="ctr"/>
                </a:tc>
                <a:tc>
                  <a:txBody>
                    <a:bodyPr/>
                    <a:lstStyle/>
                    <a:p>
                      <a:pPr fontAlgn="ctr"/>
                      <a:r>
                        <a:rPr lang="en-US" sz="2100" err="1">
                          <a:effectLst/>
                          <a:latin typeface="Century Gothic"/>
                        </a:rPr>
                        <a:t>salir</a:t>
                      </a:r>
                    </a:p>
                  </a:txBody>
                  <a:tcPr marL="114300" marR="114300" marT="85725" marB="85725" anchor="ctr"/>
                </a:tc>
                <a:extLst>
                  <a:ext uri="{0D108BD9-81ED-4DB2-BD59-A6C34878D82A}">
                    <a16:rowId xmlns:a16="http://schemas.microsoft.com/office/drawing/2014/main" val="2481324806"/>
                  </a:ext>
                </a:extLst>
              </a:tr>
            </a:tbl>
          </a:graphicData>
        </a:graphic>
      </p:graphicFrame>
    </p:spTree>
    <p:extLst>
      <p:ext uri="{BB962C8B-B14F-4D97-AF65-F5344CB8AC3E}">
        <p14:creationId xmlns:p14="http://schemas.microsoft.com/office/powerpoint/2010/main" val="2108870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a:t>Practice Question 1</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dirty="0"/>
              <a:t>El </a:t>
            </a:r>
            <a:r>
              <a:rPr lang="en-US" dirty="0" err="1"/>
              <a:t>jueves</a:t>
            </a:r>
            <a:r>
              <a:rPr lang="en-US" dirty="0"/>
              <a:t> </a:t>
            </a:r>
            <a:r>
              <a:rPr lang="en-US" dirty="0" err="1"/>
              <a:t>pasado</a:t>
            </a:r>
            <a:r>
              <a:rPr lang="en-US" dirty="0"/>
              <a:t>, </a:t>
            </a:r>
            <a:r>
              <a:rPr lang="en-US" dirty="0" err="1"/>
              <a:t>ellas</a:t>
            </a:r>
            <a:r>
              <a:rPr lang="en-US" dirty="0"/>
              <a:t> _____ con sus </a:t>
            </a:r>
            <a:r>
              <a:rPr lang="en-US" dirty="0" err="1"/>
              <a:t>profesores</a:t>
            </a:r>
            <a:r>
              <a:rPr lang="en-US" dirty="0"/>
              <a:t>.</a:t>
            </a:r>
          </a:p>
          <a:p>
            <a:pPr marL="6350" indent="-6350">
              <a:buNone/>
            </a:pPr>
            <a:endParaRPr lang="en-US"/>
          </a:p>
          <a:p>
            <a:pPr marL="457200" indent="-457200">
              <a:buSzPct val="100000"/>
              <a:buAutoNum type="alphaUcPeriod"/>
            </a:pPr>
            <a:r>
              <a:rPr lang="en-US" dirty="0" err="1"/>
              <a:t>hablaron</a:t>
            </a:r>
          </a:p>
          <a:p>
            <a:pPr marL="457200" indent="-457200">
              <a:buSzPct val="100000"/>
              <a:buAutoNum type="alphaUcPeriod"/>
            </a:pPr>
            <a:r>
              <a:rPr lang="en-US" dirty="0" err="1"/>
              <a:t>hablé</a:t>
            </a:r>
          </a:p>
          <a:p>
            <a:pPr marL="457200" indent="-457200">
              <a:buSzPct val="100000"/>
              <a:buAutoNum type="alphaUcPeriod"/>
            </a:pPr>
            <a:r>
              <a:rPr lang="en-US" dirty="0" err="1"/>
              <a:t>hablan</a:t>
            </a:r>
          </a:p>
          <a:p>
            <a:pPr marL="457200" indent="-457200">
              <a:buSzPct val="100000"/>
              <a:buAutoNum type="alphaUcPeriod"/>
            </a:pPr>
            <a:r>
              <a:rPr lang="en-US" dirty="0" err="1"/>
              <a:t>habló</a:t>
            </a:r>
          </a:p>
        </p:txBody>
      </p:sp>
    </p:spTree>
    <p:extLst>
      <p:ext uri="{BB962C8B-B14F-4D97-AF65-F5344CB8AC3E}">
        <p14:creationId xmlns:p14="http://schemas.microsoft.com/office/powerpoint/2010/main" val="4253396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2</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a:buNone/>
            </a:pPr>
            <a:r>
              <a:rPr lang="en-US" dirty="0"/>
              <a:t>Ayer, </a:t>
            </a:r>
            <a:r>
              <a:rPr lang="en-US" dirty="0" err="1"/>
              <a:t>yo</a:t>
            </a:r>
            <a:r>
              <a:rPr lang="en-US" dirty="0"/>
              <a:t> _____ un </a:t>
            </a:r>
            <a:r>
              <a:rPr lang="en-US" dirty="0" err="1"/>
              <a:t>emparedado</a:t>
            </a:r>
            <a:r>
              <a:rPr lang="en-US" dirty="0"/>
              <a:t> de </a:t>
            </a:r>
            <a:r>
              <a:rPr lang="en-US" dirty="0" err="1"/>
              <a:t>tomate</a:t>
            </a:r>
            <a:r>
              <a:rPr lang="en-US" dirty="0"/>
              <a:t> y </a:t>
            </a:r>
            <a:r>
              <a:rPr lang="en-US" dirty="0" err="1"/>
              <a:t>tocino</a:t>
            </a:r>
            <a:r>
              <a:rPr lang="en-US" dirty="0"/>
              <a:t>.</a:t>
            </a:r>
          </a:p>
          <a:p>
            <a:pPr marL="6350" indent="-6350">
              <a:buNone/>
            </a:pPr>
            <a:endParaRPr lang="en-US"/>
          </a:p>
          <a:p>
            <a:pPr marL="457200" indent="-457200">
              <a:buSzPct val="100000"/>
              <a:buAutoNum type="alphaUcPeriod"/>
            </a:pPr>
            <a:r>
              <a:rPr lang="en-US" dirty="0" err="1"/>
              <a:t>como</a:t>
            </a:r>
          </a:p>
          <a:p>
            <a:pPr marL="457200" indent="-457200">
              <a:buSzPct val="100000"/>
              <a:buAutoNum type="alphaUcPeriod"/>
            </a:pPr>
            <a:r>
              <a:rPr lang="en-US" dirty="0" err="1"/>
              <a:t>comío</a:t>
            </a:r>
          </a:p>
          <a:p>
            <a:pPr marL="457200" indent="-457200">
              <a:buSzPct val="100000"/>
              <a:buAutoNum type="alphaUcPeriod"/>
            </a:pPr>
            <a:r>
              <a:rPr lang="en-US" dirty="0" err="1"/>
              <a:t>comé</a:t>
            </a:r>
          </a:p>
          <a:p>
            <a:pPr marL="457200" indent="-457200">
              <a:buSzPct val="100000"/>
              <a:buAutoNum type="alphaUcPeriod"/>
            </a:pPr>
            <a:r>
              <a:rPr lang="en-US" dirty="0" err="1"/>
              <a:t>comí</a:t>
            </a:r>
          </a:p>
        </p:txBody>
      </p:sp>
    </p:spTree>
    <p:extLst>
      <p:ext uri="{BB962C8B-B14F-4D97-AF65-F5344CB8AC3E}">
        <p14:creationId xmlns:p14="http://schemas.microsoft.com/office/powerpoint/2010/main" val="1584528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descr="Quick Review"/>
          <p:cNvSpPr txBox="1">
            <a:spLocks noGrp="1"/>
          </p:cNvSpPr>
          <p:nvPr>
            <p:ph type="title"/>
          </p:nvPr>
        </p:nvSpPr>
        <p:spPr/>
        <p:txBody>
          <a:bodyPr/>
          <a:lstStyle/>
          <a:p>
            <a:pPr lvl="0"/>
            <a:r>
              <a:rPr lang="en-US" dirty="0">
                <a:sym typeface="Gill Sans"/>
              </a:rPr>
              <a:t>Quick Review</a:t>
            </a:r>
          </a:p>
        </p:txBody>
      </p:sp>
      <p:sp>
        <p:nvSpPr>
          <p:cNvPr id="3" name="Text Placeholder 2">
            <a:extLst>
              <a:ext uri="{FF2B5EF4-FFF2-40B4-BE49-F238E27FC236}">
                <a16:creationId xmlns:a16="http://schemas.microsoft.com/office/drawing/2014/main" id="{825DF835-CFA2-0B45-9273-6EEA176391B8}"/>
              </a:ext>
            </a:extLst>
          </p:cNvPr>
          <p:cNvSpPr>
            <a:spLocks noGrp="1"/>
          </p:cNvSpPr>
          <p:nvPr>
            <p:ph type="body" idx="1"/>
          </p:nvPr>
        </p:nvSpPr>
        <p:spPr/>
        <p:txBody>
          <a:bodyPr/>
          <a:lstStyle/>
          <a:p>
            <a:pPr marL="38100" indent="0">
              <a:buNone/>
            </a:pPr>
            <a:r>
              <a:rPr lang="en-US" dirty="0"/>
              <a:t>What do we use the preterit tense for?</a:t>
            </a:r>
          </a:p>
          <a:p>
            <a:pPr marL="38100" indent="0">
              <a:buNone/>
            </a:pPr>
            <a:endParaRPr lang="en-US" dirty="0"/>
          </a:p>
          <a:p>
            <a:pPr marL="38100" indent="0">
              <a:buNone/>
            </a:pPr>
            <a:r>
              <a:rPr lang="en-US" dirty="0"/>
              <a:t>How do we conjugate –AR verbs in the preterit tense?</a:t>
            </a:r>
          </a:p>
          <a:p>
            <a:pPr marL="38100" indent="0">
              <a:buNone/>
            </a:pPr>
            <a:endParaRPr lang="en-US" dirty="0"/>
          </a:p>
          <a:p>
            <a:pPr marL="38100" indent="0">
              <a:buNone/>
            </a:pPr>
            <a:r>
              <a:rPr lang="en-US" dirty="0"/>
              <a:t>How do we conjugate –ER and –IR in the preterit tense?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7CCB-CF56-244B-9034-AE11AC11B77C}"/>
              </a:ext>
            </a:extLst>
          </p:cNvPr>
          <p:cNvSpPr>
            <a:spLocks noGrp="1"/>
          </p:cNvSpPr>
          <p:nvPr>
            <p:ph type="title"/>
          </p:nvPr>
        </p:nvSpPr>
        <p:spPr/>
        <p:txBody>
          <a:bodyPr/>
          <a:lstStyle/>
          <a:p>
            <a:r>
              <a:rPr lang="en-US" dirty="0"/>
              <a:t>¿</a:t>
            </a:r>
            <a:r>
              <a:rPr lang="en-US" dirty="0" err="1"/>
              <a:t>Quién</a:t>
            </a:r>
            <a:r>
              <a:rPr lang="en-US" dirty="0"/>
              <a:t> </a:t>
            </a:r>
            <a:r>
              <a:rPr lang="en-US" dirty="0" err="1"/>
              <a:t>recogió</a:t>
            </a:r>
            <a:r>
              <a:rPr lang="en-US" dirty="0"/>
              <a:t> los </a:t>
            </a:r>
            <a:r>
              <a:rPr lang="en-US" dirty="0" err="1"/>
              <a:t>platos</a:t>
            </a:r>
            <a:r>
              <a:rPr lang="en-US" dirty="0"/>
              <a:t>?</a:t>
            </a:r>
          </a:p>
        </p:txBody>
      </p:sp>
    </p:spTree>
    <p:extLst>
      <p:ext uri="{BB962C8B-B14F-4D97-AF65-F5344CB8AC3E}">
        <p14:creationId xmlns:p14="http://schemas.microsoft.com/office/powerpoint/2010/main" val="317793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477EF2-C265-934A-B975-3E5D4088780C}"/>
              </a:ext>
            </a:extLst>
          </p:cNvPr>
          <p:cNvSpPr>
            <a:spLocks noGrp="1"/>
          </p:cNvSpPr>
          <p:nvPr>
            <p:ph type="title"/>
          </p:nvPr>
        </p:nvSpPr>
        <p:spPr/>
        <p:txBody>
          <a:bodyPr/>
          <a:lstStyle/>
          <a:p>
            <a:r>
              <a:rPr lang="en-US" dirty="0"/>
              <a:t>Learning Outcomes: ¿</a:t>
            </a:r>
            <a:r>
              <a:rPr lang="en-US" dirty="0" err="1"/>
              <a:t>Quién</a:t>
            </a:r>
            <a:r>
              <a:rPr lang="en-US" dirty="0"/>
              <a:t> </a:t>
            </a:r>
            <a:r>
              <a:rPr lang="en-US" dirty="0" err="1"/>
              <a:t>recogió</a:t>
            </a:r>
            <a:r>
              <a:rPr lang="en-US" dirty="0"/>
              <a:t> los </a:t>
            </a:r>
            <a:r>
              <a:rPr lang="en-US" dirty="0" err="1"/>
              <a:t>platos</a:t>
            </a:r>
            <a:r>
              <a:rPr lang="en-US" dirty="0"/>
              <a:t>?</a:t>
            </a:r>
          </a:p>
        </p:txBody>
      </p:sp>
      <p:sp>
        <p:nvSpPr>
          <p:cNvPr id="4" name="Text Placeholder 3">
            <a:extLst>
              <a:ext uri="{FF2B5EF4-FFF2-40B4-BE49-F238E27FC236}">
                <a16:creationId xmlns:a16="http://schemas.microsoft.com/office/drawing/2014/main" id="{93D99F56-4DB3-D14F-AA13-0FA8FD7AE0C7}"/>
              </a:ext>
            </a:extLst>
          </p:cNvPr>
          <p:cNvSpPr>
            <a:spLocks noGrp="1"/>
          </p:cNvSpPr>
          <p:nvPr>
            <p:ph type="body" idx="1"/>
          </p:nvPr>
        </p:nvSpPr>
        <p:spPr/>
        <p:txBody>
          <a:bodyPr/>
          <a:lstStyle/>
          <a:p>
            <a:pPr marL="0" indent="0">
              <a:buNone/>
            </a:pPr>
            <a:r>
              <a:rPr lang="en-US" sz="2000" dirty="0"/>
              <a:t>15.2.1: Conjugate verbs in the preterit tense</a:t>
            </a:r>
            <a:endParaRPr lang="en-US" dirty="0"/>
          </a:p>
          <a:p>
            <a:pPr marL="0" indent="0">
              <a:buNone/>
            </a:pPr>
            <a:r>
              <a:rPr lang="en-US" sz="2000" dirty="0"/>
              <a:t>15.2.2: Distinguish between the preterit and the present tenses</a:t>
            </a:r>
            <a:endParaRPr lang="en-US" dirty="0"/>
          </a:p>
          <a:p>
            <a:pPr marL="0" indent="0">
              <a:buNone/>
            </a:pPr>
            <a:r>
              <a:rPr lang="en-US" sz="2000" dirty="0"/>
              <a:t>15.2.3: Understand spoken sentences in the preterit tense</a:t>
            </a:r>
            <a:endParaRPr lang="en-US" dirty="0"/>
          </a:p>
        </p:txBody>
      </p:sp>
    </p:spTree>
    <p:extLst>
      <p:ext uri="{BB962C8B-B14F-4D97-AF65-F5344CB8AC3E}">
        <p14:creationId xmlns:p14="http://schemas.microsoft.com/office/powerpoint/2010/main" val="29290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a:t>Introduction to ¿</a:t>
            </a:r>
            <a:r>
              <a:rPr lang="en-US" dirty="0" err="1"/>
              <a:t>Quién</a:t>
            </a:r>
            <a:r>
              <a:rPr lang="en-US" dirty="0"/>
              <a:t> </a:t>
            </a:r>
            <a:r>
              <a:rPr lang="en-US" dirty="0" err="1"/>
              <a:t>recogió</a:t>
            </a:r>
            <a:r>
              <a:rPr lang="en-US" dirty="0"/>
              <a:t> los </a:t>
            </a:r>
            <a:r>
              <a:rPr lang="en-US" dirty="0" err="1"/>
              <a:t>platos</a:t>
            </a:r>
            <a:r>
              <a:rPr lang="en-US" dirty="0"/>
              <a:t>?</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marL="38100" indent="0">
              <a:buNone/>
            </a:pPr>
            <a:r>
              <a:rPr lang="en-US" dirty="0"/>
              <a:t>There may be psychological advantages to living in the now, but wouldn’t it be nice to be able to say things about the past? After this section, you’ll finally be able to describe past events in Spanish! We’ll be learning the preterit tense, which is one of the two simple past tenses in Spanish. In English, the preterit is usually formed by adding -ed or -t to the base form of a verb. </a:t>
            </a:r>
            <a:r>
              <a:rPr lang="en-US" i="1" dirty="0"/>
              <a:t>I walk, I walk</a:t>
            </a:r>
            <a:r>
              <a:rPr lang="en-US" b="1" i="1" dirty="0"/>
              <a:t>ed</a:t>
            </a:r>
            <a:r>
              <a:rPr lang="en-US" dirty="0"/>
              <a:t>. As you know, however, there are also irregular verbs in English: </a:t>
            </a:r>
            <a:r>
              <a:rPr lang="en-US" i="1" dirty="0"/>
              <a:t>I go, I wen</a:t>
            </a:r>
            <a:r>
              <a:rPr lang="en-US" dirty="0"/>
              <a:t>t. The same is true of Spanish, which, as we’ve seen, has both regular and irregular verbs. In the section ahead, we’ll just be focusing on the regular verbs, but we’ll get to the others soon!</a:t>
            </a:r>
          </a:p>
        </p:txBody>
      </p:sp>
    </p:spTree>
    <p:extLst>
      <p:ext uri="{BB962C8B-B14F-4D97-AF65-F5344CB8AC3E}">
        <p14:creationId xmlns:p14="http://schemas.microsoft.com/office/powerpoint/2010/main" val="2094117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7323-9914-46EA-A821-258ADA303B2A}"/>
              </a:ext>
            </a:extLst>
          </p:cNvPr>
          <p:cNvSpPr>
            <a:spLocks noGrp="1"/>
          </p:cNvSpPr>
          <p:nvPr>
            <p:ph type="title"/>
          </p:nvPr>
        </p:nvSpPr>
        <p:spPr/>
        <p:txBody>
          <a:bodyPr/>
          <a:lstStyle/>
          <a:p>
            <a:r>
              <a:rPr lang="en-US"/>
              <a:t>Gramática: El preterito</a:t>
            </a:r>
          </a:p>
        </p:txBody>
      </p:sp>
      <p:sp>
        <p:nvSpPr>
          <p:cNvPr id="3" name="Text Placeholder 2">
            <a:extLst>
              <a:ext uri="{FF2B5EF4-FFF2-40B4-BE49-F238E27FC236}">
                <a16:creationId xmlns:a16="http://schemas.microsoft.com/office/drawing/2014/main" id="{BDDA374D-AE70-48B9-A830-AEAC4AD72B13}"/>
              </a:ext>
            </a:extLst>
          </p:cNvPr>
          <p:cNvSpPr>
            <a:spLocks noGrp="1"/>
          </p:cNvSpPr>
          <p:nvPr>
            <p:ph type="body" idx="1"/>
          </p:nvPr>
        </p:nvSpPr>
        <p:spPr/>
        <p:txBody>
          <a:bodyPr/>
          <a:lstStyle/>
          <a:p>
            <a:pPr marL="38100" indent="0">
              <a:buNone/>
            </a:pPr>
            <a:r>
              <a:rPr lang="en-US"/>
              <a:t>The preterit tense is one of the two simple past tenses in Spanish, and is used to talk about concrete, completed actions in the past. In this conjugation, -AR verbs have one set of endings and -ER and -IR verbs share a second set of endings.</a:t>
            </a:r>
          </a:p>
          <a:p>
            <a:pPr>
              <a:buNone/>
            </a:pPr>
            <a:r>
              <a:rPr lang="en-US"/>
              <a:t>Conjugation of regular -AR, -ER and -IR verbs in the preterit tense:</a:t>
            </a:r>
          </a:p>
          <a:p>
            <a:pPr marL="38100" indent="0">
              <a:buNone/>
            </a:pPr>
            <a:endParaRPr lang="en-US" dirty="0"/>
          </a:p>
        </p:txBody>
      </p:sp>
      <p:graphicFrame>
        <p:nvGraphicFramePr>
          <p:cNvPr id="5" name="Table 4">
            <a:extLst>
              <a:ext uri="{FF2B5EF4-FFF2-40B4-BE49-F238E27FC236}">
                <a16:creationId xmlns:a16="http://schemas.microsoft.com/office/drawing/2014/main" id="{1262CAD9-E488-4E41-AE6C-0D1EA51537E9}"/>
              </a:ext>
            </a:extLst>
          </p:cNvPr>
          <p:cNvGraphicFramePr>
            <a:graphicFrameLocks noGrp="1"/>
          </p:cNvGraphicFramePr>
          <p:nvPr>
            <p:extLst>
              <p:ext uri="{D42A27DB-BD31-4B8C-83A1-F6EECF244321}">
                <p14:modId xmlns:p14="http://schemas.microsoft.com/office/powerpoint/2010/main" val="1759087696"/>
              </p:ext>
            </p:extLst>
          </p:nvPr>
        </p:nvGraphicFramePr>
        <p:xfrm>
          <a:off x="1487714" y="3646714"/>
          <a:ext cx="9432930" cy="2457450"/>
        </p:xfrm>
        <a:graphic>
          <a:graphicData uri="http://schemas.openxmlformats.org/drawingml/2006/table">
            <a:tbl>
              <a:tblPr firstRow="1" bandRow="1">
                <a:tableStyleId>{5C22544A-7EE6-4342-B048-85BDC9FD1C3A}</a:tableStyleId>
              </a:tblPr>
              <a:tblGrid>
                <a:gridCol w="1898952">
                  <a:extLst>
                    <a:ext uri="{9D8B030D-6E8A-4147-A177-3AD203B41FA5}">
                      <a16:colId xmlns:a16="http://schemas.microsoft.com/office/drawing/2014/main" val="3553883150"/>
                    </a:ext>
                  </a:extLst>
                </a:gridCol>
                <a:gridCol w="1378856">
                  <a:extLst>
                    <a:ext uri="{9D8B030D-6E8A-4147-A177-3AD203B41FA5}">
                      <a16:colId xmlns:a16="http://schemas.microsoft.com/office/drawing/2014/main" val="4245035436"/>
                    </a:ext>
                  </a:extLst>
                </a:gridCol>
                <a:gridCol w="1625130">
                  <a:extLst>
                    <a:ext uri="{9D8B030D-6E8A-4147-A177-3AD203B41FA5}">
                      <a16:colId xmlns:a16="http://schemas.microsoft.com/office/drawing/2014/main" val="4256265650"/>
                    </a:ext>
                  </a:extLst>
                </a:gridCol>
                <a:gridCol w="2264996">
                  <a:extLst>
                    <a:ext uri="{9D8B030D-6E8A-4147-A177-3AD203B41FA5}">
                      <a16:colId xmlns:a16="http://schemas.microsoft.com/office/drawing/2014/main" val="649929477"/>
                    </a:ext>
                  </a:extLst>
                </a:gridCol>
                <a:gridCol w="2264996">
                  <a:extLst>
                    <a:ext uri="{9D8B030D-6E8A-4147-A177-3AD203B41FA5}">
                      <a16:colId xmlns:a16="http://schemas.microsoft.com/office/drawing/2014/main" val="3399053530"/>
                    </a:ext>
                  </a:extLst>
                </a:gridCol>
              </a:tblGrid>
              <a:tr h="0">
                <a:tc>
                  <a:txBody>
                    <a:bodyPr/>
                    <a:lstStyle/>
                    <a:p>
                      <a:pPr fontAlgn="ctr"/>
                      <a:endParaRPr lang="en-US" sz="2100" dirty="0">
                        <a:effectLst/>
                        <a:latin typeface="Century Gothic"/>
                      </a:endParaRPr>
                    </a:p>
                  </a:txBody>
                  <a:tcPr marL="114300" marR="114300" marT="85725" marB="85725" anchor="ctr"/>
                </a:tc>
                <a:tc gridSpan="2">
                  <a:txBody>
                    <a:bodyPr/>
                    <a:lstStyle/>
                    <a:p>
                      <a:pPr algn="ctr" fontAlgn="ctr"/>
                      <a:r>
                        <a:rPr lang="en-US" sz="2100">
                          <a:effectLst/>
                          <a:latin typeface="Century Gothic"/>
                        </a:rPr>
                        <a:t>-AR</a:t>
                      </a:r>
                      <a:endParaRPr lang="en-US" sz="2100" dirty="0">
                        <a:effectLst/>
                        <a:latin typeface="Century Gothic"/>
                      </a:endParaRPr>
                    </a:p>
                  </a:txBody>
                  <a:tcPr marL="114300" marR="114300" marT="85725" marB="85725" anchor="ctr"/>
                </a:tc>
                <a:tc hMerge="1">
                  <a:txBody>
                    <a:bodyPr/>
                    <a:lstStyle/>
                    <a:p>
                      <a:endParaRPr lang="en-US"/>
                    </a:p>
                  </a:txBody>
                  <a:tcPr/>
                </a:tc>
                <a:tc gridSpan="2">
                  <a:txBody>
                    <a:bodyPr/>
                    <a:lstStyle/>
                    <a:p>
                      <a:pPr algn="ctr" fontAlgn="ctr"/>
                      <a:r>
                        <a:rPr lang="en-US" sz="2100">
                          <a:effectLst/>
                          <a:latin typeface="Century Gothic"/>
                        </a:rPr>
                        <a:t>-ER/-IR</a:t>
                      </a:r>
                      <a:endParaRPr lang="en-US" sz="2100" dirty="0">
                        <a:effectLst/>
                        <a:latin typeface="Century Gothic"/>
                      </a:endParaRPr>
                    </a:p>
                  </a:txBody>
                  <a:tcPr marL="114300" marR="114300" marT="85725" marB="85725" anchor="ctr"/>
                </a:tc>
                <a:tc hMerge="1">
                  <a:txBody>
                    <a:bodyPr/>
                    <a:lstStyle/>
                    <a:p>
                      <a:endParaRPr lang="en-US"/>
                    </a:p>
                  </a:txBody>
                  <a:tcPr/>
                </a:tc>
                <a:extLst>
                  <a:ext uri="{0D108BD9-81ED-4DB2-BD59-A6C34878D82A}">
                    <a16:rowId xmlns:a16="http://schemas.microsoft.com/office/drawing/2014/main" val="234085860"/>
                  </a:ext>
                </a:extLst>
              </a:tr>
              <a:tr h="0">
                <a:tc>
                  <a:txBody>
                    <a:bodyPr/>
                    <a:lstStyle/>
                    <a:p>
                      <a:pPr fontAlgn="ct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singular</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plural</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singular</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plural</a:t>
                      </a:r>
                      <a:endParaRPr lang="en-US" sz="2100" dirty="0">
                        <a:effectLst/>
                        <a:latin typeface="Century Gothic"/>
                      </a:endParaRPr>
                    </a:p>
                  </a:txBody>
                  <a:tcPr marL="114300" marR="114300" marT="85725" marB="85725" anchor="ctr"/>
                </a:tc>
                <a:extLst>
                  <a:ext uri="{0D108BD9-81ED-4DB2-BD59-A6C34878D82A}">
                    <a16:rowId xmlns:a16="http://schemas.microsoft.com/office/drawing/2014/main" val="397050032"/>
                  </a:ext>
                </a:extLst>
              </a:tr>
              <a:tr h="0">
                <a:tc>
                  <a:txBody>
                    <a:bodyPr/>
                    <a:lstStyle/>
                    <a:p>
                      <a:pPr fontAlgn="ctr"/>
                      <a:r>
                        <a:rPr lang="en-US" sz="2100">
                          <a:effectLst/>
                          <a:latin typeface="Century Gothic"/>
                        </a:rPr>
                        <a:t>1a persona</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-é</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-amos</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-í</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-imos</a:t>
                      </a:r>
                      <a:endParaRPr lang="en-US" sz="2100" dirty="0">
                        <a:effectLst/>
                        <a:latin typeface="Century Gothic"/>
                      </a:endParaRPr>
                    </a:p>
                  </a:txBody>
                  <a:tcPr marL="114300" marR="114300" marT="85725" marB="85725" anchor="ctr"/>
                </a:tc>
                <a:extLst>
                  <a:ext uri="{0D108BD9-81ED-4DB2-BD59-A6C34878D82A}">
                    <a16:rowId xmlns:a16="http://schemas.microsoft.com/office/drawing/2014/main" val="3962394882"/>
                  </a:ext>
                </a:extLst>
              </a:tr>
              <a:tr h="0">
                <a:tc>
                  <a:txBody>
                    <a:bodyPr/>
                    <a:lstStyle/>
                    <a:p>
                      <a:pPr fontAlgn="ctr"/>
                      <a:r>
                        <a:rPr lang="en-US" sz="2100">
                          <a:effectLst/>
                          <a:latin typeface="Century Gothic"/>
                        </a:rPr>
                        <a:t>2a persona</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-aste</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-asteis</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-iste</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-isteis</a:t>
                      </a:r>
                      <a:endParaRPr lang="en-US" sz="2100" dirty="0">
                        <a:effectLst/>
                        <a:latin typeface="Century Gothic"/>
                      </a:endParaRPr>
                    </a:p>
                  </a:txBody>
                  <a:tcPr marL="114300" marR="114300" marT="85725" marB="85725" anchor="ctr"/>
                </a:tc>
                <a:extLst>
                  <a:ext uri="{0D108BD9-81ED-4DB2-BD59-A6C34878D82A}">
                    <a16:rowId xmlns:a16="http://schemas.microsoft.com/office/drawing/2014/main" val="4109643985"/>
                  </a:ext>
                </a:extLst>
              </a:tr>
              <a:tr h="234033">
                <a:tc>
                  <a:txBody>
                    <a:bodyPr/>
                    <a:lstStyle/>
                    <a:p>
                      <a:pPr fontAlgn="ctr"/>
                      <a:r>
                        <a:rPr lang="en-US" sz="2100">
                          <a:effectLst/>
                          <a:latin typeface="Century Gothic"/>
                        </a:rPr>
                        <a:t>3a persona</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-ó</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-aron</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-ió</a:t>
                      </a: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-ieron</a:t>
                      </a:r>
                    </a:p>
                  </a:txBody>
                  <a:tcPr marL="114300" marR="114300" marT="85725" marB="85725" anchor="ctr"/>
                </a:tc>
                <a:extLst>
                  <a:ext uri="{0D108BD9-81ED-4DB2-BD59-A6C34878D82A}">
                    <a16:rowId xmlns:a16="http://schemas.microsoft.com/office/drawing/2014/main" val="448193462"/>
                  </a:ext>
                </a:extLst>
              </a:tr>
            </a:tbl>
          </a:graphicData>
        </a:graphic>
      </p:graphicFrame>
    </p:spTree>
    <p:extLst>
      <p:ext uri="{BB962C8B-B14F-4D97-AF65-F5344CB8AC3E}">
        <p14:creationId xmlns:p14="http://schemas.microsoft.com/office/powerpoint/2010/main" val="1792796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4E393-8E5D-4F8D-B5B1-FCADD50883A3}"/>
              </a:ext>
            </a:extLst>
          </p:cNvPr>
          <p:cNvSpPr>
            <a:spLocks noGrp="1"/>
          </p:cNvSpPr>
          <p:nvPr>
            <p:ph type="title"/>
          </p:nvPr>
        </p:nvSpPr>
        <p:spPr/>
        <p:txBody>
          <a:bodyPr/>
          <a:lstStyle/>
          <a:p>
            <a:r>
              <a:rPr lang="en-US" dirty="0" err="1"/>
              <a:t>Gramática</a:t>
            </a:r>
            <a:r>
              <a:rPr lang="en-US" dirty="0"/>
              <a:t>: El </a:t>
            </a:r>
            <a:r>
              <a:rPr lang="en-US" dirty="0" err="1"/>
              <a:t>preterito</a:t>
            </a:r>
          </a:p>
        </p:txBody>
      </p:sp>
      <p:sp>
        <p:nvSpPr>
          <p:cNvPr id="3" name="Text Placeholder 2">
            <a:extLst>
              <a:ext uri="{FF2B5EF4-FFF2-40B4-BE49-F238E27FC236}">
                <a16:creationId xmlns:a16="http://schemas.microsoft.com/office/drawing/2014/main" id="{94A18B76-F277-41A5-9043-202C802B1E36}"/>
              </a:ext>
            </a:extLst>
          </p:cNvPr>
          <p:cNvSpPr>
            <a:spLocks noGrp="1"/>
          </p:cNvSpPr>
          <p:nvPr>
            <p:ph type="body" idx="1"/>
          </p:nvPr>
        </p:nvSpPr>
        <p:spPr/>
        <p:txBody>
          <a:bodyPr/>
          <a:lstStyle/>
          <a:p>
            <a:pPr marL="38100" indent="0">
              <a:buNone/>
            </a:pPr>
            <a:r>
              <a:rPr lang="en-US" dirty="0"/>
              <a:t>Note the accent marks on the first and third-person singular (“</a:t>
            </a:r>
            <a:r>
              <a:rPr lang="en-US" dirty="0" err="1"/>
              <a:t>yo</a:t>
            </a:r>
            <a:r>
              <a:rPr lang="en-US" dirty="0"/>
              <a:t>” and “</a:t>
            </a:r>
            <a:r>
              <a:rPr lang="en-US" dirty="0" err="1"/>
              <a:t>él</a:t>
            </a:r>
            <a:r>
              <a:rPr lang="en-US" dirty="0"/>
              <a:t>/</a:t>
            </a:r>
            <a:r>
              <a:rPr lang="en-US" dirty="0" err="1"/>
              <a:t>ella</a:t>
            </a:r>
            <a:r>
              <a:rPr lang="en-US" dirty="0"/>
              <a:t>/</a:t>
            </a:r>
            <a:r>
              <a:rPr lang="en-US" dirty="0" err="1"/>
              <a:t>usted</a:t>
            </a:r>
            <a:r>
              <a:rPr lang="en-US" dirty="0"/>
              <a:t>”) endings! These are important to distinguish the present and preterit tenses (</a:t>
            </a:r>
            <a:r>
              <a:rPr lang="en-US" dirty="0" err="1"/>
              <a:t>Hablo</a:t>
            </a:r>
            <a:r>
              <a:rPr lang="en-US" dirty="0"/>
              <a:t> = </a:t>
            </a:r>
            <a:r>
              <a:rPr lang="en-US" i="1" dirty="0"/>
              <a:t>I speak</a:t>
            </a:r>
            <a:r>
              <a:rPr lang="en-US" dirty="0"/>
              <a:t>; </a:t>
            </a:r>
            <a:r>
              <a:rPr lang="en-US" dirty="0" err="1"/>
              <a:t>Habló</a:t>
            </a:r>
            <a:r>
              <a:rPr lang="en-US" dirty="0"/>
              <a:t> = </a:t>
            </a:r>
            <a:r>
              <a:rPr lang="en-US" i="1" dirty="0"/>
              <a:t>He/She/You spoke</a:t>
            </a:r>
            <a:r>
              <a:rPr lang="en-US" dirty="0"/>
              <a:t>). Also note that the first-person plural “</a:t>
            </a:r>
            <a:r>
              <a:rPr lang="en-US" dirty="0" err="1"/>
              <a:t>nosotros</a:t>
            </a:r>
            <a:r>
              <a:rPr lang="en-US" dirty="0"/>
              <a:t>” endings are the same as the present tense for -AR and -IR verbs, and you’ll have to use the context to know which one is meant. There should be no confusion for -ER verbs since those endings are different:</a:t>
            </a:r>
          </a:p>
          <a:p>
            <a:pPr marL="285750" indent="-285750"/>
            <a:endParaRPr lang="en-US" dirty="0"/>
          </a:p>
          <a:p>
            <a:pPr marL="285750" indent="-285750"/>
            <a:r>
              <a:rPr lang="en-US" dirty="0" err="1"/>
              <a:t>Nosotros</a:t>
            </a:r>
            <a:r>
              <a:rPr lang="en-US" dirty="0"/>
              <a:t> </a:t>
            </a:r>
            <a:r>
              <a:rPr lang="en-US" dirty="0" err="1"/>
              <a:t>siempre</a:t>
            </a:r>
            <a:r>
              <a:rPr lang="en-US" dirty="0"/>
              <a:t> </a:t>
            </a:r>
            <a:r>
              <a:rPr lang="en-US" dirty="0" err="1"/>
              <a:t>llamamos</a:t>
            </a:r>
            <a:r>
              <a:rPr lang="en-US" dirty="0"/>
              <a:t> a </a:t>
            </a:r>
            <a:r>
              <a:rPr lang="en-US" dirty="0" err="1"/>
              <a:t>mamá</a:t>
            </a:r>
            <a:r>
              <a:rPr lang="en-US" dirty="0"/>
              <a:t> los </a:t>
            </a:r>
            <a:r>
              <a:rPr lang="en-US" dirty="0" err="1"/>
              <a:t>domingos</a:t>
            </a:r>
            <a:r>
              <a:rPr lang="en-US" dirty="0"/>
              <a:t>. (</a:t>
            </a:r>
            <a:r>
              <a:rPr lang="en-US" i="1" dirty="0"/>
              <a:t>We always call Mom on Sundays. – present / We called Mom last Sunday. – preterit</a:t>
            </a:r>
            <a:r>
              <a:rPr lang="en-US" dirty="0"/>
              <a:t>)</a:t>
            </a:r>
            <a:endParaRPr lang="en-US"/>
          </a:p>
          <a:p>
            <a:pPr marL="285750" indent="-285750"/>
            <a:r>
              <a:rPr lang="en-US" dirty="0" err="1"/>
              <a:t>Nosotros</a:t>
            </a:r>
            <a:r>
              <a:rPr lang="en-US" dirty="0"/>
              <a:t> no </a:t>
            </a:r>
            <a:r>
              <a:rPr lang="en-US" dirty="0" err="1"/>
              <a:t>sacudimos</a:t>
            </a:r>
            <a:r>
              <a:rPr lang="en-US" dirty="0"/>
              <a:t> el </a:t>
            </a:r>
            <a:r>
              <a:rPr lang="en-US" dirty="0" err="1"/>
              <a:t>polvo</a:t>
            </a:r>
            <a:r>
              <a:rPr lang="en-US" dirty="0"/>
              <a:t> </a:t>
            </a:r>
            <a:r>
              <a:rPr lang="en-US" dirty="0" err="1"/>
              <a:t>nunca</a:t>
            </a:r>
            <a:r>
              <a:rPr lang="en-US" dirty="0"/>
              <a:t>. (</a:t>
            </a:r>
            <a:r>
              <a:rPr lang="en-US" i="1" dirty="0"/>
              <a:t>We never dust. – present / We didn’t dust yesterday. – preterit</a:t>
            </a:r>
            <a:r>
              <a:rPr lang="en-US" dirty="0"/>
              <a:t>)</a:t>
            </a:r>
          </a:p>
          <a:p>
            <a:pPr marL="285750" indent="-285750"/>
            <a:r>
              <a:rPr lang="en-US" dirty="0" err="1"/>
              <a:t>Nosotros</a:t>
            </a:r>
            <a:r>
              <a:rPr lang="en-US" dirty="0"/>
              <a:t> </a:t>
            </a:r>
            <a:r>
              <a:rPr lang="en-US" dirty="0" err="1"/>
              <a:t>barremos</a:t>
            </a:r>
            <a:r>
              <a:rPr lang="en-US" dirty="0"/>
              <a:t> el patio. (</a:t>
            </a:r>
            <a:r>
              <a:rPr lang="en-US" i="1" dirty="0"/>
              <a:t>We sweep the patio. – present</a:t>
            </a:r>
            <a:r>
              <a:rPr lang="en-US" dirty="0"/>
              <a:t>)</a:t>
            </a:r>
          </a:p>
          <a:p>
            <a:pPr marL="285750" indent="-285750"/>
            <a:r>
              <a:rPr lang="en-US" dirty="0" err="1"/>
              <a:t>Nosotros</a:t>
            </a:r>
            <a:r>
              <a:rPr lang="en-US" dirty="0"/>
              <a:t> </a:t>
            </a:r>
            <a:r>
              <a:rPr lang="en-US" dirty="0" err="1"/>
              <a:t>barrimos</a:t>
            </a:r>
            <a:r>
              <a:rPr lang="en-US" dirty="0"/>
              <a:t> el patio. (</a:t>
            </a:r>
            <a:r>
              <a:rPr lang="en-US" i="1" dirty="0"/>
              <a:t>We swept the patio. – preterit</a:t>
            </a:r>
            <a:r>
              <a:rPr lang="en-US" dirty="0"/>
              <a:t>)</a:t>
            </a:r>
          </a:p>
          <a:p>
            <a:pPr marL="38100" indent="0">
              <a:buNone/>
            </a:pPr>
            <a:endParaRPr lang="en-US" dirty="0"/>
          </a:p>
        </p:txBody>
      </p:sp>
    </p:spTree>
    <p:extLst>
      <p:ext uri="{BB962C8B-B14F-4D97-AF65-F5344CB8AC3E}">
        <p14:creationId xmlns:p14="http://schemas.microsoft.com/office/powerpoint/2010/main" val="1320548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A3EC-9D79-42BE-A31C-9B2756CB4A7B}"/>
              </a:ext>
            </a:extLst>
          </p:cNvPr>
          <p:cNvSpPr>
            <a:spLocks noGrp="1"/>
          </p:cNvSpPr>
          <p:nvPr>
            <p:ph type="title"/>
          </p:nvPr>
        </p:nvSpPr>
        <p:spPr/>
        <p:txBody>
          <a:bodyPr/>
          <a:lstStyle/>
          <a:p>
            <a:r>
              <a:rPr lang="en-US" dirty="0" err="1"/>
              <a:t>Gramática</a:t>
            </a:r>
            <a:r>
              <a:rPr lang="en-US" dirty="0"/>
              <a:t>: Spelling changes in the preterit tense</a:t>
            </a:r>
          </a:p>
        </p:txBody>
      </p:sp>
      <p:sp>
        <p:nvSpPr>
          <p:cNvPr id="3" name="Text Placeholder 2">
            <a:extLst>
              <a:ext uri="{FF2B5EF4-FFF2-40B4-BE49-F238E27FC236}">
                <a16:creationId xmlns:a16="http://schemas.microsoft.com/office/drawing/2014/main" id="{997EA4EE-9E0D-48C7-B7C8-965C7C092AE4}"/>
              </a:ext>
            </a:extLst>
          </p:cNvPr>
          <p:cNvSpPr>
            <a:spLocks noGrp="1"/>
          </p:cNvSpPr>
          <p:nvPr>
            <p:ph type="body" idx="1"/>
          </p:nvPr>
        </p:nvSpPr>
        <p:spPr/>
        <p:txBody>
          <a:bodyPr/>
          <a:lstStyle/>
          <a:p>
            <a:pPr marL="38100" indent="0">
              <a:buNone/>
            </a:pPr>
            <a:r>
              <a:rPr lang="en-US" dirty="0"/>
              <a:t>Some verbs require a spelling change in order to maintain consistent pronunciation of their consonants. These spelling changes follow consistent patterns, and in fact you have seen some of them before when you learned pluralization and some of the present tense verbs. In the preterit, these spelling changes are limited to the </a:t>
            </a:r>
            <a:r>
              <a:rPr lang="en-US" dirty="0" err="1"/>
              <a:t>yo</a:t>
            </a:r>
            <a:r>
              <a:rPr lang="en-US" dirty="0"/>
              <a:t> forms.</a:t>
            </a:r>
          </a:p>
          <a:p>
            <a:pPr marL="38100" indent="0">
              <a:buNone/>
            </a:pPr>
            <a:endParaRPr lang="en-US" dirty="0"/>
          </a:p>
          <a:p>
            <a:pPr>
              <a:buNone/>
            </a:pPr>
            <a:r>
              <a:rPr lang="en-US" dirty="0"/>
              <a:t>“Z” changes to “c” before “</a:t>
            </a:r>
            <a:r>
              <a:rPr lang="en-US" dirty="0" err="1"/>
              <a:t>i</a:t>
            </a:r>
            <a:r>
              <a:rPr lang="en-US" dirty="0"/>
              <a:t>” and before “e”. You should remember this from Spanish 1, when you learned pluralization (1 luz – 2 luces). In the preterit this happens in the </a:t>
            </a:r>
            <a:r>
              <a:rPr lang="en-US" dirty="0" err="1"/>
              <a:t>yo</a:t>
            </a:r>
            <a:r>
              <a:rPr lang="en-US" dirty="0"/>
              <a:t> forms of verbs whose infinitives end in -ZAR, for example:</a:t>
            </a:r>
          </a:p>
          <a:p>
            <a:pPr marL="285750" indent="-285750"/>
            <a:r>
              <a:rPr lang="en-US" b="1" dirty="0" err="1"/>
              <a:t>Cruzar</a:t>
            </a:r>
            <a:r>
              <a:rPr lang="en-US" dirty="0"/>
              <a:t> (</a:t>
            </a:r>
            <a:r>
              <a:rPr lang="en-US" i="1" dirty="0"/>
              <a:t>to cross</a:t>
            </a:r>
            <a:r>
              <a:rPr lang="en-US" dirty="0"/>
              <a:t>) – </a:t>
            </a:r>
            <a:r>
              <a:rPr lang="en-US" dirty="0" err="1"/>
              <a:t>Yo</a:t>
            </a:r>
            <a:r>
              <a:rPr lang="en-US" dirty="0"/>
              <a:t> </a:t>
            </a:r>
            <a:r>
              <a:rPr lang="en-US" dirty="0" err="1"/>
              <a:t>crucé</a:t>
            </a:r>
            <a:r>
              <a:rPr lang="en-US" dirty="0"/>
              <a:t> la </a:t>
            </a:r>
            <a:r>
              <a:rPr lang="en-US" dirty="0" err="1"/>
              <a:t>calle</a:t>
            </a:r>
            <a:r>
              <a:rPr lang="en-US" dirty="0"/>
              <a:t>. Tú </a:t>
            </a:r>
            <a:r>
              <a:rPr lang="en-US" dirty="0" err="1"/>
              <a:t>cruzaste</a:t>
            </a:r>
            <a:r>
              <a:rPr lang="en-US" dirty="0"/>
              <a:t> la </a:t>
            </a:r>
            <a:r>
              <a:rPr lang="en-US" dirty="0" err="1"/>
              <a:t>calle</a:t>
            </a:r>
            <a:r>
              <a:rPr lang="en-US" dirty="0"/>
              <a:t>. ¿Por </a:t>
            </a:r>
            <a:r>
              <a:rPr lang="en-US" dirty="0" err="1"/>
              <a:t>qué</a:t>
            </a:r>
            <a:r>
              <a:rPr lang="en-US" dirty="0"/>
              <a:t> </a:t>
            </a:r>
            <a:r>
              <a:rPr lang="en-US" dirty="0" err="1"/>
              <a:t>cruzó</a:t>
            </a:r>
            <a:r>
              <a:rPr lang="en-US" dirty="0"/>
              <a:t> la </a:t>
            </a:r>
            <a:r>
              <a:rPr lang="en-US" dirty="0" err="1"/>
              <a:t>gallina</a:t>
            </a:r>
            <a:r>
              <a:rPr lang="en-US" dirty="0"/>
              <a:t> la </a:t>
            </a:r>
            <a:r>
              <a:rPr lang="en-US" dirty="0" err="1"/>
              <a:t>calle</a:t>
            </a:r>
            <a:r>
              <a:rPr lang="en-US" dirty="0"/>
              <a:t>?</a:t>
            </a:r>
          </a:p>
          <a:p>
            <a:pPr marL="285750" indent="-285750"/>
            <a:r>
              <a:rPr lang="en-US" b="1" dirty="0" err="1"/>
              <a:t>Empezar</a:t>
            </a:r>
            <a:r>
              <a:rPr lang="en-US" dirty="0"/>
              <a:t> (</a:t>
            </a:r>
            <a:r>
              <a:rPr lang="en-US" i="1" dirty="0"/>
              <a:t>to begin</a:t>
            </a:r>
            <a:r>
              <a:rPr lang="en-US" dirty="0"/>
              <a:t>) – </a:t>
            </a:r>
            <a:r>
              <a:rPr lang="en-US" dirty="0" err="1"/>
              <a:t>Yo</a:t>
            </a:r>
            <a:r>
              <a:rPr lang="en-US" dirty="0"/>
              <a:t> </a:t>
            </a:r>
            <a:r>
              <a:rPr lang="en-US" dirty="0" err="1"/>
              <a:t>empecé</a:t>
            </a:r>
            <a:r>
              <a:rPr lang="en-US" dirty="0"/>
              <a:t>, </a:t>
            </a:r>
            <a:r>
              <a:rPr lang="en-US" dirty="0" err="1"/>
              <a:t>tú</a:t>
            </a:r>
            <a:r>
              <a:rPr lang="en-US" dirty="0"/>
              <a:t> </a:t>
            </a:r>
            <a:r>
              <a:rPr lang="en-US" dirty="0" err="1"/>
              <a:t>empezaste</a:t>
            </a:r>
            <a:r>
              <a:rPr lang="en-US" dirty="0"/>
              <a:t>, </a:t>
            </a:r>
            <a:r>
              <a:rPr lang="en-US" dirty="0" err="1"/>
              <a:t>él</a:t>
            </a:r>
            <a:r>
              <a:rPr lang="en-US" dirty="0"/>
              <a:t> </a:t>
            </a:r>
            <a:r>
              <a:rPr lang="en-US" dirty="0" err="1"/>
              <a:t>empezó</a:t>
            </a:r>
            <a:r>
              <a:rPr lang="en-US" dirty="0"/>
              <a:t>, ¡</a:t>
            </a:r>
            <a:r>
              <a:rPr lang="en-US" dirty="0" err="1"/>
              <a:t>todos</a:t>
            </a:r>
            <a:r>
              <a:rPr lang="en-US" dirty="0"/>
              <a:t> </a:t>
            </a:r>
            <a:r>
              <a:rPr lang="en-US" dirty="0" err="1"/>
              <a:t>empezamos</a:t>
            </a:r>
            <a:r>
              <a:rPr lang="en-US" dirty="0"/>
              <a:t> </a:t>
            </a:r>
            <a:r>
              <a:rPr lang="en-US" dirty="0" err="1"/>
              <a:t>juntos</a:t>
            </a:r>
            <a:r>
              <a:rPr lang="en-US" dirty="0"/>
              <a:t>!</a:t>
            </a:r>
          </a:p>
          <a:p>
            <a:pPr marL="38100" indent="0">
              <a:buNone/>
            </a:pPr>
            <a:endParaRPr lang="en-US" dirty="0"/>
          </a:p>
        </p:txBody>
      </p:sp>
    </p:spTree>
    <p:extLst>
      <p:ext uri="{BB962C8B-B14F-4D97-AF65-F5344CB8AC3E}">
        <p14:creationId xmlns:p14="http://schemas.microsoft.com/office/powerpoint/2010/main" val="2116796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A3EC-9D79-42BE-A31C-9B2756CB4A7B}"/>
              </a:ext>
            </a:extLst>
          </p:cNvPr>
          <p:cNvSpPr>
            <a:spLocks noGrp="1"/>
          </p:cNvSpPr>
          <p:nvPr>
            <p:ph type="title"/>
          </p:nvPr>
        </p:nvSpPr>
        <p:spPr/>
        <p:txBody>
          <a:bodyPr/>
          <a:lstStyle/>
          <a:p>
            <a:r>
              <a:rPr lang="en-US" dirty="0" err="1"/>
              <a:t>Gramática</a:t>
            </a:r>
            <a:r>
              <a:rPr lang="en-US" dirty="0"/>
              <a:t>: Spelling changes in the preterit tense</a:t>
            </a:r>
          </a:p>
        </p:txBody>
      </p:sp>
      <p:sp>
        <p:nvSpPr>
          <p:cNvPr id="3" name="Text Placeholder 2">
            <a:extLst>
              <a:ext uri="{FF2B5EF4-FFF2-40B4-BE49-F238E27FC236}">
                <a16:creationId xmlns:a16="http://schemas.microsoft.com/office/drawing/2014/main" id="{997EA4EE-9E0D-48C7-B7C8-965C7C092AE4}"/>
              </a:ext>
            </a:extLst>
          </p:cNvPr>
          <p:cNvSpPr>
            <a:spLocks noGrp="1"/>
          </p:cNvSpPr>
          <p:nvPr>
            <p:ph type="body" idx="1"/>
          </p:nvPr>
        </p:nvSpPr>
        <p:spPr/>
        <p:txBody>
          <a:bodyPr/>
          <a:lstStyle/>
          <a:p>
            <a:pPr marL="0" indent="0">
              <a:buNone/>
            </a:pPr>
            <a:r>
              <a:rPr lang="en-US" dirty="0"/>
              <a:t>Hard “g” to “</a:t>
            </a:r>
            <a:r>
              <a:rPr lang="en-US" dirty="0" err="1"/>
              <a:t>gu</a:t>
            </a:r>
            <a:r>
              <a:rPr lang="en-US" dirty="0"/>
              <a:t>”. This happens in the </a:t>
            </a:r>
            <a:r>
              <a:rPr lang="en-US" dirty="0" err="1"/>
              <a:t>yo</a:t>
            </a:r>
            <a:r>
              <a:rPr lang="en-US" dirty="0"/>
              <a:t> forms of verbs whose infinitives end in -GAR, for example:</a:t>
            </a:r>
          </a:p>
          <a:p>
            <a:pPr marL="628650" indent="-285750"/>
            <a:r>
              <a:rPr lang="en-US" b="1" dirty="0" err="1"/>
              <a:t>Pagar</a:t>
            </a:r>
            <a:r>
              <a:rPr lang="en-US" b="1" dirty="0"/>
              <a:t> </a:t>
            </a:r>
            <a:r>
              <a:rPr lang="en-US" dirty="0"/>
              <a:t>(</a:t>
            </a:r>
            <a:r>
              <a:rPr lang="en-US" i="1" dirty="0"/>
              <a:t>to pay</a:t>
            </a:r>
            <a:r>
              <a:rPr lang="en-US" dirty="0"/>
              <a:t>) – </a:t>
            </a:r>
            <a:r>
              <a:rPr lang="en-US" dirty="0" err="1"/>
              <a:t>Yo</a:t>
            </a:r>
            <a:r>
              <a:rPr lang="en-US" dirty="0"/>
              <a:t> </a:t>
            </a:r>
            <a:r>
              <a:rPr lang="en-US" dirty="0" err="1"/>
              <a:t>pagué</a:t>
            </a:r>
            <a:r>
              <a:rPr lang="en-US" dirty="0"/>
              <a:t> mis </a:t>
            </a:r>
            <a:r>
              <a:rPr lang="en-US" dirty="0" err="1"/>
              <a:t>impuestos</a:t>
            </a:r>
            <a:r>
              <a:rPr lang="en-US" dirty="0"/>
              <a:t>. Tú </a:t>
            </a:r>
            <a:r>
              <a:rPr lang="en-US" dirty="0" err="1"/>
              <a:t>pagaste</a:t>
            </a:r>
            <a:r>
              <a:rPr lang="en-US" dirty="0"/>
              <a:t> </a:t>
            </a:r>
            <a:r>
              <a:rPr lang="en-US" dirty="0" err="1"/>
              <a:t>tus</a:t>
            </a:r>
            <a:r>
              <a:rPr lang="en-US" dirty="0"/>
              <a:t> </a:t>
            </a:r>
            <a:r>
              <a:rPr lang="en-US" dirty="0" err="1"/>
              <a:t>impuestos</a:t>
            </a:r>
            <a:r>
              <a:rPr lang="en-US" dirty="0"/>
              <a:t>. La </a:t>
            </a:r>
            <a:r>
              <a:rPr lang="en-US" dirty="0" err="1"/>
              <a:t>compañía</a:t>
            </a:r>
            <a:r>
              <a:rPr lang="en-US" dirty="0"/>
              <a:t> </a:t>
            </a:r>
            <a:r>
              <a:rPr lang="en-US" dirty="0" err="1"/>
              <a:t>internacional</a:t>
            </a:r>
            <a:r>
              <a:rPr lang="en-US" dirty="0"/>
              <a:t>, ¿</a:t>
            </a:r>
            <a:r>
              <a:rPr lang="en-US" dirty="0" err="1"/>
              <a:t>pagó</a:t>
            </a:r>
            <a:r>
              <a:rPr lang="en-US" dirty="0"/>
              <a:t> sus </a:t>
            </a:r>
            <a:r>
              <a:rPr lang="en-US" dirty="0" err="1"/>
              <a:t>impuestos</a:t>
            </a:r>
            <a:r>
              <a:rPr lang="en-US" dirty="0"/>
              <a:t>?</a:t>
            </a:r>
          </a:p>
          <a:p>
            <a:pPr marL="628650" indent="-285750"/>
            <a:r>
              <a:rPr lang="en-US" b="1" dirty="0"/>
              <a:t>Regar</a:t>
            </a:r>
            <a:r>
              <a:rPr lang="en-US" dirty="0"/>
              <a:t> (</a:t>
            </a:r>
            <a:r>
              <a:rPr lang="en-US" i="1" dirty="0"/>
              <a:t>to water</a:t>
            </a:r>
            <a:r>
              <a:rPr lang="en-US" dirty="0"/>
              <a:t>) – </a:t>
            </a:r>
            <a:r>
              <a:rPr lang="en-US" dirty="0" err="1"/>
              <a:t>Yo</a:t>
            </a:r>
            <a:r>
              <a:rPr lang="en-US" dirty="0"/>
              <a:t> </a:t>
            </a:r>
            <a:r>
              <a:rPr lang="en-US" dirty="0" err="1"/>
              <a:t>regué</a:t>
            </a:r>
            <a:r>
              <a:rPr lang="en-US" dirty="0"/>
              <a:t> mis </a:t>
            </a:r>
            <a:r>
              <a:rPr lang="en-US" dirty="0" err="1"/>
              <a:t>plantas</a:t>
            </a:r>
            <a:r>
              <a:rPr lang="en-US" dirty="0"/>
              <a:t>. Tú no </a:t>
            </a:r>
            <a:r>
              <a:rPr lang="en-US" dirty="0" err="1"/>
              <a:t>regaste</a:t>
            </a:r>
            <a:r>
              <a:rPr lang="en-US" dirty="0"/>
              <a:t> </a:t>
            </a:r>
            <a:r>
              <a:rPr lang="en-US" dirty="0" err="1"/>
              <a:t>tus</a:t>
            </a:r>
            <a:r>
              <a:rPr lang="en-US" dirty="0"/>
              <a:t> </a:t>
            </a:r>
            <a:r>
              <a:rPr lang="en-US" dirty="0" err="1"/>
              <a:t>plantas</a:t>
            </a:r>
            <a:r>
              <a:rPr lang="en-US" dirty="0"/>
              <a:t>. ¡</a:t>
            </a:r>
            <a:r>
              <a:rPr lang="en-US" dirty="0" err="1"/>
              <a:t>Pobres</a:t>
            </a:r>
            <a:r>
              <a:rPr lang="en-US" dirty="0"/>
              <a:t> </a:t>
            </a:r>
            <a:r>
              <a:rPr lang="en-US" dirty="0" err="1"/>
              <a:t>plantas</a:t>
            </a:r>
            <a:r>
              <a:rPr lang="en-US" dirty="0"/>
              <a:t>!</a:t>
            </a:r>
          </a:p>
          <a:p>
            <a:pPr indent="0">
              <a:buNone/>
            </a:pPr>
            <a:endParaRPr lang="en-US" dirty="0"/>
          </a:p>
          <a:p>
            <a:pPr marL="0" indent="0">
              <a:buNone/>
            </a:pPr>
            <a:r>
              <a:rPr lang="en-US" dirty="0"/>
              <a:t>Hard “c” to “</a:t>
            </a:r>
            <a:r>
              <a:rPr lang="en-US" dirty="0" err="1"/>
              <a:t>qu</a:t>
            </a:r>
            <a:r>
              <a:rPr lang="en-US" dirty="0"/>
              <a:t>”. This happens in the </a:t>
            </a:r>
            <a:r>
              <a:rPr lang="en-US" dirty="0" err="1"/>
              <a:t>yo</a:t>
            </a:r>
            <a:r>
              <a:rPr lang="en-US" dirty="0"/>
              <a:t> form of verbs whose infinitives end in -CAR, for example:</a:t>
            </a:r>
          </a:p>
          <a:p>
            <a:pPr marL="628650" indent="-285750"/>
            <a:r>
              <a:rPr lang="en-US" b="1" dirty="0" err="1"/>
              <a:t>Buscar</a:t>
            </a:r>
            <a:r>
              <a:rPr lang="en-US" dirty="0"/>
              <a:t> (</a:t>
            </a:r>
            <a:r>
              <a:rPr lang="en-US" i="1" dirty="0"/>
              <a:t>to look for</a:t>
            </a:r>
            <a:r>
              <a:rPr lang="en-US" dirty="0"/>
              <a:t>) – </a:t>
            </a:r>
            <a:r>
              <a:rPr lang="en-US" dirty="0" err="1"/>
              <a:t>Yo</a:t>
            </a:r>
            <a:r>
              <a:rPr lang="en-US" dirty="0"/>
              <a:t> </a:t>
            </a:r>
            <a:r>
              <a:rPr lang="en-US" dirty="0" err="1"/>
              <a:t>busqué</a:t>
            </a:r>
            <a:r>
              <a:rPr lang="en-US" dirty="0"/>
              <a:t> un </a:t>
            </a:r>
            <a:r>
              <a:rPr lang="en-US" dirty="0" err="1"/>
              <a:t>buzón</a:t>
            </a:r>
            <a:r>
              <a:rPr lang="en-US" dirty="0"/>
              <a:t> de </a:t>
            </a:r>
            <a:r>
              <a:rPr lang="en-US" dirty="0" err="1"/>
              <a:t>correos</a:t>
            </a:r>
            <a:r>
              <a:rPr lang="en-US" dirty="0"/>
              <a:t> (</a:t>
            </a:r>
            <a:r>
              <a:rPr lang="en-US" i="1" dirty="0"/>
              <a:t>mailbox</a:t>
            </a:r>
            <a:r>
              <a:rPr lang="en-US" dirty="0"/>
              <a:t>). Tú </a:t>
            </a:r>
            <a:r>
              <a:rPr lang="en-US" dirty="0" err="1"/>
              <a:t>buscaste</a:t>
            </a:r>
            <a:r>
              <a:rPr lang="en-US" dirty="0"/>
              <a:t> un </a:t>
            </a:r>
            <a:r>
              <a:rPr lang="en-US" dirty="0" err="1"/>
              <a:t>buzón</a:t>
            </a:r>
            <a:r>
              <a:rPr lang="en-US" dirty="0"/>
              <a:t>. </a:t>
            </a:r>
            <a:r>
              <a:rPr lang="en-US" dirty="0" err="1"/>
              <a:t>Buscamos</a:t>
            </a:r>
            <a:r>
              <a:rPr lang="en-US" dirty="0"/>
              <a:t> un </a:t>
            </a:r>
            <a:r>
              <a:rPr lang="en-US" dirty="0" err="1"/>
              <a:t>buzón</a:t>
            </a:r>
            <a:r>
              <a:rPr lang="en-US" dirty="0"/>
              <a:t> para mandar una carta.</a:t>
            </a:r>
          </a:p>
          <a:p>
            <a:pPr marL="628650" indent="-285750"/>
            <a:r>
              <a:rPr lang="en-US" b="1" dirty="0" err="1"/>
              <a:t>Sacar</a:t>
            </a:r>
            <a:r>
              <a:rPr lang="en-US" dirty="0"/>
              <a:t> (</a:t>
            </a:r>
            <a:r>
              <a:rPr lang="en-US" i="1" dirty="0"/>
              <a:t>to take out</a:t>
            </a:r>
            <a:r>
              <a:rPr lang="en-US" dirty="0"/>
              <a:t>) – </a:t>
            </a:r>
            <a:r>
              <a:rPr lang="en-US" dirty="0" err="1"/>
              <a:t>Yo</a:t>
            </a:r>
            <a:r>
              <a:rPr lang="en-US" dirty="0"/>
              <a:t> </a:t>
            </a:r>
            <a:r>
              <a:rPr lang="en-US" dirty="0" err="1"/>
              <a:t>saqué</a:t>
            </a:r>
            <a:r>
              <a:rPr lang="en-US" dirty="0"/>
              <a:t> la </a:t>
            </a:r>
            <a:r>
              <a:rPr lang="en-US" dirty="0" err="1"/>
              <a:t>basura</a:t>
            </a:r>
            <a:r>
              <a:rPr lang="en-US" dirty="0"/>
              <a:t> </a:t>
            </a:r>
            <a:r>
              <a:rPr lang="en-US" dirty="0" err="1"/>
              <a:t>ayer</a:t>
            </a:r>
            <a:r>
              <a:rPr lang="en-US" dirty="0"/>
              <a:t>. Tú </a:t>
            </a:r>
            <a:r>
              <a:rPr lang="en-US" dirty="0" err="1"/>
              <a:t>sacaste</a:t>
            </a:r>
            <a:r>
              <a:rPr lang="en-US" dirty="0"/>
              <a:t> la </a:t>
            </a:r>
            <a:r>
              <a:rPr lang="en-US" dirty="0" err="1"/>
              <a:t>basura</a:t>
            </a:r>
            <a:r>
              <a:rPr lang="en-US" dirty="0"/>
              <a:t> </a:t>
            </a:r>
            <a:r>
              <a:rPr lang="en-US" dirty="0" err="1"/>
              <a:t>anteayer</a:t>
            </a:r>
            <a:r>
              <a:rPr lang="en-US" dirty="0"/>
              <a:t>. El no </a:t>
            </a:r>
            <a:r>
              <a:rPr lang="en-US" dirty="0" err="1"/>
              <a:t>sacó</a:t>
            </a:r>
            <a:r>
              <a:rPr lang="en-US" dirty="0"/>
              <a:t> la </a:t>
            </a:r>
            <a:r>
              <a:rPr lang="en-US" dirty="0" err="1"/>
              <a:t>basura</a:t>
            </a:r>
            <a:r>
              <a:rPr lang="en-US" dirty="0"/>
              <a:t>, es </a:t>
            </a:r>
            <a:r>
              <a:rPr lang="en-US" dirty="0" err="1"/>
              <a:t>su</a:t>
            </a:r>
            <a:r>
              <a:rPr lang="en-US" dirty="0"/>
              <a:t> </a:t>
            </a:r>
            <a:r>
              <a:rPr lang="en-US" dirty="0" err="1"/>
              <a:t>turno</a:t>
            </a:r>
            <a:r>
              <a:rPr lang="en-US" dirty="0"/>
              <a:t> hoy.</a:t>
            </a:r>
          </a:p>
          <a:p>
            <a:pPr marL="38100" indent="0">
              <a:buNone/>
            </a:pPr>
            <a:endParaRPr lang="en-US" dirty="0"/>
          </a:p>
        </p:txBody>
      </p:sp>
    </p:spTree>
    <p:extLst>
      <p:ext uri="{BB962C8B-B14F-4D97-AF65-F5344CB8AC3E}">
        <p14:creationId xmlns:p14="http://schemas.microsoft.com/office/powerpoint/2010/main" val="1531092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A3EC-9D79-42BE-A31C-9B2756CB4A7B}"/>
              </a:ext>
            </a:extLst>
          </p:cNvPr>
          <p:cNvSpPr>
            <a:spLocks noGrp="1"/>
          </p:cNvSpPr>
          <p:nvPr>
            <p:ph type="title"/>
          </p:nvPr>
        </p:nvSpPr>
        <p:spPr/>
        <p:txBody>
          <a:bodyPr/>
          <a:lstStyle/>
          <a:p>
            <a:r>
              <a:rPr lang="en-US" dirty="0" err="1"/>
              <a:t>Gramática</a:t>
            </a:r>
            <a:r>
              <a:rPr lang="en-US" dirty="0"/>
              <a:t>: Spelling changes in the preterit tense</a:t>
            </a:r>
          </a:p>
        </p:txBody>
      </p:sp>
      <p:sp>
        <p:nvSpPr>
          <p:cNvPr id="3" name="Text Placeholder 2">
            <a:extLst>
              <a:ext uri="{FF2B5EF4-FFF2-40B4-BE49-F238E27FC236}">
                <a16:creationId xmlns:a16="http://schemas.microsoft.com/office/drawing/2014/main" id="{997EA4EE-9E0D-48C7-B7C8-965C7C092AE4}"/>
              </a:ext>
            </a:extLst>
          </p:cNvPr>
          <p:cNvSpPr>
            <a:spLocks noGrp="1"/>
          </p:cNvSpPr>
          <p:nvPr>
            <p:ph type="body" idx="1"/>
          </p:nvPr>
        </p:nvSpPr>
        <p:spPr/>
        <p:txBody>
          <a:bodyPr/>
          <a:lstStyle/>
          <a:p>
            <a:pPr>
              <a:buNone/>
            </a:pPr>
            <a:r>
              <a:rPr lang="en-US" dirty="0"/>
              <a:t>Intervocalic “</a:t>
            </a:r>
            <a:r>
              <a:rPr lang="en-US" dirty="0" err="1"/>
              <a:t>i</a:t>
            </a:r>
            <a:r>
              <a:rPr lang="en-US" dirty="0"/>
              <a:t>” to “í” and “y”. This happens in verbs that end in -EER and -UIR as well as “</a:t>
            </a:r>
            <a:r>
              <a:rPr lang="en-US" dirty="0" err="1"/>
              <a:t>oír</a:t>
            </a:r>
            <a:r>
              <a:rPr lang="en-US" dirty="0"/>
              <a:t>”, because the “</a:t>
            </a:r>
            <a:r>
              <a:rPr lang="en-US" dirty="0" err="1"/>
              <a:t>i</a:t>
            </a:r>
            <a:r>
              <a:rPr lang="en-US" dirty="0"/>
              <a:t>” in the endings either needs an accent mark so it doesn’t become a </a:t>
            </a:r>
            <a:r>
              <a:rPr lang="en-US" dirty="0" err="1"/>
              <a:t>dipthong</a:t>
            </a:r>
            <a:r>
              <a:rPr lang="en-US" dirty="0"/>
              <a:t> (first and second persons), or needs to change to a “y” to separate the strong vowels of the stem and ending (third persons). This change follows the rules of when words in Spanish need accent marks, but for now you could just memorize the forms.</a:t>
            </a:r>
          </a:p>
          <a:p>
            <a:pPr marL="285750" indent="-285750"/>
            <a:r>
              <a:rPr lang="en-US" b="1" dirty="0"/>
              <a:t>Leer </a:t>
            </a:r>
            <a:r>
              <a:rPr lang="en-US" dirty="0"/>
              <a:t>(</a:t>
            </a:r>
            <a:r>
              <a:rPr lang="en-US" i="1" dirty="0"/>
              <a:t>to read</a:t>
            </a:r>
            <a:r>
              <a:rPr lang="en-US" dirty="0"/>
              <a:t>) – </a:t>
            </a:r>
            <a:r>
              <a:rPr lang="en-US" dirty="0" err="1"/>
              <a:t>Yo</a:t>
            </a:r>
            <a:r>
              <a:rPr lang="en-US" dirty="0"/>
              <a:t> </a:t>
            </a:r>
            <a:r>
              <a:rPr lang="en-US" dirty="0" err="1"/>
              <a:t>leí</a:t>
            </a:r>
            <a:r>
              <a:rPr lang="en-US" dirty="0"/>
              <a:t> el </a:t>
            </a:r>
            <a:r>
              <a:rPr lang="en-US" dirty="0" err="1"/>
              <a:t>periódico</a:t>
            </a:r>
            <a:r>
              <a:rPr lang="en-US" dirty="0"/>
              <a:t>. Tú </a:t>
            </a:r>
            <a:r>
              <a:rPr lang="en-US" dirty="0" err="1"/>
              <a:t>leíste</a:t>
            </a:r>
            <a:r>
              <a:rPr lang="en-US" dirty="0"/>
              <a:t> el </a:t>
            </a:r>
            <a:r>
              <a:rPr lang="en-US" dirty="0" err="1"/>
              <a:t>periódico</a:t>
            </a:r>
            <a:r>
              <a:rPr lang="en-US" dirty="0"/>
              <a:t>. Ella </a:t>
            </a:r>
            <a:r>
              <a:rPr lang="en-US" dirty="0" err="1"/>
              <a:t>leyó</a:t>
            </a:r>
            <a:r>
              <a:rPr lang="en-US" dirty="0"/>
              <a:t> el </a:t>
            </a:r>
            <a:r>
              <a:rPr lang="en-US" dirty="0" err="1"/>
              <a:t>periódico</a:t>
            </a:r>
            <a:r>
              <a:rPr lang="en-US" dirty="0"/>
              <a:t>. </a:t>
            </a:r>
            <a:r>
              <a:rPr lang="en-US" dirty="0" err="1"/>
              <a:t>Nosotros</a:t>
            </a:r>
            <a:r>
              <a:rPr lang="en-US" dirty="0"/>
              <a:t> </a:t>
            </a:r>
            <a:r>
              <a:rPr lang="en-US" dirty="0" err="1"/>
              <a:t>leímos</a:t>
            </a:r>
            <a:r>
              <a:rPr lang="en-US" dirty="0"/>
              <a:t> el </a:t>
            </a:r>
            <a:r>
              <a:rPr lang="en-US" dirty="0" err="1"/>
              <a:t>periódico</a:t>
            </a:r>
            <a:r>
              <a:rPr lang="en-US" dirty="0"/>
              <a:t>. </a:t>
            </a:r>
            <a:r>
              <a:rPr lang="en-US" dirty="0" err="1"/>
              <a:t>Vosotros</a:t>
            </a:r>
            <a:r>
              <a:rPr lang="en-US" dirty="0"/>
              <a:t> </a:t>
            </a:r>
            <a:r>
              <a:rPr lang="en-US" dirty="0" err="1"/>
              <a:t>leísteis</a:t>
            </a:r>
            <a:r>
              <a:rPr lang="en-US" dirty="0"/>
              <a:t> el </a:t>
            </a:r>
            <a:r>
              <a:rPr lang="en-US" dirty="0" err="1"/>
              <a:t>periódico</a:t>
            </a:r>
            <a:r>
              <a:rPr lang="en-US" dirty="0"/>
              <a:t>. </a:t>
            </a:r>
            <a:r>
              <a:rPr lang="en-US" dirty="0" err="1"/>
              <a:t>Ellos</a:t>
            </a:r>
            <a:r>
              <a:rPr lang="en-US" dirty="0"/>
              <a:t> </a:t>
            </a:r>
            <a:r>
              <a:rPr lang="en-US" dirty="0" err="1"/>
              <a:t>leyeron</a:t>
            </a:r>
            <a:r>
              <a:rPr lang="en-US" dirty="0"/>
              <a:t> el </a:t>
            </a:r>
            <a:r>
              <a:rPr lang="en-US" dirty="0" err="1"/>
              <a:t>periódico</a:t>
            </a:r>
            <a:r>
              <a:rPr lang="en-US" dirty="0"/>
              <a:t>.</a:t>
            </a:r>
          </a:p>
          <a:p>
            <a:pPr marL="285750" indent="-285750"/>
            <a:r>
              <a:rPr lang="en-US" b="1" dirty="0" err="1"/>
              <a:t>Creer</a:t>
            </a:r>
            <a:r>
              <a:rPr lang="en-US" dirty="0"/>
              <a:t> (</a:t>
            </a:r>
            <a:r>
              <a:rPr lang="en-US" i="1" dirty="0"/>
              <a:t>to believe</a:t>
            </a:r>
            <a:r>
              <a:rPr lang="en-US" dirty="0"/>
              <a:t>) – </a:t>
            </a:r>
            <a:r>
              <a:rPr lang="en-US" dirty="0" err="1"/>
              <a:t>Yo</a:t>
            </a:r>
            <a:r>
              <a:rPr lang="en-US" dirty="0"/>
              <a:t> lo </a:t>
            </a:r>
            <a:r>
              <a:rPr lang="en-US" dirty="0" err="1"/>
              <a:t>creí</a:t>
            </a:r>
            <a:r>
              <a:rPr lang="en-US" dirty="0"/>
              <a:t> (</a:t>
            </a:r>
            <a:r>
              <a:rPr lang="en-US" i="1" dirty="0"/>
              <a:t>I believed it</a:t>
            </a:r>
            <a:r>
              <a:rPr lang="en-US" dirty="0"/>
              <a:t>). Tú lo </a:t>
            </a:r>
            <a:r>
              <a:rPr lang="en-US" dirty="0" err="1"/>
              <a:t>creíste</a:t>
            </a:r>
            <a:r>
              <a:rPr lang="en-US" dirty="0"/>
              <a:t>. Ella lo </a:t>
            </a:r>
            <a:r>
              <a:rPr lang="en-US" dirty="0" err="1"/>
              <a:t>creyó</a:t>
            </a:r>
            <a:r>
              <a:rPr lang="en-US" dirty="0"/>
              <a:t>. </a:t>
            </a:r>
            <a:r>
              <a:rPr lang="en-US" dirty="0" err="1"/>
              <a:t>Nosotros</a:t>
            </a:r>
            <a:r>
              <a:rPr lang="en-US" dirty="0"/>
              <a:t> lo </a:t>
            </a:r>
            <a:r>
              <a:rPr lang="en-US" dirty="0" err="1"/>
              <a:t>creímos</a:t>
            </a:r>
            <a:r>
              <a:rPr lang="en-US" dirty="0"/>
              <a:t>. </a:t>
            </a:r>
            <a:r>
              <a:rPr lang="en-US" dirty="0" err="1"/>
              <a:t>Vosotros</a:t>
            </a:r>
            <a:r>
              <a:rPr lang="en-US" dirty="0"/>
              <a:t> lo </a:t>
            </a:r>
            <a:r>
              <a:rPr lang="en-US" dirty="0" err="1"/>
              <a:t>creísteis</a:t>
            </a:r>
            <a:r>
              <a:rPr lang="en-US" dirty="0"/>
              <a:t>. </a:t>
            </a:r>
            <a:r>
              <a:rPr lang="en-US" dirty="0" err="1"/>
              <a:t>Ustedes</a:t>
            </a:r>
            <a:r>
              <a:rPr lang="en-US" dirty="0"/>
              <a:t> lo </a:t>
            </a:r>
            <a:r>
              <a:rPr lang="en-US" dirty="0" err="1"/>
              <a:t>creyeron</a:t>
            </a:r>
            <a:r>
              <a:rPr lang="en-US" dirty="0"/>
              <a:t>.</a:t>
            </a:r>
          </a:p>
          <a:p>
            <a:pPr marL="285750" indent="-285750"/>
            <a:r>
              <a:rPr lang="en-US" b="1" dirty="0" err="1"/>
              <a:t>Oír</a:t>
            </a:r>
            <a:r>
              <a:rPr lang="en-US" dirty="0"/>
              <a:t> (</a:t>
            </a:r>
            <a:r>
              <a:rPr lang="en-US" i="1" dirty="0"/>
              <a:t>to hear</a:t>
            </a:r>
            <a:r>
              <a:rPr lang="en-US" dirty="0"/>
              <a:t>) – </a:t>
            </a:r>
            <a:r>
              <a:rPr lang="en-US" dirty="0" err="1"/>
              <a:t>Yo</a:t>
            </a:r>
            <a:r>
              <a:rPr lang="en-US" dirty="0"/>
              <a:t> lo </a:t>
            </a:r>
            <a:r>
              <a:rPr lang="en-US" dirty="0" err="1"/>
              <a:t>oí</a:t>
            </a:r>
            <a:r>
              <a:rPr lang="en-US" dirty="0"/>
              <a:t> (</a:t>
            </a:r>
            <a:r>
              <a:rPr lang="en-US" i="1" dirty="0"/>
              <a:t>I heard it</a:t>
            </a:r>
            <a:r>
              <a:rPr lang="en-US" dirty="0"/>
              <a:t>). Tú lo </a:t>
            </a:r>
            <a:r>
              <a:rPr lang="en-US" dirty="0" err="1"/>
              <a:t>oíste</a:t>
            </a:r>
            <a:r>
              <a:rPr lang="en-US" dirty="0"/>
              <a:t>. </a:t>
            </a:r>
            <a:r>
              <a:rPr lang="en-US" dirty="0" err="1"/>
              <a:t>Usted</a:t>
            </a:r>
            <a:r>
              <a:rPr lang="en-US" dirty="0"/>
              <a:t> lo </a:t>
            </a:r>
            <a:r>
              <a:rPr lang="en-US" dirty="0" err="1"/>
              <a:t>oyó</a:t>
            </a:r>
            <a:r>
              <a:rPr lang="en-US" dirty="0"/>
              <a:t>. </a:t>
            </a:r>
            <a:r>
              <a:rPr lang="en-US" dirty="0" err="1"/>
              <a:t>Nosotras</a:t>
            </a:r>
            <a:r>
              <a:rPr lang="en-US" dirty="0"/>
              <a:t> lo </a:t>
            </a:r>
            <a:r>
              <a:rPr lang="en-US" dirty="0" err="1"/>
              <a:t>oímos</a:t>
            </a:r>
            <a:r>
              <a:rPr lang="en-US" dirty="0"/>
              <a:t>. </a:t>
            </a:r>
            <a:r>
              <a:rPr lang="en-US" dirty="0" err="1"/>
              <a:t>Vosotros</a:t>
            </a:r>
            <a:r>
              <a:rPr lang="en-US" dirty="0"/>
              <a:t> lo </a:t>
            </a:r>
            <a:r>
              <a:rPr lang="en-US" dirty="0" err="1"/>
              <a:t>oísteis</a:t>
            </a:r>
            <a:r>
              <a:rPr lang="en-US" dirty="0"/>
              <a:t>. </a:t>
            </a:r>
            <a:r>
              <a:rPr lang="en-US" dirty="0" err="1"/>
              <a:t>Ellas</a:t>
            </a:r>
            <a:r>
              <a:rPr lang="en-US" dirty="0"/>
              <a:t> lo </a:t>
            </a:r>
            <a:r>
              <a:rPr lang="en-US" dirty="0" err="1"/>
              <a:t>oyeron</a:t>
            </a:r>
            <a:r>
              <a:rPr lang="en-US" dirty="0"/>
              <a:t>.</a:t>
            </a:r>
          </a:p>
          <a:p>
            <a:pPr marL="0" indent="0">
              <a:buNone/>
            </a:pPr>
            <a:endParaRPr lang="en-US" dirty="0"/>
          </a:p>
        </p:txBody>
      </p:sp>
    </p:spTree>
    <p:extLst>
      <p:ext uri="{BB962C8B-B14F-4D97-AF65-F5344CB8AC3E}">
        <p14:creationId xmlns:p14="http://schemas.microsoft.com/office/powerpoint/2010/main" val="3435742564"/>
      </p:ext>
    </p:extLst>
  </p:cSld>
  <p:clrMapOvr>
    <a:masterClrMapping/>
  </p:clrMapOvr>
</p:sld>
</file>

<file path=ppt/theme/theme1.xml><?xml version="1.0" encoding="utf-8"?>
<a:theme xmlns:a="http://schemas.openxmlformats.org/drawingml/2006/main" name="spanish">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anish" id="{1211721C-2912-9942-B203-62AA24E29B9A}" vid="{75A8EDD8-37AC-6A4E-9A4A-D71419DCD5A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spanish</Template>
  <TotalTime>0</TotalTime>
  <Words>2034</Words>
  <Application>Microsoft Macintosh PowerPoint</Application>
  <PresentationFormat>Widescreen</PresentationFormat>
  <Paragraphs>136</Paragraphs>
  <Slides>18</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Century Gothic</vt:lpstr>
      <vt:lpstr>spanish</vt:lpstr>
      <vt:lpstr>Introductory Spanish</vt:lpstr>
      <vt:lpstr>¿Quién recogió los platos?</vt:lpstr>
      <vt:lpstr>Learning Outcomes: ¿Quién recogió los platos?</vt:lpstr>
      <vt:lpstr>Introduction to ¿Quién recogió los platos?</vt:lpstr>
      <vt:lpstr>Gramática: El preterito</vt:lpstr>
      <vt:lpstr>Gramática: El preterito</vt:lpstr>
      <vt:lpstr>Gramática: Spelling changes in the preterit tense</vt:lpstr>
      <vt:lpstr>Gramática: Spelling changes in the preterit tense</vt:lpstr>
      <vt:lpstr>Gramática: Spelling changes in the preterit tense</vt:lpstr>
      <vt:lpstr>Gramática: Spelling changes, from a different perspective</vt:lpstr>
      <vt:lpstr>Gramática: Spelling changes, from a different perspective</vt:lpstr>
      <vt:lpstr>Gramática: Spelling changes, from a different perspective</vt:lpstr>
      <vt:lpstr>Ejercicios</vt:lpstr>
      <vt:lpstr>Actividad: ¿Terminaste todos tus quehaceres?</vt:lpstr>
      <vt:lpstr>Actividad: El descanso pasado</vt:lpstr>
      <vt:lpstr>Practice Question 1</vt:lpstr>
      <vt:lpstr>Practice Question 2</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The  Role of Business</dc:title>
  <dc:creator>Sarah Liebman</dc:creator>
  <cp:lastModifiedBy>Spencer De Vries</cp:lastModifiedBy>
  <cp:revision>310</cp:revision>
  <dcterms:modified xsi:type="dcterms:W3CDTF">2020-07-05T00:16:06Z</dcterms:modified>
</cp:coreProperties>
</file>