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4" r:id="rId1"/>
  </p:sldMasterIdLst>
  <p:notesMasterIdLst>
    <p:notesMasterId r:id="rId16"/>
  </p:notesMasterIdLst>
  <p:sldIdLst>
    <p:sldId id="256" r:id="rId2"/>
    <p:sldId id="292" r:id="rId3"/>
    <p:sldId id="299" r:id="rId4"/>
    <p:sldId id="345" r:id="rId5"/>
    <p:sldId id="347" r:id="rId6"/>
    <p:sldId id="348" r:id="rId7"/>
    <p:sldId id="349" r:id="rId8"/>
    <p:sldId id="336" r:id="rId9"/>
    <p:sldId id="351" r:id="rId10"/>
    <p:sldId id="339" r:id="rId11"/>
    <p:sldId id="350" r:id="rId12"/>
    <p:sldId id="311" r:id="rId13"/>
    <p:sldId id="346" r:id="rId14"/>
    <p:sldId id="274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C6238A-3F69-4CB4-8254-71C2D802A43E}" v="336" dt="2020-02-10T04:16:17.179"/>
    <p1510:client id="{497A4D7E-35FF-4969-8D28-D357C561470E}" v="2" dt="2019-08-21T22:21:50.420"/>
    <p1510:client id="{819C097F-32CE-4FC0-AF92-6F5F93809BC0}" v="6" dt="2019-08-12T20:14:20.835"/>
    <p1510:client id="{9274006D-5E5E-47B5-9697-A25EF2ACC2C5}" v="20" dt="2020-02-17T23:38:35.288"/>
    <p1510:client id="{A8FE0BC0-860E-48C2-BC44-F6D80E5828CF}" v="104" dt="2020-02-01T20:25:19.009"/>
    <p1510:client id="{B6255DCB-8A8C-4B76-9DD4-4094D1487CC6}" v="200" dt="2020-02-17T23:37:02.293"/>
    <p1510:client id="{FCC009FE-AD93-40A4-AF70-772EFB6F2CD6}" v="13" dt="2019-08-12T16:59:24.8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1"/>
  </p:normalViewPr>
  <p:slideViewPr>
    <p:cSldViewPr snapToGrid="0">
      <p:cViewPr varScale="1">
        <p:scale>
          <a:sx n="104" d="100"/>
          <a:sy n="104" d="100"/>
        </p:scale>
        <p:origin x="896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e38cf5fff1ccbbef" providerId="Windows Live" clId="Web-{6DD811F6-0AAC-4193-8150-532F8CCCBC0A}"/>
    <pc:docChg chg="modSld">
      <pc:chgData name="Guest User" userId="e38cf5fff1ccbbef" providerId="Windows Live" clId="Web-{6DD811F6-0AAC-4193-8150-532F8CCCBC0A}" dt="2019-08-22T20:43:47.869" v="274"/>
      <pc:docMkLst>
        <pc:docMk/>
      </pc:docMkLst>
      <pc:sldChg chg="modNotes">
        <pc:chgData name="Guest User" userId="e38cf5fff1ccbbef" providerId="Windows Live" clId="Web-{6DD811F6-0AAC-4193-8150-532F8CCCBC0A}" dt="2019-08-22T20:38:52.246" v="41"/>
        <pc:sldMkLst>
          <pc:docMk/>
          <pc:sldMk cId="4097320238" sldId="332"/>
        </pc:sldMkLst>
      </pc:sldChg>
      <pc:sldChg chg="modNotes">
        <pc:chgData name="Guest User" userId="e38cf5fff1ccbbef" providerId="Windows Live" clId="Web-{6DD811F6-0AAC-4193-8150-532F8CCCBC0A}" dt="2019-08-22T20:43:07.510" v="232"/>
        <pc:sldMkLst>
          <pc:docMk/>
          <pc:sldMk cId="318780012" sldId="338"/>
        </pc:sldMkLst>
      </pc:sldChg>
      <pc:sldChg chg="modNotes">
        <pc:chgData name="Guest User" userId="e38cf5fff1ccbbef" providerId="Windows Live" clId="Web-{6DD811F6-0AAC-4193-8150-532F8CCCBC0A}" dt="2019-08-22T20:39:34.855" v="70"/>
        <pc:sldMkLst>
          <pc:docMk/>
          <pc:sldMk cId="3685413596" sldId="340"/>
        </pc:sldMkLst>
      </pc:sldChg>
      <pc:sldChg chg="modNotes">
        <pc:chgData name="Guest User" userId="e38cf5fff1ccbbef" providerId="Windows Live" clId="Web-{6DD811F6-0AAC-4193-8150-532F8CCCBC0A}" dt="2019-08-22T20:43:47.869" v="274"/>
        <pc:sldMkLst>
          <pc:docMk/>
          <pc:sldMk cId="2823414821" sldId="341"/>
        </pc:sldMkLst>
      </pc:sldChg>
    </pc:docChg>
  </pc:docChgLst>
  <pc:docChgLst>
    <pc:chgData name="Guest User" userId="e38cf5fff1ccbbef" providerId="Windows Live" clId="Web-{B6255DCB-8A8C-4B76-9DD4-4094D1487CC6}"/>
    <pc:docChg chg="addSld modSld">
      <pc:chgData name="Guest User" userId="e38cf5fff1ccbbef" providerId="Windows Live" clId="Web-{B6255DCB-8A8C-4B76-9DD4-4094D1487CC6}" dt="2020-02-17T23:37:02.293" v="199" actId="20577"/>
      <pc:docMkLst>
        <pc:docMk/>
      </pc:docMkLst>
      <pc:sldChg chg="modSp modNotes">
        <pc:chgData name="Guest User" userId="e38cf5fff1ccbbef" providerId="Windows Live" clId="Web-{B6255DCB-8A8C-4B76-9DD4-4094D1487CC6}" dt="2020-02-17T23:27:07.471" v="34" actId="20577"/>
        <pc:sldMkLst>
          <pc:docMk/>
          <pc:sldMk cId="4253396331" sldId="311"/>
        </pc:sldMkLst>
        <pc:spChg chg="mod">
          <ac:chgData name="Guest User" userId="e38cf5fff1ccbbef" providerId="Windows Live" clId="Web-{B6255DCB-8A8C-4B76-9DD4-4094D1487CC6}" dt="2020-02-17T23:27:07.471" v="34" actId="20577"/>
          <ac:spMkLst>
            <pc:docMk/>
            <pc:sldMk cId="4253396331" sldId="311"/>
            <ac:spMk id="3" creationId="{1B39FA87-F59D-844F-B1A9-8A5ED869DC58}"/>
          </ac:spMkLst>
        </pc:spChg>
      </pc:sldChg>
      <pc:sldChg chg="modSp modNotes">
        <pc:chgData name="Guest User" userId="e38cf5fff1ccbbef" providerId="Windows Live" clId="Web-{B6255DCB-8A8C-4B76-9DD4-4094D1487CC6}" dt="2020-02-17T23:31:29.906" v="165"/>
        <pc:sldMkLst>
          <pc:docMk/>
          <pc:sldMk cId="1584528486" sldId="346"/>
        </pc:sldMkLst>
        <pc:spChg chg="mod">
          <ac:chgData name="Guest User" userId="e38cf5fff1ccbbef" providerId="Windows Live" clId="Web-{B6255DCB-8A8C-4B76-9DD4-4094D1487CC6}" dt="2020-02-17T23:30:53.219" v="163" actId="20577"/>
          <ac:spMkLst>
            <pc:docMk/>
            <pc:sldMk cId="1584528486" sldId="346"/>
            <ac:spMk id="3" creationId="{1B39FA87-F59D-844F-B1A9-8A5ED869DC58}"/>
          </ac:spMkLst>
        </pc:spChg>
      </pc:sldChg>
      <pc:sldChg chg="delSp modSp add replId">
        <pc:chgData name="Guest User" userId="e38cf5fff1ccbbef" providerId="Windows Live" clId="Web-{B6255DCB-8A8C-4B76-9DD4-4094D1487CC6}" dt="2020-02-17T23:37:02.293" v="199" actId="20577"/>
        <pc:sldMkLst>
          <pc:docMk/>
          <pc:sldMk cId="1230988061" sldId="351"/>
        </pc:sldMkLst>
        <pc:spChg chg="mod">
          <ac:chgData name="Guest User" userId="e38cf5fff1ccbbef" providerId="Windows Live" clId="Web-{B6255DCB-8A8C-4B76-9DD4-4094D1487CC6}" dt="2020-02-17T23:37:02.293" v="199" actId="20577"/>
          <ac:spMkLst>
            <pc:docMk/>
            <pc:sldMk cId="1230988061" sldId="351"/>
            <ac:spMk id="3" creationId="{A2DFA820-1700-448D-99CA-451110C5B9CA}"/>
          </ac:spMkLst>
        </pc:spChg>
        <pc:spChg chg="del">
          <ac:chgData name="Guest User" userId="e38cf5fff1ccbbef" providerId="Windows Live" clId="Web-{B6255DCB-8A8C-4B76-9DD4-4094D1487CC6}" dt="2020-02-17T23:27:26.033" v="38"/>
          <ac:spMkLst>
            <pc:docMk/>
            <pc:sldMk cId="1230988061" sldId="351"/>
            <ac:spMk id="6" creationId="{0953DB20-F3FC-4ABD-8D3B-29ABFFB7FB5F}"/>
          </ac:spMkLst>
        </pc:spChg>
      </pc:sldChg>
    </pc:docChg>
  </pc:docChgLst>
  <pc:docChgLst>
    <pc:chgData name="Guest User" userId="e38cf5fff1ccbbef" providerId="Windows Live" clId="Web-{31D3A5C1-D8EB-4AC8-A4A0-415AF2B75AC7}"/>
    <pc:docChg chg="modSld">
      <pc:chgData name="Guest User" userId="e38cf5fff1ccbbef" providerId="Windows Live" clId="Web-{31D3A5C1-D8EB-4AC8-A4A0-415AF2B75AC7}" dt="2019-08-22T21:19:05.015" v="4" actId="20577"/>
      <pc:docMkLst>
        <pc:docMk/>
      </pc:docMkLst>
      <pc:sldChg chg="modSp">
        <pc:chgData name="Guest User" userId="e38cf5fff1ccbbef" providerId="Windows Live" clId="Web-{31D3A5C1-D8EB-4AC8-A4A0-415AF2B75AC7}" dt="2019-08-22T21:19:05.015" v="4" actId="20577"/>
        <pc:sldMkLst>
          <pc:docMk/>
          <pc:sldMk cId="0" sldId="331"/>
        </pc:sldMkLst>
        <pc:spChg chg="mod">
          <ac:chgData name="Guest User" userId="e38cf5fff1ccbbef" providerId="Windows Live" clId="Web-{31D3A5C1-D8EB-4AC8-A4A0-415AF2B75AC7}" dt="2019-08-22T21:19:05.015" v="4" actId="20577"/>
          <ac:spMkLst>
            <pc:docMk/>
            <pc:sldMk cId="0" sldId="331"/>
            <ac:spMk id="2" creationId="{00000000-0000-0000-0000-000000000000}"/>
          </ac:spMkLst>
        </pc:spChg>
      </pc:sldChg>
      <pc:sldChg chg="modSp">
        <pc:chgData name="Guest User" userId="e38cf5fff1ccbbef" providerId="Windows Live" clId="Web-{31D3A5C1-D8EB-4AC8-A4A0-415AF2B75AC7}" dt="2019-08-22T21:18:58.030" v="1" actId="20577"/>
        <pc:sldMkLst>
          <pc:docMk/>
          <pc:sldMk cId="3813879265" sldId="339"/>
        </pc:sldMkLst>
        <pc:spChg chg="mod">
          <ac:chgData name="Guest User" userId="e38cf5fff1ccbbef" providerId="Windows Live" clId="Web-{31D3A5C1-D8EB-4AC8-A4A0-415AF2B75AC7}" dt="2019-08-22T21:18:58.030" v="1" actId="20577"/>
          <ac:spMkLst>
            <pc:docMk/>
            <pc:sldMk cId="3813879265" sldId="339"/>
            <ac:spMk id="2" creationId="{00066170-BEE8-4679-9845-D12666BF1833}"/>
          </ac:spMkLst>
        </pc:spChg>
      </pc:sldChg>
    </pc:docChg>
  </pc:docChgLst>
  <pc:docChgLst>
    <pc:chgData name="Guest User" userId="e38cf5fff1ccbbef" providerId="Windows Live" clId="Web-{819C097F-32CE-4FC0-AF92-6F5F93809BC0}"/>
    <pc:docChg chg="modSld">
      <pc:chgData name="Guest User" userId="e38cf5fff1ccbbef" providerId="Windows Live" clId="Web-{819C097F-32CE-4FC0-AF92-6F5F93809BC0}" dt="2019-08-12T20:14:20.835" v="5" actId="20577"/>
      <pc:docMkLst>
        <pc:docMk/>
      </pc:docMkLst>
      <pc:sldChg chg="modSp">
        <pc:chgData name="Guest User" userId="e38cf5fff1ccbbef" providerId="Windows Live" clId="Web-{819C097F-32CE-4FC0-AF92-6F5F93809BC0}" dt="2019-08-12T20:08:55.289" v="2" actId="20577"/>
        <pc:sldMkLst>
          <pc:docMk/>
          <pc:sldMk cId="0" sldId="256"/>
        </pc:sldMkLst>
        <pc:spChg chg="mod">
          <ac:chgData name="Guest User" userId="e38cf5fff1ccbbef" providerId="Windows Live" clId="Web-{819C097F-32CE-4FC0-AF92-6F5F93809BC0}" dt="2019-08-12T20:08:55.289" v="2" actId="20577"/>
          <ac:spMkLst>
            <pc:docMk/>
            <pc:sldMk cId="0" sldId="256"/>
            <ac:spMk id="6" creationId="{7766042E-BEC4-904E-9FCA-2079983A42E9}"/>
          </ac:spMkLst>
        </pc:spChg>
      </pc:sldChg>
      <pc:sldChg chg="modSp">
        <pc:chgData name="Guest User" userId="e38cf5fff1ccbbef" providerId="Windows Live" clId="Web-{819C097F-32CE-4FC0-AF92-6F5F93809BC0}" dt="2019-08-12T20:14:20.835" v="5" actId="20577"/>
        <pc:sldMkLst>
          <pc:docMk/>
          <pc:sldMk cId="3005863671" sldId="307"/>
        </pc:sldMkLst>
        <pc:spChg chg="mod">
          <ac:chgData name="Guest User" userId="e38cf5fff1ccbbef" providerId="Windows Live" clId="Web-{819C097F-32CE-4FC0-AF92-6F5F93809BC0}" dt="2019-08-12T20:14:20.835" v="5" actId="20577"/>
          <ac:spMkLst>
            <pc:docMk/>
            <pc:sldMk cId="3005863671" sldId="307"/>
            <ac:spMk id="4" creationId="{DA67CFDE-E5A7-C84A-9B10-D2A33B362978}"/>
          </ac:spMkLst>
        </pc:spChg>
      </pc:sldChg>
    </pc:docChg>
  </pc:docChgLst>
  <pc:docChgLst>
    <pc:chgData name="Guest User" userId="e38cf5fff1ccbbef" providerId="Windows Live" clId="Web-{46AA7075-060D-4371-9CC8-E516CA3F3DA4}"/>
    <pc:docChg chg="addSld modSld">
      <pc:chgData name="Guest User" userId="e38cf5fff1ccbbef" providerId="Windows Live" clId="Web-{46AA7075-060D-4371-9CC8-E516CA3F3DA4}" dt="2019-08-23T18:32:57.683" v="33" actId="20577"/>
      <pc:docMkLst>
        <pc:docMk/>
      </pc:docMkLst>
      <pc:sldChg chg="modSp new">
        <pc:chgData name="Guest User" userId="e38cf5fff1ccbbef" providerId="Windows Live" clId="Web-{46AA7075-060D-4371-9CC8-E516CA3F3DA4}" dt="2019-08-23T18:32:57.683" v="33" actId="20577"/>
        <pc:sldMkLst>
          <pc:docMk/>
          <pc:sldMk cId="2094117202" sldId="345"/>
        </pc:sldMkLst>
        <pc:spChg chg="mod">
          <ac:chgData name="Guest User" userId="e38cf5fff1ccbbef" providerId="Windows Live" clId="Web-{46AA7075-060D-4371-9CC8-E516CA3F3DA4}" dt="2019-08-23T18:31:24.637" v="24" actId="20577"/>
          <ac:spMkLst>
            <pc:docMk/>
            <pc:sldMk cId="2094117202" sldId="345"/>
            <ac:spMk id="2" creationId="{2AF33A63-B4D7-4CC6-A805-1807F37AA4D9}"/>
          </ac:spMkLst>
        </pc:spChg>
        <pc:spChg chg="mod">
          <ac:chgData name="Guest User" userId="e38cf5fff1ccbbef" providerId="Windows Live" clId="Web-{46AA7075-060D-4371-9CC8-E516CA3F3DA4}" dt="2019-08-23T18:32:57.683" v="33" actId="20577"/>
          <ac:spMkLst>
            <pc:docMk/>
            <pc:sldMk cId="2094117202" sldId="345"/>
            <ac:spMk id="3" creationId="{825D01C3-6DF9-43AD-86EA-295337FBF9AC}"/>
          </ac:spMkLst>
        </pc:spChg>
      </pc:sldChg>
    </pc:docChg>
  </pc:docChgLst>
  <pc:docChgLst>
    <pc:chgData name="Guest User" userId="e38cf5fff1ccbbef" providerId="Windows Live" clId="Web-{26C6238A-3F69-4CB4-8254-71C2D802A43E}"/>
    <pc:docChg chg="addSld delSld modSld">
      <pc:chgData name="Guest User" userId="e38cf5fff1ccbbef" providerId="Windows Live" clId="Web-{26C6238A-3F69-4CB4-8254-71C2D802A43E}" dt="2020-02-10T04:16:17.179" v="296" actId="20577"/>
      <pc:docMkLst>
        <pc:docMk/>
      </pc:docMkLst>
      <pc:sldChg chg="modSp">
        <pc:chgData name="Guest User" userId="e38cf5fff1ccbbef" providerId="Windows Live" clId="Web-{26C6238A-3F69-4CB4-8254-71C2D802A43E}" dt="2020-02-10T03:44:39.097" v="2" actId="20577"/>
        <pc:sldMkLst>
          <pc:docMk/>
          <pc:sldMk cId="0" sldId="256"/>
        </pc:sldMkLst>
        <pc:spChg chg="mod">
          <ac:chgData name="Guest User" userId="e38cf5fff1ccbbef" providerId="Windows Live" clId="Web-{26C6238A-3F69-4CB4-8254-71C2D802A43E}" dt="2020-02-10T03:44:39.097" v="2" actId="20577"/>
          <ac:spMkLst>
            <pc:docMk/>
            <pc:sldMk cId="0" sldId="256"/>
            <ac:spMk id="6" creationId="{7766042E-BEC4-904E-9FCA-2079983A42E9}"/>
          </ac:spMkLst>
        </pc:spChg>
      </pc:sldChg>
      <pc:sldChg chg="modSp">
        <pc:chgData name="Guest User" userId="e38cf5fff1ccbbef" providerId="Windows Live" clId="Web-{26C6238A-3F69-4CB4-8254-71C2D802A43E}" dt="2020-02-10T04:09:09.261" v="236" actId="20577"/>
        <pc:sldMkLst>
          <pc:docMk/>
          <pc:sldMk cId="0" sldId="274"/>
        </pc:sldMkLst>
        <pc:spChg chg="mod">
          <ac:chgData name="Guest User" userId="e38cf5fff1ccbbef" providerId="Windows Live" clId="Web-{26C6238A-3F69-4CB4-8254-71C2D802A43E}" dt="2020-02-10T04:09:09.261" v="236" actId="20577"/>
          <ac:spMkLst>
            <pc:docMk/>
            <pc:sldMk cId="0" sldId="274"/>
            <ac:spMk id="3" creationId="{825DF835-CFA2-0B45-9273-6EEA176391B8}"/>
          </ac:spMkLst>
        </pc:spChg>
      </pc:sldChg>
      <pc:sldChg chg="modSp">
        <pc:chgData name="Guest User" userId="e38cf5fff1ccbbef" providerId="Windows Live" clId="Web-{26C6238A-3F69-4CB4-8254-71C2D802A43E}" dt="2020-02-10T03:44:49.331" v="18" actId="20577"/>
        <pc:sldMkLst>
          <pc:docMk/>
          <pc:sldMk cId="3177937676" sldId="292"/>
        </pc:sldMkLst>
        <pc:spChg chg="mod">
          <ac:chgData name="Guest User" userId="e38cf5fff1ccbbef" providerId="Windows Live" clId="Web-{26C6238A-3F69-4CB4-8254-71C2D802A43E}" dt="2020-02-10T03:44:49.331" v="18" actId="20577"/>
          <ac:spMkLst>
            <pc:docMk/>
            <pc:sldMk cId="3177937676" sldId="292"/>
            <ac:spMk id="2" creationId="{B3CA7CCB-CF56-244B-9034-AE11AC11B77C}"/>
          </ac:spMkLst>
        </pc:spChg>
      </pc:sldChg>
      <pc:sldChg chg="modSp">
        <pc:chgData name="Guest User" userId="e38cf5fff1ccbbef" providerId="Windows Live" clId="Web-{26C6238A-3F69-4CB4-8254-71C2D802A43E}" dt="2020-02-10T03:45:42.519" v="53" actId="20577"/>
        <pc:sldMkLst>
          <pc:docMk/>
          <pc:sldMk cId="2929006727" sldId="299"/>
        </pc:sldMkLst>
        <pc:spChg chg="mod">
          <ac:chgData name="Guest User" userId="e38cf5fff1ccbbef" providerId="Windows Live" clId="Web-{26C6238A-3F69-4CB4-8254-71C2D802A43E}" dt="2020-02-10T03:44:58.690" v="38" actId="20577"/>
          <ac:spMkLst>
            <pc:docMk/>
            <pc:sldMk cId="2929006727" sldId="299"/>
            <ac:spMk id="3" creationId="{A4477EF2-C265-934A-B975-3E5D4088780C}"/>
          </ac:spMkLst>
        </pc:spChg>
        <pc:spChg chg="mod">
          <ac:chgData name="Guest User" userId="e38cf5fff1ccbbef" providerId="Windows Live" clId="Web-{26C6238A-3F69-4CB4-8254-71C2D802A43E}" dt="2020-02-10T03:45:42.519" v="53" actId="20577"/>
          <ac:spMkLst>
            <pc:docMk/>
            <pc:sldMk cId="2929006727" sldId="299"/>
            <ac:spMk id="4" creationId="{93D99F56-4DB3-D14F-AA13-0FA8FD7AE0C7}"/>
          </ac:spMkLst>
        </pc:spChg>
      </pc:sldChg>
      <pc:sldChg chg="addSp delSp modSp">
        <pc:chgData name="Guest User" userId="e38cf5fff1ccbbef" providerId="Windows Live" clId="Web-{26C6238A-3F69-4CB4-8254-71C2D802A43E}" dt="2020-02-10T04:16:17.179" v="296" actId="20577"/>
        <pc:sldMkLst>
          <pc:docMk/>
          <pc:sldMk cId="2289254147" sldId="336"/>
        </pc:sldMkLst>
        <pc:spChg chg="mod">
          <ac:chgData name="Guest User" userId="e38cf5fff1ccbbef" providerId="Windows Live" clId="Web-{26C6238A-3F69-4CB4-8254-71C2D802A43E}" dt="2020-02-10T04:14:59.851" v="274" actId="20577"/>
          <ac:spMkLst>
            <pc:docMk/>
            <pc:sldMk cId="2289254147" sldId="336"/>
            <ac:spMk id="3" creationId="{A2DFA820-1700-448D-99CA-451110C5B9CA}"/>
          </ac:spMkLst>
        </pc:spChg>
        <pc:spChg chg="add mod">
          <ac:chgData name="Guest User" userId="e38cf5fff1ccbbef" providerId="Windows Live" clId="Web-{26C6238A-3F69-4CB4-8254-71C2D802A43E}" dt="2020-02-10T04:16:17.179" v="296" actId="20577"/>
          <ac:spMkLst>
            <pc:docMk/>
            <pc:sldMk cId="2289254147" sldId="336"/>
            <ac:spMk id="6" creationId="{0953DB20-F3FC-4ABD-8D3B-29ABFFB7FB5F}"/>
          </ac:spMkLst>
        </pc:spChg>
        <pc:graphicFrameChg chg="add del mod modGraphic">
          <ac:chgData name="Guest User" userId="e38cf5fff1ccbbef" providerId="Windows Live" clId="Web-{26C6238A-3F69-4CB4-8254-71C2D802A43E}" dt="2020-02-10T04:13:39.243" v="243"/>
          <ac:graphicFrameMkLst>
            <pc:docMk/>
            <pc:sldMk cId="2289254147" sldId="336"/>
            <ac:graphicFrameMk id="5" creationId="{5B04AF8F-731B-49C4-90FF-470781BA2480}"/>
          </ac:graphicFrameMkLst>
        </pc:graphicFrameChg>
      </pc:sldChg>
      <pc:sldChg chg="addSp modSp modNotes">
        <pc:chgData name="Guest User" userId="e38cf5fff1ccbbef" providerId="Windows Live" clId="Web-{26C6238A-3F69-4CB4-8254-71C2D802A43E}" dt="2020-02-10T04:06:51.309" v="201"/>
        <pc:sldMkLst>
          <pc:docMk/>
          <pc:sldMk cId="3813879265" sldId="339"/>
        </pc:sldMkLst>
        <pc:spChg chg="mod">
          <ac:chgData name="Guest User" userId="e38cf5fff1ccbbef" providerId="Windows Live" clId="Web-{26C6238A-3F69-4CB4-8254-71C2D802A43E}" dt="2020-02-10T04:00:38.124" v="147" actId="20577"/>
          <ac:spMkLst>
            <pc:docMk/>
            <pc:sldMk cId="3813879265" sldId="339"/>
            <ac:spMk id="2" creationId="{00066170-BEE8-4679-9845-D12666BF1833}"/>
          </ac:spMkLst>
        </pc:spChg>
        <pc:spChg chg="mod">
          <ac:chgData name="Guest User" userId="e38cf5fff1ccbbef" providerId="Windows Live" clId="Web-{26C6238A-3F69-4CB4-8254-71C2D802A43E}" dt="2020-02-10T04:05:31.950" v="197" actId="20577"/>
          <ac:spMkLst>
            <pc:docMk/>
            <pc:sldMk cId="3813879265" sldId="339"/>
            <ac:spMk id="3" creationId="{5623DD62-E018-41C0-9618-4255DAA5DB5D}"/>
          </ac:spMkLst>
        </pc:spChg>
        <pc:spChg chg="add mod">
          <ac:chgData name="Guest User" userId="e38cf5fff1ccbbef" providerId="Windows Live" clId="Web-{26C6238A-3F69-4CB4-8254-71C2D802A43E}" dt="2020-02-10T04:01:33.405" v="157" actId="20577"/>
          <ac:spMkLst>
            <pc:docMk/>
            <pc:sldMk cId="3813879265" sldId="339"/>
            <ac:spMk id="4" creationId="{06420158-03F1-4060-B986-199AB6879AC6}"/>
          </ac:spMkLst>
        </pc:spChg>
        <pc:spChg chg="add mod">
          <ac:chgData name="Guest User" userId="e38cf5fff1ccbbef" providerId="Windows Live" clId="Web-{26C6238A-3F69-4CB4-8254-71C2D802A43E}" dt="2020-02-10T04:03:46.529" v="192" actId="1076"/>
          <ac:spMkLst>
            <pc:docMk/>
            <pc:sldMk cId="3813879265" sldId="339"/>
            <ac:spMk id="6" creationId="{36C0B2B9-DAA5-4037-8A26-C9F3EDF99DE1}"/>
          </ac:spMkLst>
        </pc:spChg>
      </pc:sldChg>
      <pc:sldChg chg="modSp">
        <pc:chgData name="Guest User" userId="e38cf5fff1ccbbef" providerId="Windows Live" clId="Web-{26C6238A-3F69-4CB4-8254-71C2D802A43E}" dt="2020-02-10T03:55:50.783" v="99" actId="20577"/>
        <pc:sldMkLst>
          <pc:docMk/>
          <pc:sldMk cId="2094117202" sldId="345"/>
        </pc:sldMkLst>
        <pc:spChg chg="mod">
          <ac:chgData name="Guest User" userId="e38cf5fff1ccbbef" providerId="Windows Live" clId="Web-{26C6238A-3F69-4CB4-8254-71C2D802A43E}" dt="2020-02-10T03:45:15.659" v="45" actId="20577"/>
          <ac:spMkLst>
            <pc:docMk/>
            <pc:sldMk cId="2094117202" sldId="345"/>
            <ac:spMk id="2" creationId="{2AF33A63-B4D7-4CC6-A805-1807F37AA4D9}"/>
          </ac:spMkLst>
        </pc:spChg>
        <pc:spChg chg="mod">
          <ac:chgData name="Guest User" userId="e38cf5fff1ccbbef" providerId="Windows Live" clId="Web-{26C6238A-3F69-4CB4-8254-71C2D802A43E}" dt="2020-02-10T03:55:50.783" v="99" actId="20577"/>
          <ac:spMkLst>
            <pc:docMk/>
            <pc:sldMk cId="2094117202" sldId="345"/>
            <ac:spMk id="3" creationId="{825D01C3-6DF9-43AD-86EA-295337FBF9AC}"/>
          </ac:spMkLst>
        </pc:spChg>
      </pc:sldChg>
      <pc:sldChg chg="modSp new">
        <pc:chgData name="Guest User" userId="e38cf5fff1ccbbef" providerId="Windows Live" clId="Web-{26C6238A-3F69-4CB4-8254-71C2D802A43E}" dt="2020-02-10T03:56:55.204" v="109" actId="20577"/>
        <pc:sldMkLst>
          <pc:docMk/>
          <pc:sldMk cId="3337385584" sldId="347"/>
        </pc:sldMkLst>
        <pc:spChg chg="mod">
          <ac:chgData name="Guest User" userId="e38cf5fff1ccbbef" providerId="Windows Live" clId="Web-{26C6238A-3F69-4CB4-8254-71C2D802A43E}" dt="2020-02-10T03:56:55.204" v="109" actId="20577"/>
          <ac:spMkLst>
            <pc:docMk/>
            <pc:sldMk cId="3337385584" sldId="347"/>
            <ac:spMk id="2" creationId="{C4065508-0B3B-48A6-9897-D702A97A69E8}"/>
          </ac:spMkLst>
        </pc:spChg>
        <pc:spChg chg="mod">
          <ac:chgData name="Guest User" userId="e38cf5fff1ccbbef" providerId="Windows Live" clId="Web-{26C6238A-3F69-4CB4-8254-71C2D802A43E}" dt="2020-02-10T03:52:13.988" v="60" actId="20577"/>
          <ac:spMkLst>
            <pc:docMk/>
            <pc:sldMk cId="3337385584" sldId="347"/>
            <ac:spMk id="3" creationId="{D8A50E78-9075-4E76-935A-538F349A99A7}"/>
          </ac:spMkLst>
        </pc:spChg>
      </pc:sldChg>
      <pc:sldChg chg="modSp add replId">
        <pc:chgData name="Guest User" userId="e38cf5fff1ccbbef" providerId="Windows Live" clId="Web-{26C6238A-3F69-4CB4-8254-71C2D802A43E}" dt="2020-02-10T03:56:59.626" v="113" actId="20577"/>
        <pc:sldMkLst>
          <pc:docMk/>
          <pc:sldMk cId="3179063279" sldId="348"/>
        </pc:sldMkLst>
        <pc:spChg chg="mod">
          <ac:chgData name="Guest User" userId="e38cf5fff1ccbbef" providerId="Windows Live" clId="Web-{26C6238A-3F69-4CB4-8254-71C2D802A43E}" dt="2020-02-10T03:56:59.626" v="113" actId="20577"/>
          <ac:spMkLst>
            <pc:docMk/>
            <pc:sldMk cId="3179063279" sldId="348"/>
            <ac:spMk id="2" creationId="{C4065508-0B3B-48A6-9897-D702A97A69E8}"/>
          </ac:spMkLst>
        </pc:spChg>
        <pc:spChg chg="mod">
          <ac:chgData name="Guest User" userId="e38cf5fff1ccbbef" providerId="Windows Live" clId="Web-{26C6238A-3F69-4CB4-8254-71C2D802A43E}" dt="2020-02-10T03:56:38.782" v="104" actId="20577"/>
          <ac:spMkLst>
            <pc:docMk/>
            <pc:sldMk cId="3179063279" sldId="348"/>
            <ac:spMk id="3" creationId="{D8A50E78-9075-4E76-935A-538F349A99A7}"/>
          </ac:spMkLst>
        </pc:spChg>
      </pc:sldChg>
      <pc:sldChg chg="modSp add replId">
        <pc:chgData name="Guest User" userId="e38cf5fff1ccbbef" providerId="Windows Live" clId="Web-{26C6238A-3F69-4CB4-8254-71C2D802A43E}" dt="2020-02-10T03:57:09.392" v="129" actId="20577"/>
        <pc:sldMkLst>
          <pc:docMk/>
          <pc:sldMk cId="1571982321" sldId="349"/>
        </pc:sldMkLst>
        <pc:spChg chg="mod">
          <ac:chgData name="Guest User" userId="e38cf5fff1ccbbef" providerId="Windows Live" clId="Web-{26C6238A-3F69-4CB4-8254-71C2D802A43E}" dt="2020-02-10T03:57:09.392" v="129" actId="20577"/>
          <ac:spMkLst>
            <pc:docMk/>
            <pc:sldMk cId="1571982321" sldId="349"/>
            <ac:spMk id="2" creationId="{C4065508-0B3B-48A6-9897-D702A97A69E8}"/>
          </ac:spMkLst>
        </pc:spChg>
        <pc:spChg chg="mod">
          <ac:chgData name="Guest User" userId="e38cf5fff1ccbbef" providerId="Windows Live" clId="Web-{26C6238A-3F69-4CB4-8254-71C2D802A43E}" dt="2020-02-10T03:57:03.673" v="117" actId="20577"/>
          <ac:spMkLst>
            <pc:docMk/>
            <pc:sldMk cId="1571982321" sldId="349"/>
            <ac:spMk id="3" creationId="{D8A50E78-9075-4E76-935A-538F349A99A7}"/>
          </ac:spMkLst>
        </pc:spChg>
      </pc:sldChg>
      <pc:sldChg chg="modSp add replId">
        <pc:chgData name="Guest User" userId="e38cf5fff1ccbbef" providerId="Windows Live" clId="Web-{26C6238A-3F69-4CB4-8254-71C2D802A43E}" dt="2020-02-10T04:07:34.527" v="215" actId="20577"/>
        <pc:sldMkLst>
          <pc:docMk/>
          <pc:sldMk cId="3535680160" sldId="350"/>
        </pc:sldMkLst>
        <pc:spChg chg="mod">
          <ac:chgData name="Guest User" userId="e38cf5fff1ccbbef" providerId="Windows Live" clId="Web-{26C6238A-3F69-4CB4-8254-71C2D802A43E}" dt="2020-02-10T04:06:57.621" v="211" actId="20577"/>
          <ac:spMkLst>
            <pc:docMk/>
            <pc:sldMk cId="3535680160" sldId="350"/>
            <ac:spMk id="2" creationId="{00066170-BEE8-4679-9845-D12666BF1833}"/>
          </ac:spMkLst>
        </pc:spChg>
        <pc:spChg chg="mod">
          <ac:chgData name="Guest User" userId="e38cf5fff1ccbbef" providerId="Windows Live" clId="Web-{26C6238A-3F69-4CB4-8254-71C2D802A43E}" dt="2020-02-10T04:07:34.527" v="215" actId="20577"/>
          <ac:spMkLst>
            <pc:docMk/>
            <pc:sldMk cId="3535680160" sldId="350"/>
            <ac:spMk id="3" creationId="{5623DD62-E018-41C0-9618-4255DAA5DB5D}"/>
          </ac:spMkLst>
        </pc:spChg>
      </pc:sldChg>
      <pc:sldChg chg="addSp delSp modSp add del replId">
        <pc:chgData name="Guest User" userId="e38cf5fff1ccbbef" providerId="Windows Live" clId="Web-{26C6238A-3F69-4CB4-8254-71C2D802A43E}" dt="2020-02-10T04:15:22.585" v="278"/>
        <pc:sldMkLst>
          <pc:docMk/>
          <pc:sldMk cId="4159748925" sldId="351"/>
        </pc:sldMkLst>
        <pc:spChg chg="del mod">
          <ac:chgData name="Guest User" userId="e38cf5fff1ccbbef" providerId="Windows Live" clId="Web-{26C6238A-3F69-4CB4-8254-71C2D802A43E}" dt="2020-02-10T04:14:11.352" v="260"/>
          <ac:spMkLst>
            <pc:docMk/>
            <pc:sldMk cId="4159748925" sldId="351"/>
            <ac:spMk id="3" creationId="{A2DFA820-1700-448D-99CA-451110C5B9CA}"/>
          </ac:spMkLst>
        </pc:spChg>
        <pc:spChg chg="add mod">
          <ac:chgData name="Guest User" userId="e38cf5fff1ccbbef" providerId="Windows Live" clId="Web-{26C6238A-3F69-4CB4-8254-71C2D802A43E}" dt="2020-02-10T04:14:11.352" v="260"/>
          <ac:spMkLst>
            <pc:docMk/>
            <pc:sldMk cId="4159748925" sldId="351"/>
            <ac:spMk id="5" creationId="{767F2F52-CCC0-4B1C-B1CD-55C4E69C9E03}"/>
          </ac:spMkLst>
        </pc:spChg>
      </pc:sldChg>
    </pc:docChg>
  </pc:docChgLst>
  <pc:docChgLst>
    <pc:chgData name="Guest User" userId="e38cf5fff1ccbbef" providerId="Windows Live" clId="Web-{0E28E49C-4332-49C8-8760-C9B9A764E33B}"/>
    <pc:docChg chg="delSld modSld">
      <pc:chgData name="Guest User" userId="e38cf5fff1ccbbef" providerId="Windows Live" clId="Web-{0E28E49C-4332-49C8-8760-C9B9A764E33B}" dt="2019-08-13T16:25:15.219" v="11" actId="20577"/>
      <pc:docMkLst>
        <pc:docMk/>
      </pc:docMkLst>
      <pc:sldChg chg="del">
        <pc:chgData name="Guest User" userId="e38cf5fff1ccbbef" providerId="Windows Live" clId="Web-{0E28E49C-4332-49C8-8760-C9B9A764E33B}" dt="2019-08-13T16:24:18.750" v="0"/>
        <pc:sldMkLst>
          <pc:docMk/>
          <pc:sldMk cId="3005863671" sldId="307"/>
        </pc:sldMkLst>
      </pc:sldChg>
      <pc:sldChg chg="modSp">
        <pc:chgData name="Guest User" userId="e38cf5fff1ccbbef" providerId="Windows Live" clId="Web-{0E28E49C-4332-49C8-8760-C9B9A764E33B}" dt="2019-08-13T16:25:15.219" v="11" actId="20577"/>
        <pc:sldMkLst>
          <pc:docMk/>
          <pc:sldMk cId="2289254147" sldId="336"/>
        </pc:sldMkLst>
        <pc:spChg chg="mod">
          <ac:chgData name="Guest User" userId="e38cf5fff1ccbbef" providerId="Windows Live" clId="Web-{0E28E49C-4332-49C8-8760-C9B9A764E33B}" dt="2019-08-13T16:25:15.219" v="11" actId="20577"/>
          <ac:spMkLst>
            <pc:docMk/>
            <pc:sldMk cId="2289254147" sldId="336"/>
            <ac:spMk id="3" creationId="{A2DFA820-1700-448D-99CA-451110C5B9CA}"/>
          </ac:spMkLst>
        </pc:spChg>
      </pc:sldChg>
    </pc:docChg>
  </pc:docChgLst>
  <pc:docChgLst>
    <pc:chgData name="Guest User" userId="e38cf5fff1ccbbef" providerId="Windows Live" clId="Web-{9274006D-5E5E-47B5-9697-A25EF2ACC2C5}"/>
    <pc:docChg chg="modSld">
      <pc:chgData name="Guest User" userId="e38cf5fff1ccbbef" providerId="Windows Live" clId="Web-{9274006D-5E5E-47B5-9697-A25EF2ACC2C5}" dt="2020-02-17T23:38:35.288" v="19" actId="20577"/>
      <pc:docMkLst>
        <pc:docMk/>
      </pc:docMkLst>
      <pc:sldChg chg="modSp">
        <pc:chgData name="Guest User" userId="e38cf5fff1ccbbef" providerId="Windows Live" clId="Web-{9274006D-5E5E-47B5-9697-A25EF2ACC2C5}" dt="2020-02-17T23:38:35.288" v="19" actId="20577"/>
        <pc:sldMkLst>
          <pc:docMk/>
          <pc:sldMk cId="1230988061" sldId="351"/>
        </pc:sldMkLst>
        <pc:spChg chg="mod">
          <ac:chgData name="Guest User" userId="e38cf5fff1ccbbef" providerId="Windows Live" clId="Web-{9274006D-5E5E-47B5-9697-A25EF2ACC2C5}" dt="2020-02-17T23:38:35.288" v="19" actId="20577"/>
          <ac:spMkLst>
            <pc:docMk/>
            <pc:sldMk cId="1230988061" sldId="351"/>
            <ac:spMk id="3" creationId="{A2DFA820-1700-448D-99CA-451110C5B9CA}"/>
          </ac:spMkLst>
        </pc:spChg>
      </pc:sldChg>
    </pc:docChg>
  </pc:docChgLst>
  <pc:docChgLst>
    <pc:chgData name="Guest User" userId="e38cf5fff1ccbbef" providerId="Windows Live" clId="Web-{497A4D7E-35FF-4969-8D28-D357C561470E}"/>
    <pc:docChg chg="modSld">
      <pc:chgData name="Guest User" userId="e38cf5fff1ccbbef" providerId="Windows Live" clId="Web-{497A4D7E-35FF-4969-8D28-D357C561470E}" dt="2019-08-21T22:21:50.420" v="1" actId="20577"/>
      <pc:docMkLst>
        <pc:docMk/>
      </pc:docMkLst>
      <pc:sldChg chg="modSp">
        <pc:chgData name="Guest User" userId="e38cf5fff1ccbbef" providerId="Windows Live" clId="Web-{497A4D7E-35FF-4969-8D28-D357C561470E}" dt="2019-08-21T22:21:50.420" v="1" actId="20577"/>
        <pc:sldMkLst>
          <pc:docMk/>
          <pc:sldMk cId="1593680850" sldId="334"/>
        </pc:sldMkLst>
        <pc:spChg chg="mod">
          <ac:chgData name="Guest User" userId="e38cf5fff1ccbbef" providerId="Windows Live" clId="Web-{497A4D7E-35FF-4969-8D28-D357C561470E}" dt="2019-08-21T22:21:50.420" v="1" actId="20577"/>
          <ac:spMkLst>
            <pc:docMk/>
            <pc:sldMk cId="1593680850" sldId="334"/>
            <ac:spMk id="4" creationId="{93D99F56-4DB3-D14F-AA13-0FA8FD7AE0C7}"/>
          </ac:spMkLst>
        </pc:spChg>
      </pc:sldChg>
    </pc:docChg>
  </pc:docChgLst>
  <pc:docChgLst>
    <pc:chgData name="Guest User" userId="e38cf5fff1ccbbef" providerId="Windows Live" clId="Web-{FCC009FE-AD93-40A4-AF70-772EFB6F2CD6}"/>
    <pc:docChg chg="addSld modSld">
      <pc:chgData name="Guest User" userId="e38cf5fff1ccbbef" providerId="Windows Live" clId="Web-{FCC009FE-AD93-40A4-AF70-772EFB6F2CD6}" dt="2019-08-12T18:19:38.368" v="2098" actId="1076"/>
      <pc:docMkLst>
        <pc:docMk/>
      </pc:docMkLst>
      <pc:sldChg chg="modSp">
        <pc:chgData name="Guest User" userId="e38cf5fff1ccbbef" providerId="Windows Live" clId="Web-{FCC009FE-AD93-40A4-AF70-772EFB6F2CD6}" dt="2019-08-09T18:23:45.963" v="65" actId="20577"/>
        <pc:sldMkLst>
          <pc:docMk/>
          <pc:sldMk cId="0" sldId="256"/>
        </pc:sldMkLst>
        <pc:spChg chg="mod">
          <ac:chgData name="Guest User" userId="e38cf5fff1ccbbef" providerId="Windows Live" clId="Web-{FCC009FE-AD93-40A4-AF70-772EFB6F2CD6}" dt="2019-08-09T17:13:17.003" v="6" actId="20577"/>
          <ac:spMkLst>
            <pc:docMk/>
            <pc:sldMk cId="0" sldId="256"/>
            <ac:spMk id="4" creationId="{98CDC929-56E2-1842-B96F-EEEFC78FBE5A}"/>
          </ac:spMkLst>
        </pc:spChg>
        <pc:spChg chg="mod">
          <ac:chgData name="Guest User" userId="e38cf5fff1ccbbef" providerId="Windows Live" clId="Web-{FCC009FE-AD93-40A4-AF70-772EFB6F2CD6}" dt="2019-08-09T18:23:45.963" v="65" actId="20577"/>
          <ac:spMkLst>
            <pc:docMk/>
            <pc:sldMk cId="0" sldId="256"/>
            <ac:spMk id="6" creationId="{7766042E-BEC4-904E-9FCA-2079983A42E9}"/>
          </ac:spMkLst>
        </pc:spChg>
      </pc:sldChg>
      <pc:sldChg chg="modSp">
        <pc:chgData name="Guest User" userId="e38cf5fff1ccbbef" providerId="Windows Live" clId="Web-{FCC009FE-AD93-40A4-AF70-772EFB6F2CD6}" dt="2019-08-12T18:03:42.350" v="2049" actId="20577"/>
        <pc:sldMkLst>
          <pc:docMk/>
          <pc:sldMk cId="0" sldId="274"/>
        </pc:sldMkLst>
        <pc:spChg chg="mod">
          <ac:chgData name="Guest User" userId="e38cf5fff1ccbbef" providerId="Windows Live" clId="Web-{FCC009FE-AD93-40A4-AF70-772EFB6F2CD6}" dt="2019-08-12T18:03:42.350" v="2049" actId="20577"/>
          <ac:spMkLst>
            <pc:docMk/>
            <pc:sldMk cId="0" sldId="274"/>
            <ac:spMk id="3" creationId="{825DF835-CFA2-0B45-9273-6EEA176391B8}"/>
          </ac:spMkLst>
        </pc:spChg>
      </pc:sldChg>
      <pc:sldChg chg="modSp">
        <pc:chgData name="Guest User" userId="e38cf5fff1ccbbef" providerId="Windows Live" clId="Web-{FCC009FE-AD93-40A4-AF70-772EFB6F2CD6}" dt="2019-08-09T18:59:49.637" v="94" actId="20577"/>
        <pc:sldMkLst>
          <pc:docMk/>
          <pc:sldMk cId="3177937676" sldId="292"/>
        </pc:sldMkLst>
        <pc:spChg chg="mod">
          <ac:chgData name="Guest User" userId="e38cf5fff1ccbbef" providerId="Windows Live" clId="Web-{FCC009FE-AD93-40A4-AF70-772EFB6F2CD6}" dt="2019-08-09T18:59:49.637" v="94" actId="20577"/>
          <ac:spMkLst>
            <pc:docMk/>
            <pc:sldMk cId="3177937676" sldId="292"/>
            <ac:spMk id="2" creationId="{B3CA7CCB-CF56-244B-9034-AE11AC11B77C}"/>
          </ac:spMkLst>
        </pc:spChg>
      </pc:sldChg>
      <pc:sldChg chg="modSp">
        <pc:chgData name="Guest User" userId="e38cf5fff1ccbbef" providerId="Windows Live" clId="Web-{FCC009FE-AD93-40A4-AF70-772EFB6F2CD6}" dt="2019-08-12T17:42:39.878" v="1432" actId="20577"/>
        <pc:sldMkLst>
          <pc:docMk/>
          <pc:sldMk cId="2929006727" sldId="299"/>
        </pc:sldMkLst>
        <pc:spChg chg="mod">
          <ac:chgData name="Guest User" userId="e38cf5fff1ccbbef" providerId="Windows Live" clId="Web-{FCC009FE-AD93-40A4-AF70-772EFB6F2CD6}" dt="2019-08-09T18:59:58.309" v="99" actId="20577"/>
          <ac:spMkLst>
            <pc:docMk/>
            <pc:sldMk cId="2929006727" sldId="299"/>
            <ac:spMk id="3" creationId="{A4477EF2-C265-934A-B975-3E5D4088780C}"/>
          </ac:spMkLst>
        </pc:spChg>
        <pc:spChg chg="mod">
          <ac:chgData name="Guest User" userId="e38cf5fff1ccbbef" providerId="Windows Live" clId="Web-{FCC009FE-AD93-40A4-AF70-772EFB6F2CD6}" dt="2019-08-12T17:42:39.878" v="1432" actId="20577"/>
          <ac:spMkLst>
            <pc:docMk/>
            <pc:sldMk cId="2929006727" sldId="299"/>
            <ac:spMk id="4" creationId="{93D99F56-4DB3-D14F-AA13-0FA8FD7AE0C7}"/>
          </ac:spMkLst>
        </pc:spChg>
      </pc:sldChg>
      <pc:sldChg chg="modSp">
        <pc:chgData name="Guest User" userId="e38cf5fff1ccbbef" providerId="Windows Live" clId="Web-{FCC009FE-AD93-40A4-AF70-772EFB6F2CD6}" dt="2019-08-09T17:54:26.605" v="43" actId="20577"/>
        <pc:sldMkLst>
          <pc:docMk/>
          <pc:sldMk cId="3005863671" sldId="307"/>
        </pc:sldMkLst>
        <pc:spChg chg="mod">
          <ac:chgData name="Guest User" userId="e38cf5fff1ccbbef" providerId="Windows Live" clId="Web-{FCC009FE-AD93-40A4-AF70-772EFB6F2CD6}" dt="2019-08-09T17:54:26.605" v="43" actId="20577"/>
          <ac:spMkLst>
            <pc:docMk/>
            <pc:sldMk cId="3005863671" sldId="307"/>
            <ac:spMk id="4" creationId="{DA67CFDE-E5A7-C84A-9B10-D2A33B362978}"/>
          </ac:spMkLst>
        </pc:spChg>
      </pc:sldChg>
      <pc:sldChg chg="modSp">
        <pc:chgData name="Guest User" userId="e38cf5fff1ccbbef" providerId="Windows Live" clId="Web-{FCC009FE-AD93-40A4-AF70-772EFB6F2CD6}" dt="2019-08-12T18:04:19.475" v="2059" actId="20577"/>
        <pc:sldMkLst>
          <pc:docMk/>
          <pc:sldMk cId="0" sldId="331"/>
        </pc:sldMkLst>
        <pc:spChg chg="mod">
          <ac:chgData name="Guest User" userId="e38cf5fff1ccbbef" providerId="Windows Live" clId="Web-{FCC009FE-AD93-40A4-AF70-772EFB6F2CD6}" dt="2019-08-12T17:58:39.443" v="1881" actId="20577"/>
          <ac:spMkLst>
            <pc:docMk/>
            <pc:sldMk cId="0" sldId="331"/>
            <ac:spMk id="2" creationId="{00000000-0000-0000-0000-000000000000}"/>
          </ac:spMkLst>
        </pc:spChg>
        <pc:spChg chg="mod">
          <ac:chgData name="Guest User" userId="e38cf5fff1ccbbef" providerId="Windows Live" clId="Web-{FCC009FE-AD93-40A4-AF70-772EFB6F2CD6}" dt="2019-08-12T18:04:19.475" v="2059" actId="20577"/>
          <ac:spMkLst>
            <pc:docMk/>
            <pc:sldMk cId="0" sldId="331"/>
            <ac:spMk id="5" creationId="{3238DD02-3D01-0D40-AAA7-F081619299A6}"/>
          </ac:spMkLst>
        </pc:spChg>
      </pc:sldChg>
      <pc:sldChg chg="addSp modSp modNotes">
        <pc:chgData name="Guest User" userId="e38cf5fff1ccbbef" providerId="Windows Live" clId="Web-{FCC009FE-AD93-40A4-AF70-772EFB6F2CD6}" dt="2019-08-09T19:43:12.567" v="262" actId="20577"/>
        <pc:sldMkLst>
          <pc:docMk/>
          <pc:sldMk cId="4097320238" sldId="332"/>
        </pc:sldMkLst>
        <pc:spChg chg="mod">
          <ac:chgData name="Guest User" userId="e38cf5fff1ccbbef" providerId="Windows Live" clId="Web-{FCC009FE-AD93-40A4-AF70-772EFB6F2CD6}" dt="2019-08-09T19:37:33.858" v="167" actId="20577"/>
          <ac:spMkLst>
            <pc:docMk/>
            <pc:sldMk cId="4097320238" sldId="332"/>
            <ac:spMk id="2" creationId="{F2F44CEC-CA48-7B4F-BDE6-8B49F24F27D4}"/>
          </ac:spMkLst>
        </pc:spChg>
        <pc:spChg chg="mod">
          <ac:chgData name="Guest User" userId="e38cf5fff1ccbbef" providerId="Windows Live" clId="Web-{FCC009FE-AD93-40A4-AF70-772EFB6F2CD6}" dt="2019-08-09T19:43:12.567" v="262" actId="20577"/>
          <ac:spMkLst>
            <pc:docMk/>
            <pc:sldMk cId="4097320238" sldId="332"/>
            <ac:spMk id="3" creationId="{BD0EFB65-E843-A24B-9843-5728E4ED0DAC}"/>
          </ac:spMkLst>
        </pc:spChg>
        <pc:picChg chg="add mod">
          <ac:chgData name="Guest User" userId="e38cf5fff1ccbbef" providerId="Windows Live" clId="Web-{FCC009FE-AD93-40A4-AF70-772EFB6F2CD6}" dt="2019-08-09T19:40:56.300" v="216" actId="1076"/>
          <ac:picMkLst>
            <pc:docMk/>
            <pc:sldMk cId="4097320238" sldId="332"/>
            <ac:picMk id="4" creationId="{C1736142-0B33-42EE-8C88-BFCF8C049BCE}"/>
          </ac:picMkLst>
        </pc:picChg>
      </pc:sldChg>
      <pc:sldChg chg="addSp delSp modSp">
        <pc:chgData name="Guest User" userId="e38cf5fff1ccbbef" providerId="Windows Live" clId="Web-{FCC009FE-AD93-40A4-AF70-772EFB6F2CD6}" dt="2019-08-12T18:06:30.381" v="2072"/>
        <pc:sldMkLst>
          <pc:docMk/>
          <pc:sldMk cId="1581574247" sldId="333"/>
        </pc:sldMkLst>
        <pc:spChg chg="mod">
          <ac:chgData name="Guest User" userId="e38cf5fff1ccbbef" providerId="Windows Live" clId="Web-{FCC009FE-AD93-40A4-AF70-772EFB6F2CD6}" dt="2019-08-12T17:42:09.893" v="1431" actId="20577"/>
          <ac:spMkLst>
            <pc:docMk/>
            <pc:sldMk cId="1581574247" sldId="333"/>
            <ac:spMk id="2" creationId="{B3CA7CCB-CF56-244B-9034-AE11AC11B77C}"/>
          </ac:spMkLst>
        </pc:spChg>
        <pc:picChg chg="add del mod ord">
          <ac:chgData name="Guest User" userId="e38cf5fff1ccbbef" providerId="Windows Live" clId="Web-{FCC009FE-AD93-40A4-AF70-772EFB6F2CD6}" dt="2019-08-12T18:06:30.381" v="2072"/>
          <ac:picMkLst>
            <pc:docMk/>
            <pc:sldMk cId="1581574247" sldId="333"/>
            <ac:picMk id="3" creationId="{38A516C0-F8C5-44BF-80D1-DC87DF044B4F}"/>
          </ac:picMkLst>
        </pc:picChg>
      </pc:sldChg>
      <pc:sldChg chg="modSp">
        <pc:chgData name="Guest User" userId="e38cf5fff1ccbbef" providerId="Windows Live" clId="Web-{FCC009FE-AD93-40A4-AF70-772EFB6F2CD6}" dt="2019-08-12T17:43:03.315" v="1436" actId="20577"/>
        <pc:sldMkLst>
          <pc:docMk/>
          <pc:sldMk cId="1593680850" sldId="334"/>
        </pc:sldMkLst>
        <pc:spChg chg="mod">
          <ac:chgData name="Guest User" userId="e38cf5fff1ccbbef" providerId="Windows Live" clId="Web-{FCC009FE-AD93-40A4-AF70-772EFB6F2CD6}" dt="2019-08-12T17:43:03.315" v="1436" actId="20577"/>
          <ac:spMkLst>
            <pc:docMk/>
            <pc:sldMk cId="1593680850" sldId="334"/>
            <ac:spMk id="4" creationId="{93D99F56-4DB3-D14F-AA13-0FA8FD7AE0C7}"/>
          </ac:spMkLst>
        </pc:spChg>
      </pc:sldChg>
      <pc:sldChg chg="addSp delSp modSp new">
        <pc:chgData name="Guest User" userId="e38cf5fff1ccbbef" providerId="Windows Live" clId="Web-{FCC009FE-AD93-40A4-AF70-772EFB6F2CD6}" dt="2019-08-12T17:40:59.596" v="1427" actId="20577"/>
        <pc:sldMkLst>
          <pc:docMk/>
          <pc:sldMk cId="2039925233" sldId="335"/>
        </pc:sldMkLst>
        <pc:spChg chg="mod">
          <ac:chgData name="Guest User" userId="e38cf5fff1ccbbef" providerId="Windows Live" clId="Web-{FCC009FE-AD93-40A4-AF70-772EFB6F2CD6}" dt="2019-08-09T21:02:16.993" v="538" actId="20577"/>
          <ac:spMkLst>
            <pc:docMk/>
            <pc:sldMk cId="2039925233" sldId="335"/>
            <ac:spMk id="2" creationId="{64822D6A-DF2F-40EF-9D53-83DE5ECA9EEC}"/>
          </ac:spMkLst>
        </pc:spChg>
        <pc:spChg chg="mod">
          <ac:chgData name="Guest User" userId="e38cf5fff1ccbbef" providerId="Windows Live" clId="Web-{FCC009FE-AD93-40A4-AF70-772EFB6F2CD6}" dt="2019-08-12T17:40:59.596" v="1427" actId="20577"/>
          <ac:spMkLst>
            <pc:docMk/>
            <pc:sldMk cId="2039925233" sldId="335"/>
            <ac:spMk id="3" creationId="{775CAD25-AC27-43DC-8450-596CE68F3A39}"/>
          </ac:spMkLst>
        </pc:spChg>
        <pc:spChg chg="add mod">
          <ac:chgData name="Guest User" userId="e38cf5fff1ccbbef" providerId="Windows Live" clId="Web-{FCC009FE-AD93-40A4-AF70-772EFB6F2CD6}" dt="2019-08-12T17:40:49.705" v="1422" actId="20577"/>
          <ac:spMkLst>
            <pc:docMk/>
            <pc:sldMk cId="2039925233" sldId="335"/>
            <ac:spMk id="4" creationId="{2C91FA52-5EE9-4A3E-996A-42631631A68E}"/>
          </ac:spMkLst>
        </pc:spChg>
        <pc:spChg chg="add del mod">
          <ac:chgData name="Guest User" userId="e38cf5fff1ccbbef" providerId="Windows Live" clId="Web-{FCC009FE-AD93-40A4-AF70-772EFB6F2CD6}" dt="2019-08-09T21:08:52.340" v="786"/>
          <ac:spMkLst>
            <pc:docMk/>
            <pc:sldMk cId="2039925233" sldId="335"/>
            <ac:spMk id="4" creationId="{7B05F6E5-C4B7-4E1C-A518-8C2DC235DC9D}"/>
          </ac:spMkLst>
        </pc:spChg>
      </pc:sldChg>
      <pc:sldChg chg="modSp new">
        <pc:chgData name="Guest User" userId="e38cf5fff1ccbbef" providerId="Windows Live" clId="Web-{FCC009FE-AD93-40A4-AF70-772EFB6F2CD6}" dt="2019-08-12T17:28:12.922" v="1124" actId="20577"/>
        <pc:sldMkLst>
          <pc:docMk/>
          <pc:sldMk cId="2289254147" sldId="336"/>
        </pc:sldMkLst>
        <pc:spChg chg="mod">
          <ac:chgData name="Guest User" userId="e38cf5fff1ccbbef" providerId="Windows Live" clId="Web-{FCC009FE-AD93-40A4-AF70-772EFB6F2CD6}" dt="2019-08-09T20:13:05.800" v="386" actId="20577"/>
          <ac:spMkLst>
            <pc:docMk/>
            <pc:sldMk cId="2289254147" sldId="336"/>
            <ac:spMk id="2" creationId="{97E960A7-7227-4C28-9F92-59C78A5CC62E}"/>
          </ac:spMkLst>
        </pc:spChg>
        <pc:spChg chg="mod">
          <ac:chgData name="Guest User" userId="e38cf5fff1ccbbef" providerId="Windows Live" clId="Web-{FCC009FE-AD93-40A4-AF70-772EFB6F2CD6}" dt="2019-08-12T17:28:12.922" v="1124" actId="20577"/>
          <ac:spMkLst>
            <pc:docMk/>
            <pc:sldMk cId="2289254147" sldId="336"/>
            <ac:spMk id="3" creationId="{A2DFA820-1700-448D-99CA-451110C5B9CA}"/>
          </ac:spMkLst>
        </pc:spChg>
      </pc:sldChg>
      <pc:sldChg chg="modSp add replId">
        <pc:chgData name="Guest User" userId="e38cf5fff1ccbbef" providerId="Windows Live" clId="Web-{FCC009FE-AD93-40A4-AF70-772EFB6F2CD6}" dt="2019-08-12T17:28:06.313" v="1120" actId="20577"/>
        <pc:sldMkLst>
          <pc:docMk/>
          <pc:sldMk cId="3845030432" sldId="337"/>
        </pc:sldMkLst>
        <pc:spChg chg="mod">
          <ac:chgData name="Guest User" userId="e38cf5fff1ccbbef" providerId="Windows Live" clId="Web-{FCC009FE-AD93-40A4-AF70-772EFB6F2CD6}" dt="2019-08-12T17:28:06.313" v="1120" actId="20577"/>
          <ac:spMkLst>
            <pc:docMk/>
            <pc:sldMk cId="3845030432" sldId="337"/>
            <ac:spMk id="3" creationId="{A2DFA820-1700-448D-99CA-451110C5B9CA}"/>
          </ac:spMkLst>
        </pc:spChg>
      </pc:sldChg>
      <pc:sldChg chg="addSp delSp modSp new modNotes">
        <pc:chgData name="Guest User" userId="e38cf5fff1ccbbef" providerId="Windows Live" clId="Web-{FCC009FE-AD93-40A4-AF70-772EFB6F2CD6}" dt="2019-08-12T18:19:38.368" v="2098" actId="1076"/>
        <pc:sldMkLst>
          <pc:docMk/>
          <pc:sldMk cId="318780012" sldId="338"/>
        </pc:sldMkLst>
        <pc:spChg chg="mod">
          <ac:chgData name="Guest User" userId="e38cf5fff1ccbbef" providerId="Windows Live" clId="Web-{FCC009FE-AD93-40A4-AF70-772EFB6F2CD6}" dt="2019-08-09T21:01:18.836" v="526" actId="20577"/>
          <ac:spMkLst>
            <pc:docMk/>
            <pc:sldMk cId="318780012" sldId="338"/>
            <ac:spMk id="2" creationId="{00066170-BEE8-4679-9845-D12666BF1833}"/>
          </ac:spMkLst>
        </pc:spChg>
        <pc:spChg chg="mod">
          <ac:chgData name="Guest User" userId="e38cf5fff1ccbbef" providerId="Windows Live" clId="Web-{FCC009FE-AD93-40A4-AF70-772EFB6F2CD6}" dt="2019-08-09T20:53:55.224" v="478" actId="20577"/>
          <ac:spMkLst>
            <pc:docMk/>
            <pc:sldMk cId="318780012" sldId="338"/>
            <ac:spMk id="3" creationId="{5623DD62-E018-41C0-9618-4255DAA5DB5D}"/>
          </ac:spMkLst>
        </pc:spChg>
        <pc:picChg chg="add mod">
          <ac:chgData name="Guest User" userId="e38cf5fff1ccbbef" providerId="Windows Live" clId="Web-{FCC009FE-AD93-40A4-AF70-772EFB6F2CD6}" dt="2019-08-12T18:15:33.070" v="2086" actId="1076"/>
          <ac:picMkLst>
            <pc:docMk/>
            <pc:sldMk cId="318780012" sldId="338"/>
            <ac:picMk id="4" creationId="{01AA2F61-2141-4D29-BB95-1597D5DD58C2}"/>
          </ac:picMkLst>
        </pc:picChg>
        <pc:picChg chg="add del mod">
          <ac:chgData name="Guest User" userId="e38cf5fff1ccbbef" providerId="Windows Live" clId="Web-{FCC009FE-AD93-40A4-AF70-772EFB6F2CD6}" dt="2019-08-12T18:17:54.821" v="2091"/>
          <ac:picMkLst>
            <pc:docMk/>
            <pc:sldMk cId="318780012" sldId="338"/>
            <ac:picMk id="6" creationId="{2DDB7E31-E30E-4F0F-87EC-AE319122FFF6}"/>
          </ac:picMkLst>
        </pc:picChg>
        <pc:picChg chg="add del mod">
          <ac:chgData name="Guest User" userId="e38cf5fff1ccbbef" providerId="Windows Live" clId="Web-{FCC009FE-AD93-40A4-AF70-772EFB6F2CD6}" dt="2019-08-12T18:19:26.524" v="2094"/>
          <ac:picMkLst>
            <pc:docMk/>
            <pc:sldMk cId="318780012" sldId="338"/>
            <ac:picMk id="8" creationId="{1441EE06-81CF-4946-8037-E9E6988717A5}"/>
          </ac:picMkLst>
        </pc:picChg>
        <pc:picChg chg="add mod">
          <ac:chgData name="Guest User" userId="e38cf5fff1ccbbef" providerId="Windows Live" clId="Web-{FCC009FE-AD93-40A4-AF70-772EFB6F2CD6}" dt="2019-08-12T18:19:38.368" v="2098" actId="1076"/>
          <ac:picMkLst>
            <pc:docMk/>
            <pc:sldMk cId="318780012" sldId="338"/>
            <ac:picMk id="10" creationId="{9A33EB91-539A-4DEC-8F0D-CF89D8485FCF}"/>
          </ac:picMkLst>
        </pc:picChg>
        <pc:picChg chg="add mod">
          <ac:chgData name="Guest User" userId="e38cf5fff1ccbbef" providerId="Windows Live" clId="Web-{FCC009FE-AD93-40A4-AF70-772EFB6F2CD6}" dt="2019-08-12T18:19:31.743" v="2096" actId="14100"/>
          <ac:picMkLst>
            <pc:docMk/>
            <pc:sldMk cId="318780012" sldId="338"/>
            <ac:picMk id="12" creationId="{4ED70328-F373-4DA4-8929-52D067BAD47E}"/>
          </ac:picMkLst>
        </pc:picChg>
      </pc:sldChg>
      <pc:sldChg chg="modSp add replId">
        <pc:chgData name="Guest User" userId="e38cf5fff1ccbbef" providerId="Windows Live" clId="Web-{FCC009FE-AD93-40A4-AF70-772EFB6F2CD6}" dt="2019-08-09T21:01:05.555" v="506" actId="20577"/>
        <pc:sldMkLst>
          <pc:docMk/>
          <pc:sldMk cId="3813879265" sldId="339"/>
        </pc:sldMkLst>
        <pc:spChg chg="mod">
          <ac:chgData name="Guest User" userId="e38cf5fff1ccbbef" providerId="Windows Live" clId="Web-{FCC009FE-AD93-40A4-AF70-772EFB6F2CD6}" dt="2019-08-09T21:01:05.555" v="506" actId="20577"/>
          <ac:spMkLst>
            <pc:docMk/>
            <pc:sldMk cId="3813879265" sldId="339"/>
            <ac:spMk id="2" creationId="{00066170-BEE8-4679-9845-D12666BF1833}"/>
          </ac:spMkLst>
        </pc:spChg>
        <pc:spChg chg="mod">
          <ac:chgData name="Guest User" userId="e38cf5fff1ccbbef" providerId="Windows Live" clId="Web-{FCC009FE-AD93-40A4-AF70-772EFB6F2CD6}" dt="2019-08-09T20:54:00.052" v="479" actId="20577"/>
          <ac:spMkLst>
            <pc:docMk/>
            <pc:sldMk cId="3813879265" sldId="339"/>
            <ac:spMk id="3" creationId="{5623DD62-E018-41C0-9618-4255DAA5DB5D}"/>
          </ac:spMkLst>
        </pc:spChg>
      </pc:sldChg>
      <pc:sldChg chg="addSp delSp modSp add replId modNotes">
        <pc:chgData name="Guest User" userId="e38cf5fff1ccbbef" providerId="Windows Live" clId="Web-{FCC009FE-AD93-40A4-AF70-772EFB6F2CD6}" dt="2019-08-12T17:25:42.312" v="1093" actId="1076"/>
        <pc:sldMkLst>
          <pc:docMk/>
          <pc:sldMk cId="3685413596" sldId="340"/>
        </pc:sldMkLst>
        <pc:spChg chg="mod">
          <ac:chgData name="Guest User" userId="e38cf5fff1ccbbef" providerId="Windows Live" clId="Web-{FCC009FE-AD93-40A4-AF70-772EFB6F2CD6}" dt="2019-08-12T17:14:16.295" v="1000" actId="20577"/>
          <ac:spMkLst>
            <pc:docMk/>
            <pc:sldMk cId="3685413596" sldId="340"/>
            <ac:spMk id="2" creationId="{F2F44CEC-CA48-7B4F-BDE6-8B49F24F27D4}"/>
          </ac:spMkLst>
        </pc:spChg>
        <pc:spChg chg="mod">
          <ac:chgData name="Guest User" userId="e38cf5fff1ccbbef" providerId="Windows Live" clId="Web-{FCC009FE-AD93-40A4-AF70-772EFB6F2CD6}" dt="2019-08-12T17:25:30.969" v="1090" actId="14100"/>
          <ac:spMkLst>
            <pc:docMk/>
            <pc:sldMk cId="3685413596" sldId="340"/>
            <ac:spMk id="3" creationId="{BD0EFB65-E843-A24B-9843-5728E4ED0DAC}"/>
          </ac:spMkLst>
        </pc:spChg>
        <pc:picChg chg="del">
          <ac:chgData name="Guest User" userId="e38cf5fff1ccbbef" providerId="Windows Live" clId="Web-{FCC009FE-AD93-40A4-AF70-772EFB6F2CD6}" dt="2019-08-12T17:12:34.467" v="963"/>
          <ac:picMkLst>
            <pc:docMk/>
            <pc:sldMk cId="3685413596" sldId="340"/>
            <ac:picMk id="4" creationId="{C1736142-0B33-42EE-8C88-BFCF8C049BCE}"/>
          </ac:picMkLst>
        </pc:picChg>
        <pc:picChg chg="add mod">
          <ac:chgData name="Guest User" userId="e38cf5fff1ccbbef" providerId="Windows Live" clId="Web-{FCC009FE-AD93-40A4-AF70-772EFB6F2CD6}" dt="2019-08-12T17:25:42.312" v="1093" actId="1076"/>
          <ac:picMkLst>
            <pc:docMk/>
            <pc:sldMk cId="3685413596" sldId="340"/>
            <ac:picMk id="5" creationId="{3BAABA68-E977-4438-8553-6CA9634DD38C}"/>
          </ac:picMkLst>
        </pc:picChg>
      </pc:sldChg>
      <pc:sldChg chg="addSp modSp new modNotes">
        <pc:chgData name="Guest User" userId="e38cf5fff1ccbbef" providerId="Windows Live" clId="Web-{FCC009FE-AD93-40A4-AF70-772EFB6F2CD6}" dt="2019-08-12T18:04:48.725" v="2065" actId="1076"/>
        <pc:sldMkLst>
          <pc:docMk/>
          <pc:sldMk cId="2823414821" sldId="341"/>
        </pc:sldMkLst>
        <pc:spChg chg="mod">
          <ac:chgData name="Guest User" userId="e38cf5fff1ccbbef" providerId="Windows Live" clId="Web-{FCC009FE-AD93-40A4-AF70-772EFB6F2CD6}" dt="2019-08-12T17:43:32.753" v="1444" actId="20577"/>
          <ac:spMkLst>
            <pc:docMk/>
            <pc:sldMk cId="2823414821" sldId="341"/>
            <ac:spMk id="2" creationId="{4B8635F3-488A-4579-946D-874F22857B19}"/>
          </ac:spMkLst>
        </pc:spChg>
        <pc:spChg chg="mod">
          <ac:chgData name="Guest User" userId="e38cf5fff1ccbbef" providerId="Windows Live" clId="Web-{FCC009FE-AD93-40A4-AF70-772EFB6F2CD6}" dt="2019-08-12T17:50:27.473" v="1604" actId="20577"/>
          <ac:spMkLst>
            <pc:docMk/>
            <pc:sldMk cId="2823414821" sldId="341"/>
            <ac:spMk id="3" creationId="{9AAFC176-053D-488C-8C70-88BFDBA93085}"/>
          </ac:spMkLst>
        </pc:spChg>
        <pc:spChg chg="add mod">
          <ac:chgData name="Guest User" userId="e38cf5fff1ccbbef" providerId="Windows Live" clId="Web-{FCC009FE-AD93-40A4-AF70-772EFB6F2CD6}" dt="2019-08-12T17:51:23.582" v="1714" actId="20577"/>
          <ac:spMkLst>
            <pc:docMk/>
            <pc:sldMk cId="2823414821" sldId="341"/>
            <ac:spMk id="4" creationId="{20BEBDF5-AFA3-4087-984A-22C050694AA7}"/>
          </ac:spMkLst>
        </pc:spChg>
        <pc:spChg chg="add mod">
          <ac:chgData name="Guest User" userId="e38cf5fff1ccbbef" providerId="Windows Live" clId="Web-{FCC009FE-AD93-40A4-AF70-772EFB6F2CD6}" dt="2019-08-12T17:52:14.973" v="1845" actId="20577"/>
          <ac:spMkLst>
            <pc:docMk/>
            <pc:sldMk cId="2823414821" sldId="341"/>
            <ac:spMk id="5" creationId="{CD8009C7-3898-42FE-BAFA-F787EE4F3F3C}"/>
          </ac:spMkLst>
        </pc:spChg>
        <pc:picChg chg="add mod">
          <ac:chgData name="Guest User" userId="e38cf5fff1ccbbef" providerId="Windows Live" clId="Web-{FCC009FE-AD93-40A4-AF70-772EFB6F2CD6}" dt="2019-08-12T18:04:48.725" v="2065" actId="1076"/>
          <ac:picMkLst>
            <pc:docMk/>
            <pc:sldMk cId="2823414821" sldId="341"/>
            <ac:picMk id="6" creationId="{DEDC47DC-6EAF-498D-B5B4-6878FA018AD9}"/>
          </ac:picMkLst>
        </pc:picChg>
      </pc:sldChg>
    </pc:docChg>
  </pc:docChgLst>
  <pc:docChgLst>
    <pc:chgData name="Guest User" userId="e38cf5fff1ccbbef" providerId="Windows Live" clId="Web-{0D0EF517-CACE-4339-A123-06C0E18108A0}"/>
    <pc:docChg chg="modSld">
      <pc:chgData name="Guest User" userId="e38cf5fff1ccbbef" providerId="Windows Live" clId="Web-{0D0EF517-CACE-4339-A123-06C0E18108A0}" dt="2019-08-22T20:51:27.700" v="5"/>
      <pc:docMkLst>
        <pc:docMk/>
      </pc:docMkLst>
      <pc:sldChg chg="modSp">
        <pc:chgData name="Guest User" userId="e38cf5fff1ccbbef" providerId="Windows Live" clId="Web-{0D0EF517-CACE-4339-A123-06C0E18108A0}" dt="2019-08-22T20:50:24.512" v="0"/>
        <pc:sldMkLst>
          <pc:docMk/>
          <pc:sldMk cId="4097320238" sldId="332"/>
        </pc:sldMkLst>
        <pc:picChg chg="mod">
          <ac:chgData name="Guest User" userId="e38cf5fff1ccbbef" providerId="Windows Live" clId="Web-{0D0EF517-CACE-4339-A123-06C0E18108A0}" dt="2019-08-22T20:50:24.512" v="0"/>
          <ac:picMkLst>
            <pc:docMk/>
            <pc:sldMk cId="4097320238" sldId="332"/>
            <ac:picMk id="5" creationId="{24D0529B-7963-4BB2-8224-0FD6A00877E6}"/>
          </ac:picMkLst>
        </pc:picChg>
      </pc:sldChg>
      <pc:sldChg chg="modSp">
        <pc:chgData name="Guest User" userId="e38cf5fff1ccbbef" providerId="Windows Live" clId="Web-{0D0EF517-CACE-4339-A123-06C0E18108A0}" dt="2019-08-22T20:51:20.778" v="4"/>
        <pc:sldMkLst>
          <pc:docMk/>
          <pc:sldMk cId="318780012" sldId="338"/>
        </pc:sldMkLst>
        <pc:picChg chg="mod">
          <ac:chgData name="Guest User" userId="e38cf5fff1ccbbef" providerId="Windows Live" clId="Web-{0D0EF517-CACE-4339-A123-06C0E18108A0}" dt="2019-08-22T20:50:53.934" v="2"/>
          <ac:picMkLst>
            <pc:docMk/>
            <pc:sldMk cId="318780012" sldId="338"/>
            <ac:picMk id="4" creationId="{01AA2F61-2141-4D29-BB95-1597D5DD58C2}"/>
          </ac:picMkLst>
        </pc:picChg>
        <pc:picChg chg="mod">
          <ac:chgData name="Guest User" userId="e38cf5fff1ccbbef" providerId="Windows Live" clId="Web-{0D0EF517-CACE-4339-A123-06C0E18108A0}" dt="2019-08-22T20:51:20.778" v="4"/>
          <ac:picMkLst>
            <pc:docMk/>
            <pc:sldMk cId="318780012" sldId="338"/>
            <ac:picMk id="10" creationId="{9A33EB91-539A-4DEC-8F0D-CF89D8485FCF}"/>
          </ac:picMkLst>
        </pc:picChg>
        <pc:picChg chg="mod">
          <ac:chgData name="Guest User" userId="e38cf5fff1ccbbef" providerId="Windows Live" clId="Web-{0D0EF517-CACE-4339-A123-06C0E18108A0}" dt="2019-08-22T20:51:05.450" v="3"/>
          <ac:picMkLst>
            <pc:docMk/>
            <pc:sldMk cId="318780012" sldId="338"/>
            <ac:picMk id="12" creationId="{4ED70328-F373-4DA4-8929-52D067BAD47E}"/>
          </ac:picMkLst>
        </pc:picChg>
      </pc:sldChg>
      <pc:sldChg chg="modSp">
        <pc:chgData name="Guest User" userId="e38cf5fff1ccbbef" providerId="Windows Live" clId="Web-{0D0EF517-CACE-4339-A123-06C0E18108A0}" dt="2019-08-22T20:50:33.966" v="1"/>
        <pc:sldMkLst>
          <pc:docMk/>
          <pc:sldMk cId="3685413596" sldId="340"/>
        </pc:sldMkLst>
        <pc:picChg chg="mod">
          <ac:chgData name="Guest User" userId="e38cf5fff1ccbbef" providerId="Windows Live" clId="Web-{0D0EF517-CACE-4339-A123-06C0E18108A0}" dt="2019-08-22T20:50:33.966" v="1"/>
          <ac:picMkLst>
            <pc:docMk/>
            <pc:sldMk cId="3685413596" sldId="340"/>
            <ac:picMk id="5" creationId="{3BAABA68-E977-4438-8553-6CA9634DD38C}"/>
          </ac:picMkLst>
        </pc:picChg>
      </pc:sldChg>
      <pc:sldChg chg="modSp">
        <pc:chgData name="Guest User" userId="e38cf5fff1ccbbef" providerId="Windows Live" clId="Web-{0D0EF517-CACE-4339-A123-06C0E18108A0}" dt="2019-08-22T20:51:27.700" v="5"/>
        <pc:sldMkLst>
          <pc:docMk/>
          <pc:sldMk cId="2823414821" sldId="341"/>
        </pc:sldMkLst>
        <pc:picChg chg="mod">
          <ac:chgData name="Guest User" userId="e38cf5fff1ccbbef" providerId="Windows Live" clId="Web-{0D0EF517-CACE-4339-A123-06C0E18108A0}" dt="2019-08-22T20:51:27.700" v="5"/>
          <ac:picMkLst>
            <pc:docMk/>
            <pc:sldMk cId="2823414821" sldId="341"/>
            <ac:picMk id="6" creationId="{DEDC47DC-6EAF-498D-B5B4-6878FA018AD9}"/>
          </ac:picMkLst>
        </pc:picChg>
      </pc:sldChg>
    </pc:docChg>
  </pc:docChgLst>
  <pc:docChgLst>
    <pc:chgData name="Guest User" userId="e38cf5fff1ccbbef" providerId="Windows Live" clId="Web-{A8FE0BC0-860E-48C2-BC44-F6D80E5828CF}"/>
    <pc:docChg chg="addSld delSld modSld">
      <pc:chgData name="Guest User" userId="e38cf5fff1ccbbef" providerId="Windows Live" clId="Web-{A8FE0BC0-860E-48C2-BC44-F6D80E5828CF}" dt="2020-02-01T20:25:19.009" v="93" actId="20577"/>
      <pc:docMkLst>
        <pc:docMk/>
      </pc:docMkLst>
      <pc:sldChg chg="modSp">
        <pc:chgData name="Guest User" userId="e38cf5fff1ccbbef" providerId="Windows Live" clId="Web-{A8FE0BC0-860E-48C2-BC44-F6D80E5828CF}" dt="2020-02-01T20:23:02.430" v="14" actId="20577"/>
        <pc:sldMkLst>
          <pc:docMk/>
          <pc:sldMk cId="0" sldId="256"/>
        </pc:sldMkLst>
        <pc:spChg chg="mod">
          <ac:chgData name="Guest User" userId="e38cf5fff1ccbbef" providerId="Windows Live" clId="Web-{A8FE0BC0-860E-48C2-BC44-F6D80E5828CF}" dt="2020-02-01T20:19:29.392" v="8" actId="20577"/>
          <ac:spMkLst>
            <pc:docMk/>
            <pc:sldMk cId="0" sldId="256"/>
            <ac:spMk id="4" creationId="{98CDC929-56E2-1842-B96F-EEEFC78FBE5A}"/>
          </ac:spMkLst>
        </pc:spChg>
        <pc:spChg chg="mod">
          <ac:chgData name="Guest User" userId="e38cf5fff1ccbbef" providerId="Windows Live" clId="Web-{A8FE0BC0-860E-48C2-BC44-F6D80E5828CF}" dt="2020-02-01T20:23:02.430" v="14" actId="20577"/>
          <ac:spMkLst>
            <pc:docMk/>
            <pc:sldMk cId="0" sldId="256"/>
            <ac:spMk id="6" creationId="{7766042E-BEC4-904E-9FCA-2079983A42E9}"/>
          </ac:spMkLst>
        </pc:spChg>
      </pc:sldChg>
      <pc:sldChg chg="modSp">
        <pc:chgData name="Guest User" userId="e38cf5fff1ccbbef" providerId="Windows Live" clId="Web-{A8FE0BC0-860E-48C2-BC44-F6D80E5828CF}" dt="2020-02-01T20:25:19.009" v="93" actId="20577"/>
        <pc:sldMkLst>
          <pc:docMk/>
          <pc:sldMk cId="0" sldId="274"/>
        </pc:sldMkLst>
        <pc:spChg chg="mod">
          <ac:chgData name="Guest User" userId="e38cf5fff1ccbbef" providerId="Windows Live" clId="Web-{A8FE0BC0-860E-48C2-BC44-F6D80E5828CF}" dt="2020-02-01T20:25:19.009" v="93" actId="20577"/>
          <ac:spMkLst>
            <pc:docMk/>
            <pc:sldMk cId="0" sldId="274"/>
            <ac:spMk id="3" creationId="{825DF835-CFA2-0B45-9273-6EEA176391B8}"/>
          </ac:spMkLst>
        </pc:spChg>
      </pc:sldChg>
      <pc:sldChg chg="modSp">
        <pc:chgData name="Guest User" userId="e38cf5fff1ccbbef" providerId="Windows Live" clId="Web-{A8FE0BC0-860E-48C2-BC44-F6D80E5828CF}" dt="2020-02-01T20:23:19.431" v="19" actId="20577"/>
        <pc:sldMkLst>
          <pc:docMk/>
          <pc:sldMk cId="3177937676" sldId="292"/>
        </pc:sldMkLst>
        <pc:spChg chg="mod">
          <ac:chgData name="Guest User" userId="e38cf5fff1ccbbef" providerId="Windows Live" clId="Web-{A8FE0BC0-860E-48C2-BC44-F6D80E5828CF}" dt="2020-02-01T20:23:19.431" v="19" actId="20577"/>
          <ac:spMkLst>
            <pc:docMk/>
            <pc:sldMk cId="3177937676" sldId="292"/>
            <ac:spMk id="2" creationId="{B3CA7CCB-CF56-244B-9034-AE11AC11B77C}"/>
          </ac:spMkLst>
        </pc:spChg>
      </pc:sldChg>
      <pc:sldChg chg="modSp">
        <pc:chgData name="Guest User" userId="e38cf5fff1ccbbef" providerId="Windows Live" clId="Web-{A8FE0BC0-860E-48C2-BC44-F6D80E5828CF}" dt="2020-02-01T20:23:37.712" v="34" actId="20577"/>
        <pc:sldMkLst>
          <pc:docMk/>
          <pc:sldMk cId="2929006727" sldId="299"/>
        </pc:sldMkLst>
        <pc:spChg chg="mod">
          <ac:chgData name="Guest User" userId="e38cf5fff1ccbbef" providerId="Windows Live" clId="Web-{A8FE0BC0-860E-48C2-BC44-F6D80E5828CF}" dt="2020-02-01T20:23:22.884" v="25" actId="20577"/>
          <ac:spMkLst>
            <pc:docMk/>
            <pc:sldMk cId="2929006727" sldId="299"/>
            <ac:spMk id="3" creationId="{A4477EF2-C265-934A-B975-3E5D4088780C}"/>
          </ac:spMkLst>
        </pc:spChg>
        <pc:spChg chg="mod">
          <ac:chgData name="Guest User" userId="e38cf5fff1ccbbef" providerId="Windows Live" clId="Web-{A8FE0BC0-860E-48C2-BC44-F6D80E5828CF}" dt="2020-02-01T20:23:37.712" v="34" actId="20577"/>
          <ac:spMkLst>
            <pc:docMk/>
            <pc:sldMk cId="2929006727" sldId="299"/>
            <ac:spMk id="4" creationId="{93D99F56-4DB3-D14F-AA13-0FA8FD7AE0C7}"/>
          </ac:spMkLst>
        </pc:spChg>
      </pc:sldChg>
      <pc:sldChg chg="modSp modNotes">
        <pc:chgData name="Guest User" userId="e38cf5fff1ccbbef" providerId="Windows Live" clId="Web-{A8FE0BC0-860E-48C2-BC44-F6D80E5828CF}" dt="2020-02-01T20:25:07.681" v="87" actId="20577"/>
        <pc:sldMkLst>
          <pc:docMk/>
          <pc:sldMk cId="4253396331" sldId="311"/>
        </pc:sldMkLst>
        <pc:spChg chg="mod">
          <ac:chgData name="Guest User" userId="e38cf5fff1ccbbef" providerId="Windows Live" clId="Web-{A8FE0BC0-860E-48C2-BC44-F6D80E5828CF}" dt="2020-02-01T20:25:07.681" v="87" actId="20577"/>
          <ac:spMkLst>
            <pc:docMk/>
            <pc:sldMk cId="4253396331" sldId="311"/>
            <ac:spMk id="3" creationId="{1B39FA87-F59D-844F-B1A9-8A5ED869DC58}"/>
          </ac:spMkLst>
        </pc:spChg>
      </pc:sldChg>
      <pc:sldChg chg="del">
        <pc:chgData name="Guest User" userId="e38cf5fff1ccbbef" providerId="Windows Live" clId="Web-{A8FE0BC0-860E-48C2-BC44-F6D80E5828CF}" dt="2020-02-01T20:24:38.962" v="62"/>
        <pc:sldMkLst>
          <pc:docMk/>
          <pc:sldMk cId="0" sldId="331"/>
        </pc:sldMkLst>
      </pc:sldChg>
      <pc:sldChg chg="del">
        <pc:chgData name="Guest User" userId="e38cf5fff1ccbbef" providerId="Windows Live" clId="Web-{A8FE0BC0-860E-48C2-BC44-F6D80E5828CF}" dt="2020-02-01T20:23:48.712" v="43"/>
        <pc:sldMkLst>
          <pc:docMk/>
          <pc:sldMk cId="4097320238" sldId="332"/>
        </pc:sldMkLst>
      </pc:sldChg>
      <pc:sldChg chg="del">
        <pc:chgData name="Guest User" userId="e38cf5fff1ccbbef" providerId="Windows Live" clId="Web-{A8FE0BC0-860E-48C2-BC44-F6D80E5828CF}" dt="2020-02-01T20:24:38.978" v="65"/>
        <pc:sldMkLst>
          <pc:docMk/>
          <pc:sldMk cId="1581574247" sldId="333"/>
        </pc:sldMkLst>
      </pc:sldChg>
      <pc:sldChg chg="del">
        <pc:chgData name="Guest User" userId="e38cf5fff1ccbbef" providerId="Windows Live" clId="Web-{A8FE0BC0-860E-48C2-BC44-F6D80E5828CF}" dt="2020-02-01T20:24:38.978" v="64"/>
        <pc:sldMkLst>
          <pc:docMk/>
          <pc:sldMk cId="1593680850" sldId="334"/>
        </pc:sldMkLst>
      </pc:sldChg>
      <pc:sldChg chg="del">
        <pc:chgData name="Guest User" userId="e38cf5fff1ccbbef" providerId="Windows Live" clId="Web-{A8FE0BC0-860E-48C2-BC44-F6D80E5828CF}" dt="2020-02-01T20:24:16.165" v="44"/>
        <pc:sldMkLst>
          <pc:docMk/>
          <pc:sldMk cId="2039925233" sldId="335"/>
        </pc:sldMkLst>
      </pc:sldChg>
      <pc:sldChg chg="modSp">
        <pc:chgData name="Guest User" userId="e38cf5fff1ccbbef" providerId="Windows Live" clId="Web-{A8FE0BC0-860E-48C2-BC44-F6D80E5828CF}" dt="2020-02-01T20:24:18.947" v="46" actId="20577"/>
        <pc:sldMkLst>
          <pc:docMk/>
          <pc:sldMk cId="2289254147" sldId="336"/>
        </pc:sldMkLst>
        <pc:spChg chg="mod">
          <ac:chgData name="Guest User" userId="e38cf5fff1ccbbef" providerId="Windows Live" clId="Web-{A8FE0BC0-860E-48C2-BC44-F6D80E5828CF}" dt="2020-02-01T20:24:18.947" v="46" actId="20577"/>
          <ac:spMkLst>
            <pc:docMk/>
            <pc:sldMk cId="2289254147" sldId="336"/>
            <ac:spMk id="3" creationId="{A2DFA820-1700-448D-99CA-451110C5B9CA}"/>
          </ac:spMkLst>
        </pc:spChg>
      </pc:sldChg>
      <pc:sldChg chg="del">
        <pc:chgData name="Guest User" userId="e38cf5fff1ccbbef" providerId="Windows Live" clId="Web-{A8FE0BC0-860E-48C2-BC44-F6D80E5828CF}" dt="2020-02-01T20:24:21.197" v="47"/>
        <pc:sldMkLst>
          <pc:docMk/>
          <pc:sldMk cId="3845030432" sldId="337"/>
        </pc:sldMkLst>
      </pc:sldChg>
      <pc:sldChg chg="del">
        <pc:chgData name="Guest User" userId="e38cf5fff1ccbbef" providerId="Windows Live" clId="Web-{A8FE0BC0-860E-48C2-BC44-F6D80E5828CF}" dt="2020-02-01T20:24:25.290" v="48"/>
        <pc:sldMkLst>
          <pc:docMk/>
          <pc:sldMk cId="318780012" sldId="338"/>
        </pc:sldMkLst>
      </pc:sldChg>
      <pc:sldChg chg="modSp">
        <pc:chgData name="Guest User" userId="e38cf5fff1ccbbef" providerId="Windows Live" clId="Web-{A8FE0BC0-860E-48C2-BC44-F6D80E5828CF}" dt="2020-02-01T20:24:34.056" v="61" actId="20577"/>
        <pc:sldMkLst>
          <pc:docMk/>
          <pc:sldMk cId="3813879265" sldId="339"/>
        </pc:sldMkLst>
        <pc:spChg chg="mod">
          <ac:chgData name="Guest User" userId="e38cf5fff1ccbbef" providerId="Windows Live" clId="Web-{A8FE0BC0-860E-48C2-BC44-F6D80E5828CF}" dt="2020-02-01T20:24:34.056" v="61" actId="20577"/>
          <ac:spMkLst>
            <pc:docMk/>
            <pc:sldMk cId="3813879265" sldId="339"/>
            <ac:spMk id="2" creationId="{00066170-BEE8-4679-9845-D12666BF1833}"/>
          </ac:spMkLst>
        </pc:spChg>
        <pc:spChg chg="mod">
          <ac:chgData name="Guest User" userId="e38cf5fff1ccbbef" providerId="Windows Live" clId="Web-{A8FE0BC0-860E-48C2-BC44-F6D80E5828CF}" dt="2020-02-01T20:24:27.681" v="49" actId="20577"/>
          <ac:spMkLst>
            <pc:docMk/>
            <pc:sldMk cId="3813879265" sldId="339"/>
            <ac:spMk id="3" creationId="{5623DD62-E018-41C0-9618-4255DAA5DB5D}"/>
          </ac:spMkLst>
        </pc:spChg>
      </pc:sldChg>
      <pc:sldChg chg="del">
        <pc:chgData name="Guest User" userId="e38cf5fff1ccbbef" providerId="Windows Live" clId="Web-{A8FE0BC0-860E-48C2-BC44-F6D80E5828CF}" dt="2020-02-01T20:24:16.165" v="45"/>
        <pc:sldMkLst>
          <pc:docMk/>
          <pc:sldMk cId="3685413596" sldId="340"/>
        </pc:sldMkLst>
      </pc:sldChg>
      <pc:sldChg chg="del">
        <pc:chgData name="Guest User" userId="e38cf5fff1ccbbef" providerId="Windows Live" clId="Web-{A8FE0BC0-860E-48C2-BC44-F6D80E5828CF}" dt="2020-02-01T20:24:38.978" v="63"/>
        <pc:sldMkLst>
          <pc:docMk/>
          <pc:sldMk cId="2823414821" sldId="341"/>
        </pc:sldMkLst>
      </pc:sldChg>
      <pc:sldChg chg="del">
        <pc:chgData name="Guest User" userId="e38cf5fff1ccbbef" providerId="Windows Live" clId="Web-{A8FE0BC0-860E-48C2-BC44-F6D80E5828CF}" dt="2020-02-01T20:25:16.478" v="92"/>
        <pc:sldMkLst>
          <pc:docMk/>
          <pc:sldMk cId="3957957532" sldId="342"/>
        </pc:sldMkLst>
      </pc:sldChg>
      <pc:sldChg chg="del">
        <pc:chgData name="Guest User" userId="e38cf5fff1ccbbef" providerId="Windows Live" clId="Web-{A8FE0BC0-860E-48C2-BC44-F6D80E5828CF}" dt="2020-02-01T20:25:16.478" v="91"/>
        <pc:sldMkLst>
          <pc:docMk/>
          <pc:sldMk cId="1944992741" sldId="343"/>
        </pc:sldMkLst>
      </pc:sldChg>
      <pc:sldChg chg="del">
        <pc:chgData name="Guest User" userId="e38cf5fff1ccbbef" providerId="Windows Live" clId="Web-{A8FE0BC0-860E-48C2-BC44-F6D80E5828CF}" dt="2020-02-01T20:25:16.478" v="90"/>
        <pc:sldMkLst>
          <pc:docMk/>
          <pc:sldMk cId="2718716916" sldId="344"/>
        </pc:sldMkLst>
      </pc:sldChg>
      <pc:sldChg chg="modSp">
        <pc:chgData name="Guest User" userId="e38cf5fff1ccbbef" providerId="Windows Live" clId="Web-{A8FE0BC0-860E-48C2-BC44-F6D80E5828CF}" dt="2020-02-01T20:23:44.868" v="42" actId="20577"/>
        <pc:sldMkLst>
          <pc:docMk/>
          <pc:sldMk cId="2094117202" sldId="345"/>
        </pc:sldMkLst>
        <pc:spChg chg="mod">
          <ac:chgData name="Guest User" userId="e38cf5fff1ccbbef" providerId="Windows Live" clId="Web-{A8FE0BC0-860E-48C2-BC44-F6D80E5828CF}" dt="2020-02-01T20:23:42.040" v="40" actId="20577"/>
          <ac:spMkLst>
            <pc:docMk/>
            <pc:sldMk cId="2094117202" sldId="345"/>
            <ac:spMk id="2" creationId="{2AF33A63-B4D7-4CC6-A805-1807F37AA4D9}"/>
          </ac:spMkLst>
        </pc:spChg>
        <pc:spChg chg="mod">
          <ac:chgData name="Guest User" userId="e38cf5fff1ccbbef" providerId="Windows Live" clId="Web-{A8FE0BC0-860E-48C2-BC44-F6D80E5828CF}" dt="2020-02-01T20:23:44.868" v="42" actId="20577"/>
          <ac:spMkLst>
            <pc:docMk/>
            <pc:sldMk cId="2094117202" sldId="345"/>
            <ac:spMk id="3" creationId="{825D01C3-6DF9-43AD-86EA-295337FBF9AC}"/>
          </ac:spMkLst>
        </pc:spChg>
      </pc:sldChg>
      <pc:sldChg chg="modSp add replId">
        <pc:chgData name="Guest User" userId="e38cf5fff1ccbbef" providerId="Windows Live" clId="Web-{A8FE0BC0-860E-48C2-BC44-F6D80E5828CF}" dt="2020-02-01T20:25:13.713" v="89" actId="20577"/>
        <pc:sldMkLst>
          <pc:docMk/>
          <pc:sldMk cId="1584528486" sldId="346"/>
        </pc:sldMkLst>
        <pc:spChg chg="mod">
          <ac:chgData name="Guest User" userId="e38cf5fff1ccbbef" providerId="Windows Live" clId="Web-{A8FE0BC0-860E-48C2-BC44-F6D80E5828CF}" dt="2020-02-01T20:25:13.713" v="89" actId="20577"/>
          <ac:spMkLst>
            <pc:docMk/>
            <pc:sldMk cId="1584528486" sldId="346"/>
            <ac:spMk id="2" creationId="{BC1D05DE-DB03-DA41-8335-4E880F4F4E3A}"/>
          </ac:spMkLst>
        </pc:spChg>
      </pc:sldChg>
    </pc:docChg>
  </pc:docChgLst>
  <pc:docChgLst>
    <pc:chgData name="Guest User" userId="e38cf5fff1ccbbef" providerId="Windows Live" clId="Web-{2830B3F5-47E4-4661-9935-2AAC9BCFCAB6}"/>
    <pc:docChg chg="addSld delSld modSld sldOrd">
      <pc:chgData name="Guest User" userId="e38cf5fff1ccbbef" providerId="Windows Live" clId="Web-{2830B3F5-47E4-4661-9935-2AAC9BCFCAB6}" dt="2019-08-21T18:36:52.571" v="525"/>
      <pc:docMkLst>
        <pc:docMk/>
      </pc:docMkLst>
      <pc:sldChg chg="modNotes">
        <pc:chgData name="Guest User" userId="e38cf5fff1ccbbef" providerId="Windows Live" clId="Web-{2830B3F5-47E4-4661-9935-2AAC9BCFCAB6}" dt="2019-08-21T18:36:52.571" v="525"/>
        <pc:sldMkLst>
          <pc:docMk/>
          <pc:sldMk cId="0" sldId="256"/>
        </pc:sldMkLst>
      </pc:sldChg>
      <pc:sldChg chg="modSp ord">
        <pc:chgData name="Guest User" userId="e38cf5fff1ccbbef" providerId="Windows Live" clId="Web-{2830B3F5-47E4-4661-9935-2AAC9BCFCAB6}" dt="2019-08-21T18:10:31.382" v="322" actId="20577"/>
        <pc:sldMkLst>
          <pc:docMk/>
          <pc:sldMk cId="4253396331" sldId="311"/>
        </pc:sldMkLst>
        <pc:spChg chg="mod">
          <ac:chgData name="Guest User" userId="e38cf5fff1ccbbef" providerId="Windows Live" clId="Web-{2830B3F5-47E4-4661-9935-2AAC9BCFCAB6}" dt="2019-08-21T18:10:31.382" v="322" actId="20577"/>
          <ac:spMkLst>
            <pc:docMk/>
            <pc:sldMk cId="4253396331" sldId="311"/>
            <ac:spMk id="3" creationId="{1B39FA87-F59D-844F-B1A9-8A5ED869DC58}"/>
          </ac:spMkLst>
        </pc:spChg>
      </pc:sldChg>
      <pc:sldChg chg="addSp delSp modSp">
        <pc:chgData name="Guest User" userId="e38cf5fff1ccbbef" providerId="Windows Live" clId="Web-{2830B3F5-47E4-4661-9935-2AAC9BCFCAB6}" dt="2019-08-21T18:28:50.368" v="521" actId="1076"/>
        <pc:sldMkLst>
          <pc:docMk/>
          <pc:sldMk cId="4097320238" sldId="332"/>
        </pc:sldMkLst>
        <pc:picChg chg="del">
          <ac:chgData name="Guest User" userId="e38cf5fff1ccbbef" providerId="Windows Live" clId="Web-{2830B3F5-47E4-4661-9935-2AAC9BCFCAB6}" dt="2019-08-21T18:28:41.805" v="519"/>
          <ac:picMkLst>
            <pc:docMk/>
            <pc:sldMk cId="4097320238" sldId="332"/>
            <ac:picMk id="4" creationId="{C1736142-0B33-42EE-8C88-BFCF8C049BCE}"/>
          </ac:picMkLst>
        </pc:picChg>
        <pc:picChg chg="add mod">
          <ac:chgData name="Guest User" userId="e38cf5fff1ccbbef" providerId="Windows Live" clId="Web-{2830B3F5-47E4-4661-9935-2AAC9BCFCAB6}" dt="2019-08-21T18:28:50.368" v="521" actId="1076"/>
          <ac:picMkLst>
            <pc:docMk/>
            <pc:sldMk cId="4097320238" sldId="332"/>
            <ac:picMk id="5" creationId="{24D0529B-7963-4BB2-8224-0FD6A00877E6}"/>
          </ac:picMkLst>
        </pc:picChg>
      </pc:sldChg>
      <pc:sldChg chg="modSp">
        <pc:chgData name="Guest User" userId="e38cf5fff1ccbbef" providerId="Windows Live" clId="Web-{2830B3F5-47E4-4661-9935-2AAC9BCFCAB6}" dt="2019-08-21T18:19:29.086" v="413" actId="20577"/>
        <pc:sldMkLst>
          <pc:docMk/>
          <pc:sldMk cId="1593680850" sldId="334"/>
        </pc:sldMkLst>
        <pc:spChg chg="mod">
          <ac:chgData name="Guest User" userId="e38cf5fff1ccbbef" providerId="Windows Live" clId="Web-{2830B3F5-47E4-4661-9935-2AAC9BCFCAB6}" dt="2019-08-21T18:19:29.086" v="413" actId="20577"/>
          <ac:spMkLst>
            <pc:docMk/>
            <pc:sldMk cId="1593680850" sldId="334"/>
            <ac:spMk id="3" creationId="{A4477EF2-C265-934A-B975-3E5D4088780C}"/>
          </ac:spMkLst>
        </pc:spChg>
        <pc:spChg chg="mod">
          <ac:chgData name="Guest User" userId="e38cf5fff1ccbbef" providerId="Windows Live" clId="Web-{2830B3F5-47E4-4661-9935-2AAC9BCFCAB6}" dt="2019-08-21T18:19:25.398" v="408" actId="20577"/>
          <ac:spMkLst>
            <pc:docMk/>
            <pc:sldMk cId="1593680850" sldId="334"/>
            <ac:spMk id="4" creationId="{93D99F56-4DB3-D14F-AA13-0FA8FD7AE0C7}"/>
          </ac:spMkLst>
        </pc:spChg>
      </pc:sldChg>
      <pc:sldChg chg="modSp">
        <pc:chgData name="Guest User" userId="e38cf5fff1ccbbef" providerId="Windows Live" clId="Web-{2830B3F5-47E4-4661-9935-2AAC9BCFCAB6}" dt="2019-08-21T17:57:22.695" v="2" actId="20577"/>
        <pc:sldMkLst>
          <pc:docMk/>
          <pc:sldMk cId="2039925233" sldId="335"/>
        </pc:sldMkLst>
        <pc:spChg chg="mod">
          <ac:chgData name="Guest User" userId="e38cf5fff1ccbbef" providerId="Windows Live" clId="Web-{2830B3F5-47E4-4661-9935-2AAC9BCFCAB6}" dt="2019-08-21T17:57:22.695" v="2" actId="20577"/>
          <ac:spMkLst>
            <pc:docMk/>
            <pc:sldMk cId="2039925233" sldId="335"/>
            <ac:spMk id="3" creationId="{775CAD25-AC27-43DC-8450-596CE68F3A39}"/>
          </ac:spMkLst>
        </pc:spChg>
      </pc:sldChg>
      <pc:sldChg chg="modSp">
        <pc:chgData name="Guest User" userId="e38cf5fff1ccbbef" providerId="Windows Live" clId="Web-{2830B3F5-47E4-4661-9935-2AAC9BCFCAB6}" dt="2019-08-21T17:57:55.132" v="11" actId="1076"/>
        <pc:sldMkLst>
          <pc:docMk/>
          <pc:sldMk cId="2289254147" sldId="336"/>
        </pc:sldMkLst>
        <pc:spChg chg="mod">
          <ac:chgData name="Guest User" userId="e38cf5fff1ccbbef" providerId="Windows Live" clId="Web-{2830B3F5-47E4-4661-9935-2AAC9BCFCAB6}" dt="2019-08-21T17:57:55.132" v="11" actId="1076"/>
          <ac:spMkLst>
            <pc:docMk/>
            <pc:sldMk cId="2289254147" sldId="336"/>
            <ac:spMk id="3" creationId="{A2DFA820-1700-448D-99CA-451110C5B9CA}"/>
          </ac:spMkLst>
        </pc:spChg>
      </pc:sldChg>
      <pc:sldChg chg="modSp">
        <pc:chgData name="Guest User" userId="e38cf5fff1ccbbef" providerId="Windows Live" clId="Web-{2830B3F5-47E4-4661-9935-2AAC9BCFCAB6}" dt="2019-08-21T17:58:10.101" v="13" actId="14100"/>
        <pc:sldMkLst>
          <pc:docMk/>
          <pc:sldMk cId="3845030432" sldId="337"/>
        </pc:sldMkLst>
        <pc:spChg chg="mod">
          <ac:chgData name="Guest User" userId="e38cf5fff1ccbbef" providerId="Windows Live" clId="Web-{2830B3F5-47E4-4661-9935-2AAC9BCFCAB6}" dt="2019-08-21T17:58:10.101" v="13" actId="14100"/>
          <ac:spMkLst>
            <pc:docMk/>
            <pc:sldMk cId="3845030432" sldId="337"/>
            <ac:spMk id="3" creationId="{A2DFA820-1700-448D-99CA-451110C5B9CA}"/>
          </ac:spMkLst>
        </pc:spChg>
      </pc:sldChg>
      <pc:sldChg chg="modSp">
        <pc:chgData name="Guest User" userId="e38cf5fff1ccbbef" providerId="Windows Live" clId="Web-{2830B3F5-47E4-4661-9935-2AAC9BCFCAB6}" dt="2019-08-21T17:57:31.757" v="10" actId="20577"/>
        <pc:sldMkLst>
          <pc:docMk/>
          <pc:sldMk cId="3685413596" sldId="340"/>
        </pc:sldMkLst>
        <pc:spChg chg="mod">
          <ac:chgData name="Guest User" userId="e38cf5fff1ccbbef" providerId="Windows Live" clId="Web-{2830B3F5-47E4-4661-9935-2AAC9BCFCAB6}" dt="2019-08-21T17:57:31.757" v="10" actId="20577"/>
          <ac:spMkLst>
            <pc:docMk/>
            <pc:sldMk cId="3685413596" sldId="340"/>
            <ac:spMk id="3" creationId="{BD0EFB65-E843-A24B-9843-5728E4ED0DAC}"/>
          </ac:spMkLst>
        </pc:spChg>
      </pc:sldChg>
      <pc:sldChg chg="modSp add ord replId modNotes">
        <pc:chgData name="Guest User" userId="e38cf5fff1ccbbef" providerId="Windows Live" clId="Web-{2830B3F5-47E4-4661-9935-2AAC9BCFCAB6}" dt="2019-08-21T18:07:59.554" v="202"/>
        <pc:sldMkLst>
          <pc:docMk/>
          <pc:sldMk cId="3957957532" sldId="342"/>
        </pc:sldMkLst>
        <pc:spChg chg="mod">
          <ac:chgData name="Guest User" userId="e38cf5fff1ccbbef" providerId="Windows Live" clId="Web-{2830B3F5-47E4-4661-9935-2AAC9BCFCAB6}" dt="2019-08-21T18:02:04.851" v="66" actId="20577"/>
          <ac:spMkLst>
            <pc:docMk/>
            <pc:sldMk cId="3957957532" sldId="342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07:57.226" v="201" actId="20577"/>
          <ac:spMkLst>
            <pc:docMk/>
            <pc:sldMk cId="3957957532" sldId="342"/>
            <ac:spMk id="3" creationId="{1B39FA87-F59D-844F-B1A9-8A5ED869DC58}"/>
          </ac:spMkLst>
        </pc:spChg>
      </pc:sldChg>
      <pc:sldChg chg="modSp add ord replId modNotes">
        <pc:chgData name="Guest User" userId="e38cf5fff1ccbbef" providerId="Windows Live" clId="Web-{2830B3F5-47E4-4661-9935-2AAC9BCFCAB6}" dt="2019-08-21T18:11:24.617" v="389"/>
        <pc:sldMkLst>
          <pc:docMk/>
          <pc:sldMk cId="1944992741" sldId="343"/>
        </pc:sldMkLst>
        <pc:spChg chg="mod">
          <ac:chgData name="Guest User" userId="e38cf5fff1ccbbef" providerId="Windows Live" clId="Web-{2830B3F5-47E4-4661-9935-2AAC9BCFCAB6}" dt="2019-08-21T18:02:08.335" v="67" actId="20577"/>
          <ac:spMkLst>
            <pc:docMk/>
            <pc:sldMk cId="1944992741" sldId="343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11:22.586" v="388" actId="20577"/>
          <ac:spMkLst>
            <pc:docMk/>
            <pc:sldMk cId="1944992741" sldId="343"/>
            <ac:spMk id="3" creationId="{1B39FA87-F59D-844F-B1A9-8A5ED869DC58}"/>
          </ac:spMkLst>
        </pc:spChg>
      </pc:sldChg>
      <pc:sldChg chg="modSp add replId modNotes">
        <pc:chgData name="Guest User" userId="e38cf5fff1ccbbef" providerId="Windows Live" clId="Web-{2830B3F5-47E4-4661-9935-2AAC9BCFCAB6}" dt="2019-08-21T18:27:59.977" v="514" actId="20577"/>
        <pc:sldMkLst>
          <pc:docMk/>
          <pc:sldMk cId="2718716916" sldId="344"/>
        </pc:sldMkLst>
        <pc:spChg chg="mod">
          <ac:chgData name="Guest User" userId="e38cf5fff1ccbbef" providerId="Windows Live" clId="Web-{2830B3F5-47E4-4661-9935-2AAC9BCFCAB6}" dt="2019-08-21T18:25:22.664" v="452" actId="20577"/>
          <ac:spMkLst>
            <pc:docMk/>
            <pc:sldMk cId="2718716916" sldId="344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27:59.977" v="514" actId="20577"/>
          <ac:spMkLst>
            <pc:docMk/>
            <pc:sldMk cId="2718716916" sldId="344"/>
            <ac:spMk id="3" creationId="{1B39FA87-F59D-844F-B1A9-8A5ED869DC58}"/>
          </ac:spMkLst>
        </pc:spChg>
      </pc:sldChg>
      <pc:sldChg chg="modSp add del replId">
        <pc:chgData name="Guest User" userId="e38cf5fff1ccbbef" providerId="Windows Live" clId="Web-{2830B3F5-47E4-4661-9935-2AAC9BCFCAB6}" dt="2019-08-21T18:25:18.539" v="450"/>
        <pc:sldMkLst>
          <pc:docMk/>
          <pc:sldMk cId="3888652646" sldId="345"/>
        </pc:sldMkLst>
        <pc:spChg chg="mod">
          <ac:chgData name="Guest User" userId="e38cf5fff1ccbbef" providerId="Windows Live" clId="Web-{2830B3F5-47E4-4661-9935-2AAC9BCFCAB6}" dt="2019-08-21T18:02:13.695" v="69" actId="20577"/>
          <ac:spMkLst>
            <pc:docMk/>
            <pc:sldMk cId="3888652646" sldId="345"/>
            <ac:spMk id="2" creationId="{BC1D05DE-DB03-DA41-8335-4E880F4F4E3A}"/>
          </ac:spMkLst>
        </pc:spChg>
      </pc:sldChg>
      <pc:sldChg chg="modSp add del replId">
        <pc:chgData name="Guest User" userId="e38cf5fff1ccbbef" providerId="Windows Live" clId="Web-{2830B3F5-47E4-4661-9935-2AAC9BCFCAB6}" dt="2019-08-21T18:25:18.539" v="451"/>
        <pc:sldMkLst>
          <pc:docMk/>
          <pc:sldMk cId="1989948546" sldId="346"/>
        </pc:sldMkLst>
        <pc:spChg chg="mod">
          <ac:chgData name="Guest User" userId="e38cf5fff1ccbbef" providerId="Windows Live" clId="Web-{2830B3F5-47E4-4661-9935-2AAC9BCFCAB6}" dt="2019-08-21T18:02:10.913" v="68" actId="20577"/>
          <ac:spMkLst>
            <pc:docMk/>
            <pc:sldMk cId="1989948546" sldId="346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25:18.039" v="449" actId="20577"/>
          <ac:spMkLst>
            <pc:docMk/>
            <pc:sldMk cId="1989948546" sldId="346"/>
            <ac:spMk id="3" creationId="{1B39FA87-F59D-844F-B1A9-8A5ED869DC58}"/>
          </ac:spMkLst>
        </pc:spChg>
      </pc:sldChg>
      <pc:sldChg chg="modSp add del ord replId">
        <pc:chgData name="Guest User" userId="e38cf5fff1ccbbef" providerId="Windows Live" clId="Web-{2830B3F5-47E4-4661-9935-2AAC9BCFCAB6}" dt="2019-08-21T18:18:52.961" v="400"/>
        <pc:sldMkLst>
          <pc:docMk/>
          <pc:sldMk cId="841353035" sldId="347"/>
        </pc:sldMkLst>
        <pc:spChg chg="mod">
          <ac:chgData name="Guest User" userId="e38cf5fff1ccbbef" providerId="Windows Live" clId="Web-{2830B3F5-47E4-4661-9935-2AAC9BCFCAB6}" dt="2019-08-21T18:18:41.476" v="395" actId="20577"/>
          <ac:spMkLst>
            <pc:docMk/>
            <pc:sldMk cId="841353035" sldId="347"/>
            <ac:spMk id="3" creationId="{A4477EF2-C265-934A-B975-3E5D4088780C}"/>
          </ac:spMkLst>
        </pc:spChg>
        <pc:spChg chg="mod">
          <ac:chgData name="Guest User" userId="e38cf5fff1ccbbef" providerId="Windows Live" clId="Web-{2830B3F5-47E4-4661-9935-2AAC9BCFCAB6}" dt="2019-08-21T18:18:52.539" v="399" actId="20577"/>
          <ac:spMkLst>
            <pc:docMk/>
            <pc:sldMk cId="841353035" sldId="347"/>
            <ac:spMk id="4" creationId="{93D99F56-4DB3-D14F-AA13-0FA8FD7AE0C7}"/>
          </ac:spMkLst>
        </pc:spChg>
      </pc:sldChg>
    </pc:docChg>
  </pc:docChgLst>
  <pc:docChgLst>
    <pc:chgData name="Guest User" userId="e38cf5fff1ccbbef" providerId="Windows Live" clId="Web-{3F84D753-8A36-4DFC-9FD4-CFF79C75548A}"/>
    <pc:docChg chg="modSld">
      <pc:chgData name="Guest User" userId="e38cf5fff1ccbbef" providerId="Windows Live" clId="Web-{3F84D753-8A36-4DFC-9FD4-CFF79C75548A}" dt="2019-08-21T22:08:59.534" v="3" actId="20577"/>
      <pc:docMkLst>
        <pc:docMk/>
      </pc:docMkLst>
      <pc:sldChg chg="modSp">
        <pc:chgData name="Guest User" userId="e38cf5fff1ccbbef" providerId="Windows Live" clId="Web-{3F84D753-8A36-4DFC-9FD4-CFF79C75548A}" dt="2019-08-21T22:08:59.534" v="3" actId="20577"/>
        <pc:sldMkLst>
          <pc:docMk/>
          <pc:sldMk cId="2929006727" sldId="299"/>
        </pc:sldMkLst>
        <pc:spChg chg="mod">
          <ac:chgData name="Guest User" userId="e38cf5fff1ccbbef" providerId="Windows Live" clId="Web-{3F84D753-8A36-4DFC-9FD4-CFF79C75548A}" dt="2019-08-21T22:08:59.534" v="3" actId="20577"/>
          <ac:spMkLst>
            <pc:docMk/>
            <pc:sldMk cId="2929006727" sldId="299"/>
            <ac:spMk id="4" creationId="{93D99F56-4DB3-D14F-AA13-0FA8FD7AE0C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394029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lumenlearning.com/wm-spanish1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All text in these slides is taken from</a:t>
            </a:r>
            <a:r>
              <a:rPr lang="en-US">
                <a:solidFill>
                  <a:schemeClr val="tx1"/>
                </a:solidFill>
              </a:rPr>
              <a:t> </a:t>
            </a:r>
            <a:r>
              <a:rPr lang="en-US">
                <a:hlinkClick r:id="rId3"/>
              </a:rPr>
              <a:t>https://courses.lumenlearning.com/wm-spanish1/</a:t>
            </a:r>
            <a:r>
              <a:rPr lang="en-US">
                <a:solidFill>
                  <a:schemeClr val="tx1"/>
                </a:solidFill>
              </a:rPr>
              <a:t> </a:t>
            </a:r>
            <a:r>
              <a:rPr lang="en-US" sz="1200" b="0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where it is published under one or more open licenses.</a:t>
            </a:r>
            <a:endParaRPr lang="en-US"/>
          </a:p>
          <a:p>
            <a:r>
              <a:rPr lang="en-US" sz="1200" b="0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All images in these slides are attributed in the notes of the slide on which they appear and licensed as indicated. 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err="1"/>
              <a:t>Modelo</a:t>
            </a:r>
            <a:r>
              <a:rPr lang="en-US" b="1" dirty="0"/>
              <a:t>:</a:t>
            </a:r>
            <a:r>
              <a:rPr lang="en-US" dirty="0"/>
              <a:t> Lavar los </a:t>
            </a:r>
            <a:r>
              <a:rPr lang="en-US" dirty="0" err="1"/>
              <a:t>platos</a:t>
            </a:r>
            <a:br>
              <a:rPr lang="en-US" dirty="0"/>
            </a:br>
            <a:r>
              <a:rPr lang="en-US" dirty="0" err="1"/>
              <a:t>Estudiante</a:t>
            </a:r>
            <a:r>
              <a:rPr lang="en-US" dirty="0"/>
              <a:t> 1: ¿Con 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frecuencia</a:t>
            </a:r>
            <a:r>
              <a:rPr lang="en-US" dirty="0"/>
              <a:t> lavas los </a:t>
            </a:r>
            <a:r>
              <a:rPr lang="en-US" dirty="0" err="1"/>
              <a:t>platos</a:t>
            </a:r>
            <a:r>
              <a:rPr lang="en-US" dirty="0"/>
              <a:t>?</a:t>
            </a:r>
            <a:br>
              <a:rPr lang="en-US" dirty="0"/>
            </a:br>
            <a:r>
              <a:rPr lang="en-US" dirty="0" err="1"/>
              <a:t>Estudiante</a:t>
            </a:r>
            <a:r>
              <a:rPr lang="en-US" dirty="0"/>
              <a:t> 2: Lavo los </a:t>
            </a:r>
            <a:r>
              <a:rPr lang="en-US" dirty="0" err="1"/>
              <a:t>platos</a:t>
            </a:r>
            <a:r>
              <a:rPr lang="en-US" dirty="0"/>
              <a:t> </a:t>
            </a:r>
            <a:r>
              <a:rPr lang="en-US" dirty="0" err="1"/>
              <a:t>todos</a:t>
            </a:r>
            <a:r>
              <a:rPr lang="en-US" dirty="0"/>
              <a:t> los </a:t>
            </a:r>
            <a:r>
              <a:rPr lang="en-US" dirty="0" err="1"/>
              <a:t>días</a:t>
            </a:r>
            <a:r>
              <a:rPr lang="en-US" dirty="0"/>
              <a:t>.  / </a:t>
            </a:r>
            <a:r>
              <a:rPr lang="en-US" dirty="0" err="1"/>
              <a:t>Nunca</a:t>
            </a:r>
            <a:r>
              <a:rPr lang="en-US" dirty="0"/>
              <a:t> </a:t>
            </a:r>
            <a:r>
              <a:rPr lang="en-US" dirty="0" err="1"/>
              <a:t>lavo</a:t>
            </a:r>
            <a:r>
              <a:rPr lang="en-US" dirty="0"/>
              <a:t> los </a:t>
            </a:r>
            <a:r>
              <a:rPr lang="en-US" dirty="0" err="1"/>
              <a:t>platos</a:t>
            </a:r>
            <a:r>
              <a:rPr lang="en-US" dirty="0"/>
              <a:t>, </a:t>
            </a:r>
            <a:r>
              <a:rPr lang="en-US" dirty="0" err="1"/>
              <a:t>pero</a:t>
            </a:r>
            <a:r>
              <a:rPr lang="en-US" dirty="0"/>
              <a:t> </a:t>
            </a:r>
            <a:r>
              <a:rPr lang="en-US" dirty="0" err="1"/>
              <a:t>tengo</a:t>
            </a:r>
            <a:r>
              <a:rPr lang="en-US" dirty="0"/>
              <a:t> un </a:t>
            </a:r>
            <a:r>
              <a:rPr lang="en-US" dirty="0" err="1"/>
              <a:t>lavaplatos</a:t>
            </a:r>
            <a:r>
              <a:rPr lang="en-US" dirty="0"/>
              <a:t>.</a:t>
            </a:r>
          </a:p>
          <a:p>
            <a:r>
              <a:rPr lang="en-US" b="1" dirty="0" err="1"/>
              <a:t>Modelo</a:t>
            </a:r>
            <a:r>
              <a:rPr lang="en-US" dirty="0"/>
              <a:t>: ¿</a:t>
            </a:r>
            <a:r>
              <a:rPr lang="en-US" dirty="0" err="1"/>
              <a:t>Cuándo</a:t>
            </a:r>
            <a:r>
              <a:rPr lang="en-US" dirty="0"/>
              <a:t> y </a:t>
            </a:r>
            <a:r>
              <a:rPr lang="en-US" dirty="0" err="1"/>
              <a:t>dónde</a:t>
            </a:r>
            <a:r>
              <a:rPr lang="en-US" dirty="0"/>
              <a:t> es </a:t>
            </a:r>
            <a:r>
              <a:rPr lang="en-US" dirty="0" err="1"/>
              <a:t>mejor</a:t>
            </a:r>
            <a:r>
              <a:rPr lang="en-US" dirty="0"/>
              <a:t> </a:t>
            </a:r>
            <a:r>
              <a:rPr lang="en-US" dirty="0" err="1"/>
              <a:t>hacer</a:t>
            </a:r>
            <a:r>
              <a:rPr lang="en-US" dirty="0"/>
              <a:t> la </a:t>
            </a:r>
            <a:r>
              <a:rPr lang="en-US" dirty="0" err="1"/>
              <a:t>lectura</a:t>
            </a:r>
            <a:r>
              <a:rPr lang="en-US" dirty="0"/>
              <a:t>?</a:t>
            </a:r>
            <a:br>
              <a:rPr lang="en-US" dirty="0"/>
            </a:br>
            <a:r>
              <a:rPr lang="en-US" dirty="0"/>
              <a:t>—Es </a:t>
            </a:r>
            <a:r>
              <a:rPr lang="en-US" dirty="0" err="1"/>
              <a:t>mejor</a:t>
            </a:r>
            <a:r>
              <a:rPr lang="en-US" dirty="0"/>
              <a:t> </a:t>
            </a:r>
            <a:r>
              <a:rPr lang="en-US" dirty="0" err="1"/>
              <a:t>hacer</a:t>
            </a:r>
            <a:r>
              <a:rPr lang="en-US" dirty="0"/>
              <a:t> la </a:t>
            </a:r>
            <a:r>
              <a:rPr lang="en-US" dirty="0" err="1"/>
              <a:t>lectura</a:t>
            </a:r>
            <a:r>
              <a:rPr lang="en-US" dirty="0"/>
              <a:t> el </a:t>
            </a:r>
            <a:r>
              <a:rPr lang="en-US" dirty="0" err="1"/>
              <a:t>día</a:t>
            </a:r>
            <a:r>
              <a:rPr lang="en-US" dirty="0"/>
              <a:t> antes de la </a:t>
            </a:r>
            <a:r>
              <a:rPr lang="en-US" dirty="0" err="1"/>
              <a:t>clase</a:t>
            </a:r>
            <a:r>
              <a:rPr lang="en-US" dirty="0"/>
              <a:t>, en un </a:t>
            </a:r>
            <a:r>
              <a:rPr lang="en-US" dirty="0" err="1"/>
              <a:t>cuarto</a:t>
            </a:r>
            <a:r>
              <a:rPr lang="en-US" dirty="0"/>
              <a:t> </a:t>
            </a:r>
            <a:r>
              <a:rPr lang="en-US" dirty="0" err="1"/>
              <a:t>silencioso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496903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Answer</a:t>
            </a:r>
            <a:r>
              <a:rPr lang="en-US" baseline="0" dirty="0"/>
              <a:t> is </a:t>
            </a:r>
            <a:r>
              <a:rPr lang="en-US" dirty="0"/>
              <a:t>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Answer</a:t>
            </a:r>
            <a:r>
              <a:rPr lang="en-US" baseline="0" dirty="0"/>
              <a:t> is </a:t>
            </a:r>
            <a:r>
              <a:rPr lang="en-US" dirty="0"/>
              <a:t>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7024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3" name="Shape 3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blipFill dpi="0" rotWithShape="1">
          <a:blip r:embed="rId2">
            <a:lum/>
          </a:blip>
          <a:srcRect/>
          <a:stretch>
            <a:fillRect t="-61000" b="-61000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4;p3">
            <a:extLst>
              <a:ext uri="{FF2B5EF4-FFF2-40B4-BE49-F238E27FC236}">
                <a16:creationId xmlns:a16="http://schemas.microsoft.com/office/drawing/2014/main" id="{DB391CD0-B0FF-7C47-AEC7-712743E719D1}"/>
              </a:ext>
            </a:extLst>
          </p:cNvPr>
          <p:cNvSpPr/>
          <p:nvPr/>
        </p:nvSpPr>
        <p:spPr>
          <a:xfrm>
            <a:off x="0" y="552196"/>
            <a:ext cx="12207240" cy="268833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 hasCustomPrompt="1"/>
          </p:nvPr>
        </p:nvSpPr>
        <p:spPr>
          <a:xfrm>
            <a:off x="1519519" y="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1F7FB"/>
              </a:buClr>
              <a:buSzPts val="5500"/>
              <a:buFont typeface="Century Gothic"/>
              <a:buNone/>
              <a:defRPr sz="4125" b="0" i="0" u="none" strike="noStrike" cap="none">
                <a:solidFill>
                  <a:srgbClr val="F1F7FB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Course Title</a:t>
            </a:r>
            <a:endParaRPr dirty="0"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 hasCustomPrompt="1"/>
          </p:nvPr>
        </p:nvSpPr>
        <p:spPr>
          <a:xfrm>
            <a:off x="0" y="2661428"/>
            <a:ext cx="12192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F1F7FB"/>
              </a:buClr>
              <a:buSzPts val="2400"/>
              <a:buFont typeface="Arial"/>
              <a:buNone/>
              <a:defRPr sz="1800" b="0" i="0" u="none" strike="noStrike" cap="none">
                <a:solidFill>
                  <a:srgbClr val="F1F7FB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r>
              <a:rPr lang="en-US" dirty="0"/>
              <a:t>Module: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7198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>
            <a:off x="0" y="537882"/>
            <a:ext cx="12192000" cy="2689412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838200" y="537883"/>
            <a:ext cx="10515600" cy="2689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 Gothic"/>
              <a:buNone/>
              <a:defRPr sz="3750" b="0" i="0" u="none" strike="noStrike" cap="none">
                <a:solidFill>
                  <a:schemeClr val="bg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12854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 preserve="1">
  <p:cSld name="Title and Conten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Google Shape;20;p4">
            <a:extLst>
              <a:ext uri="{FF2B5EF4-FFF2-40B4-BE49-F238E27FC236}">
                <a16:creationId xmlns:a16="http://schemas.microsoft.com/office/drawing/2014/main" id="{AAE7BF4A-9551-9C45-B7D9-6E6531C8E0A8}"/>
              </a:ext>
            </a:extLst>
          </p:cNvPr>
          <p:cNvSpPr/>
          <p:nvPr/>
        </p:nvSpPr>
        <p:spPr>
          <a:xfrm rot="5400000">
            <a:off x="-3183272" y="3127248"/>
            <a:ext cx="6912864" cy="58521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48000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Google Shape;20;p4">
            <a:extLst>
              <a:ext uri="{FF2B5EF4-FFF2-40B4-BE49-F238E27FC236}">
                <a16:creationId xmlns:a16="http://schemas.microsoft.com/office/drawing/2014/main" id="{866938FD-48A8-C945-8F8D-948D6ACBB765}"/>
              </a:ext>
            </a:extLst>
          </p:cNvPr>
          <p:cNvSpPr/>
          <p:nvPr/>
        </p:nvSpPr>
        <p:spPr>
          <a:xfrm rot="5400000">
            <a:off x="-3137554" y="3137552"/>
            <a:ext cx="6858002" cy="582894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33306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Google Shape;20;p4">
            <a:extLst>
              <a:ext uri="{FF2B5EF4-FFF2-40B4-BE49-F238E27FC236}">
                <a16:creationId xmlns:a16="http://schemas.microsoft.com/office/drawing/2014/main" id="{EE238881-7684-6E45-838B-2C5185AA693E}"/>
              </a:ext>
            </a:extLst>
          </p:cNvPr>
          <p:cNvSpPr/>
          <p:nvPr/>
        </p:nvSpPr>
        <p:spPr>
          <a:xfrm rot="5400000">
            <a:off x="-3183272" y="3127248"/>
            <a:ext cx="6912864" cy="58521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436509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>
            <a:spLocks noGrp="1"/>
          </p:cNvSpPr>
          <p:nvPr>
            <p:ph type="title"/>
          </p:nvPr>
        </p:nvSpPr>
        <p:spPr>
          <a:xfrm rot="5400000">
            <a:off x="7133432" y="1956595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body" idx="1"/>
          </p:nvPr>
        </p:nvSpPr>
        <p:spPr>
          <a:xfrm rot="5400000">
            <a:off x="1799432" y="-596105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Google Shape;62;p12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Google Shape;20;p4">
            <a:extLst>
              <a:ext uri="{FF2B5EF4-FFF2-40B4-BE49-F238E27FC236}">
                <a16:creationId xmlns:a16="http://schemas.microsoft.com/office/drawing/2014/main" id="{52CFC662-DA86-E347-B571-4CAF57F1AA26}"/>
              </a:ext>
            </a:extLst>
          </p:cNvPr>
          <p:cNvSpPr/>
          <p:nvPr/>
        </p:nvSpPr>
        <p:spPr>
          <a:xfrm rot="5400000">
            <a:off x="-3183272" y="3127248"/>
            <a:ext cx="6912864" cy="58521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625330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7FB">
            <a:alpha val="8000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4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46993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565150" marR="0" lvl="0" indent="-51435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75000"/>
        <a:buFont typeface="+mj-lt"/>
        <a:buAutoNum type="arabicPeriod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CDC929-56E2-1842-B96F-EEEFC78FBE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100" dirty="0"/>
              <a:t>Introductory Spanish</a:t>
            </a:r>
            <a:endParaRPr lang="en-US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7766042E-BEC4-904E-9FCA-2079983A42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¿</a:t>
            </a:r>
            <a:r>
              <a:rPr lang="en-US" dirty="0" err="1"/>
              <a:t>Terminaste</a:t>
            </a:r>
            <a:r>
              <a:rPr lang="en-US" dirty="0"/>
              <a:t> </a:t>
            </a:r>
            <a:r>
              <a:rPr lang="en-US" dirty="0" err="1"/>
              <a:t>tus</a:t>
            </a:r>
            <a:r>
              <a:rPr lang="en-US" dirty="0"/>
              <a:t> </a:t>
            </a:r>
            <a:r>
              <a:rPr lang="en-US" dirty="0" err="1"/>
              <a:t>tareas</a:t>
            </a:r>
            <a:r>
              <a:rPr lang="en-US" dirty="0"/>
              <a:t>?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66170-BEE8-4679-9845-D12666BF1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Actividad</a:t>
            </a:r>
            <a:r>
              <a:rPr lang="en-US" dirty="0"/>
              <a:t>: Ser un </a:t>
            </a:r>
            <a:r>
              <a:rPr lang="en-US" dirty="0" err="1"/>
              <a:t>adulto</a:t>
            </a:r>
            <a:r>
              <a:rPr lang="en-US" dirty="0"/>
              <a:t> es </a:t>
            </a:r>
            <a:r>
              <a:rPr lang="en-US" dirty="0" err="1"/>
              <a:t>difícil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3DD62-E018-41C0-9618-4255DAA5DB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Paso 1:</a:t>
            </a:r>
            <a:r>
              <a:rPr lang="en-US" dirty="0"/>
              <a:t> Con un </a:t>
            </a:r>
            <a:r>
              <a:rPr lang="en-US" dirty="0" err="1"/>
              <a:t>compañero</a:t>
            </a:r>
            <a:r>
              <a:rPr lang="en-US" dirty="0"/>
              <a:t>, </a:t>
            </a:r>
            <a:r>
              <a:rPr lang="en-US" dirty="0" err="1"/>
              <a:t>contestan</a:t>
            </a:r>
            <a:r>
              <a:rPr lang="en-US" dirty="0"/>
              <a:t> con 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frecuencia</a:t>
            </a:r>
            <a:r>
              <a:rPr lang="en-US" dirty="0"/>
              <a:t> </a:t>
            </a:r>
            <a:r>
              <a:rPr lang="en-US" dirty="0" err="1"/>
              <a:t>hacen</a:t>
            </a:r>
            <a:r>
              <a:rPr lang="en-US" dirty="0"/>
              <a:t> </a:t>
            </a:r>
            <a:r>
              <a:rPr lang="en-US" dirty="0" err="1"/>
              <a:t>ustedes</a:t>
            </a:r>
            <a:r>
              <a:rPr lang="en-US" dirty="0"/>
              <a:t> los </a:t>
            </a:r>
            <a:r>
              <a:rPr lang="en-US" dirty="0" err="1"/>
              <a:t>quehaceres</a:t>
            </a:r>
            <a:r>
              <a:rPr lang="en-US" dirty="0"/>
              <a:t> o </a:t>
            </a:r>
            <a:r>
              <a:rPr lang="en-US" dirty="0" err="1"/>
              <a:t>tareas</a:t>
            </a:r>
            <a:r>
              <a:rPr lang="en-US" dirty="0"/>
              <a:t> de la </a:t>
            </a:r>
            <a:r>
              <a:rPr lang="en-US" dirty="0" err="1"/>
              <a:t>lista</a:t>
            </a:r>
            <a:r>
              <a:rPr lang="en-US" dirty="0"/>
              <a:t>. </a:t>
            </a:r>
            <a:r>
              <a:rPr lang="en-US" dirty="0" err="1"/>
              <a:t>Luego</a:t>
            </a:r>
            <a:r>
              <a:rPr lang="en-US" dirty="0"/>
              <a:t>, </a:t>
            </a:r>
            <a:r>
              <a:rPr lang="en-US" dirty="0" err="1"/>
              <a:t>deciden</a:t>
            </a:r>
            <a:r>
              <a:rPr lang="en-US" dirty="0"/>
              <a:t> </a:t>
            </a:r>
            <a:r>
              <a:rPr lang="en-US" dirty="0" err="1"/>
              <a:t>cuál</a:t>
            </a:r>
            <a:r>
              <a:rPr lang="en-US" dirty="0"/>
              <a:t> de </a:t>
            </a:r>
            <a:r>
              <a:rPr lang="en-US" dirty="0" err="1"/>
              <a:t>ustedes</a:t>
            </a:r>
            <a:r>
              <a:rPr lang="en-US" dirty="0"/>
              <a:t> es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adulto</a:t>
            </a:r>
            <a:r>
              <a:rPr lang="en-US" dirty="0"/>
              <a:t>. </a:t>
            </a:r>
            <a:r>
              <a:rPr lang="en-US" b="1" dirty="0"/>
              <a:t>¡OJO!</a:t>
            </a:r>
            <a:r>
              <a:rPr lang="en-US" dirty="0"/>
              <a:t> Mira Unidad 7 para los </a:t>
            </a:r>
            <a:r>
              <a:rPr lang="en-US" dirty="0" err="1"/>
              <a:t>adverbios</a:t>
            </a:r>
            <a:r>
              <a:rPr lang="en-US" dirty="0"/>
              <a:t> de </a:t>
            </a:r>
            <a:r>
              <a:rPr lang="en-US" dirty="0" err="1"/>
              <a:t>frecuencia</a:t>
            </a:r>
            <a:r>
              <a:rPr lang="en-US" dirty="0"/>
              <a:t>.</a:t>
            </a:r>
          </a:p>
          <a:p>
            <a:pPr marL="285750" indent="-285750"/>
            <a:endParaRPr lang="en-US" dirty="0"/>
          </a:p>
          <a:p>
            <a:pPr marL="285750" indent="-285750"/>
            <a:r>
              <a:rPr lang="en-US" dirty="0"/>
              <a:t>Mandar una carta por </a:t>
            </a:r>
            <a:r>
              <a:rPr lang="en-US" dirty="0" err="1"/>
              <a:t>correo</a:t>
            </a:r>
            <a:endParaRPr lang="en-US" dirty="0"/>
          </a:p>
          <a:p>
            <a:pPr marL="285750" indent="-285750"/>
            <a:r>
              <a:rPr lang="en-US" dirty="0"/>
              <a:t>Lavar la </a:t>
            </a:r>
            <a:r>
              <a:rPr lang="en-US" dirty="0" err="1"/>
              <a:t>ropa</a:t>
            </a:r>
            <a:endParaRPr lang="en-US" dirty="0"/>
          </a:p>
          <a:p>
            <a:pPr marL="285750" indent="-285750"/>
            <a:r>
              <a:rPr lang="en-US" dirty="0" err="1"/>
              <a:t>Separar</a:t>
            </a:r>
            <a:r>
              <a:rPr lang="en-US" dirty="0"/>
              <a:t> el </a:t>
            </a:r>
            <a:r>
              <a:rPr lang="en-US" dirty="0" err="1"/>
              <a:t>reciclaje</a:t>
            </a:r>
            <a:r>
              <a:rPr lang="en-US" dirty="0"/>
              <a:t> de la </a:t>
            </a:r>
            <a:r>
              <a:rPr lang="en-US" dirty="0" err="1"/>
              <a:t>basura</a:t>
            </a:r>
            <a:endParaRPr lang="en-US" dirty="0"/>
          </a:p>
          <a:p>
            <a:pPr marL="285750" indent="-285750"/>
            <a:r>
              <a:rPr lang="en-US" dirty="0" err="1"/>
              <a:t>Pagar</a:t>
            </a:r>
            <a:r>
              <a:rPr lang="en-US" dirty="0"/>
              <a:t> los </a:t>
            </a:r>
            <a:r>
              <a:rPr lang="en-US" dirty="0" err="1"/>
              <a:t>impuestos</a:t>
            </a:r>
            <a:endParaRPr lang="en-US" dirty="0"/>
          </a:p>
          <a:p>
            <a:pPr marL="285750" indent="-285750"/>
            <a:r>
              <a:rPr lang="en-US" dirty="0" err="1"/>
              <a:t>Votar</a:t>
            </a:r>
            <a:r>
              <a:rPr lang="en-US" dirty="0"/>
              <a:t> en las </a:t>
            </a:r>
            <a:r>
              <a:rPr lang="en-US" dirty="0" err="1"/>
              <a:t>elecciones</a:t>
            </a:r>
            <a:endParaRPr lang="en-US" dirty="0"/>
          </a:p>
          <a:p>
            <a:pPr marL="285750" indent="-285750"/>
            <a:r>
              <a:rPr lang="en-US" dirty="0"/>
              <a:t>Pasar la </a:t>
            </a:r>
            <a:r>
              <a:rPr lang="en-US" dirty="0" err="1"/>
              <a:t>aspiradora</a:t>
            </a:r>
          </a:p>
          <a:p>
            <a:pPr marL="285750" indent="-285750"/>
            <a:endParaRPr lang="en-US" dirty="0"/>
          </a:p>
          <a:p>
            <a:pPr>
              <a:buNone/>
            </a:pPr>
            <a:r>
              <a:rPr lang="en-US" b="1" dirty="0"/>
              <a:t>Paso 2: </a:t>
            </a:r>
            <a:r>
              <a:rPr lang="en-US" dirty="0"/>
              <a:t>Para </a:t>
            </a:r>
            <a:r>
              <a:rPr lang="en-US" dirty="0" err="1"/>
              <a:t>cada</a:t>
            </a:r>
            <a:r>
              <a:rPr lang="en-US" dirty="0"/>
              <a:t> </a:t>
            </a:r>
            <a:r>
              <a:rPr lang="en-US" dirty="0" err="1"/>
              <a:t>tarea</a:t>
            </a:r>
            <a:r>
              <a:rPr lang="en-US" dirty="0"/>
              <a:t>, </a:t>
            </a:r>
            <a:r>
              <a:rPr lang="en-US" dirty="0" err="1"/>
              <a:t>mandado</a:t>
            </a:r>
            <a:r>
              <a:rPr lang="en-US" dirty="0"/>
              <a:t> u </a:t>
            </a:r>
            <a:r>
              <a:rPr lang="en-US" dirty="0" err="1"/>
              <a:t>obligación</a:t>
            </a:r>
            <a:r>
              <a:rPr lang="en-US" dirty="0"/>
              <a:t> en la </a:t>
            </a:r>
            <a:r>
              <a:rPr lang="en-US" dirty="0" err="1"/>
              <a:t>lista</a:t>
            </a:r>
            <a:r>
              <a:rPr lang="en-US" dirty="0"/>
              <a:t> </a:t>
            </a:r>
            <a:r>
              <a:rPr lang="en-US" dirty="0" err="1"/>
              <a:t>arriba</a:t>
            </a:r>
            <a:r>
              <a:rPr lang="en-US" dirty="0"/>
              <a:t>, di (</a:t>
            </a:r>
            <a:r>
              <a:rPr lang="en-US" i="1" dirty="0"/>
              <a:t>say/tell</a:t>
            </a:r>
            <a:r>
              <a:rPr lang="en-US" dirty="0"/>
              <a:t>) </a:t>
            </a:r>
            <a:r>
              <a:rPr lang="en-US" dirty="0" err="1"/>
              <a:t>cuándo</a:t>
            </a:r>
            <a:r>
              <a:rPr lang="en-US" dirty="0"/>
              <a:t> y </a:t>
            </a:r>
            <a:r>
              <a:rPr lang="en-US" dirty="0" err="1"/>
              <a:t>dónde</a:t>
            </a:r>
            <a:r>
              <a:rPr lang="en-US" dirty="0"/>
              <a:t> es </a:t>
            </a:r>
            <a:r>
              <a:rPr lang="en-US" dirty="0" err="1"/>
              <a:t>mejor</a:t>
            </a:r>
            <a:r>
              <a:rPr lang="en-US" dirty="0"/>
              <a:t> </a:t>
            </a:r>
            <a:r>
              <a:rPr lang="en-US" dirty="0" err="1"/>
              <a:t>hacerlo</a:t>
            </a:r>
            <a:r>
              <a:rPr lang="en-US" dirty="0"/>
              <a:t>. </a:t>
            </a:r>
            <a:r>
              <a:rPr lang="en-US" dirty="0" err="1"/>
              <a:t>Sigue</a:t>
            </a:r>
            <a:r>
              <a:rPr lang="en-US" dirty="0"/>
              <a:t> el </a:t>
            </a:r>
            <a:r>
              <a:rPr lang="en-US" dirty="0" err="1"/>
              <a:t>modelo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420158-03F1-4060-B986-199AB6879AC6}"/>
              </a:ext>
            </a:extLst>
          </p:cNvPr>
          <p:cNvSpPr txBox="1"/>
          <p:nvPr/>
        </p:nvSpPr>
        <p:spPr>
          <a:xfrm>
            <a:off x="4724400" y="3200400"/>
            <a:ext cx="2743200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Char char="•"/>
            </a:pPr>
            <a:endParaRPr lang="en-US" dirty="0">
              <a:latin typeface="Century Gothic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6C0B2B9-DAA5-4037-8A26-C9F3EDF99DE1}"/>
              </a:ext>
            </a:extLst>
          </p:cNvPr>
          <p:cNvSpPr txBox="1">
            <a:spLocks/>
          </p:cNvSpPr>
          <p:nvPr/>
        </p:nvSpPr>
        <p:spPr>
          <a:xfrm>
            <a:off x="5864980" y="3199645"/>
            <a:ext cx="5302553" cy="26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-342900"/>
            <a:r>
              <a:rPr lang="en-US" dirty="0"/>
              <a:t>Barrer el </a:t>
            </a:r>
            <a:r>
              <a:rPr lang="en-US" dirty="0" err="1"/>
              <a:t>piso</a:t>
            </a:r>
            <a:r>
              <a:rPr lang="en-US" dirty="0"/>
              <a:t> </a:t>
            </a:r>
            <a:endParaRPr lang="en-US"/>
          </a:p>
          <a:p>
            <a:pPr indent="-342900"/>
            <a:r>
              <a:rPr lang="en-US" dirty="0" err="1"/>
              <a:t>Sacudir</a:t>
            </a:r>
            <a:r>
              <a:rPr lang="en-US" dirty="0"/>
              <a:t> el </a:t>
            </a:r>
            <a:r>
              <a:rPr lang="en-US" dirty="0" err="1"/>
              <a:t>polvo</a:t>
            </a:r>
            <a:endParaRPr lang="en-US"/>
          </a:p>
          <a:p>
            <a:pPr indent="-342900"/>
            <a:r>
              <a:rPr lang="en-US" dirty="0" err="1"/>
              <a:t>Sacar</a:t>
            </a:r>
            <a:r>
              <a:rPr lang="en-US" dirty="0"/>
              <a:t> la </a:t>
            </a:r>
            <a:r>
              <a:rPr lang="en-US" dirty="0" err="1"/>
              <a:t>basura</a:t>
            </a:r>
            <a:endParaRPr lang="en-US"/>
          </a:p>
          <a:p>
            <a:pPr indent="-342900"/>
            <a:r>
              <a:rPr lang="en-US" dirty="0" err="1"/>
              <a:t>Devolver</a:t>
            </a:r>
            <a:r>
              <a:rPr lang="en-US" dirty="0"/>
              <a:t> </a:t>
            </a:r>
            <a:r>
              <a:rPr lang="en-US" dirty="0" err="1"/>
              <a:t>libros</a:t>
            </a:r>
            <a:r>
              <a:rPr lang="en-US" dirty="0"/>
              <a:t> a la </a:t>
            </a:r>
            <a:r>
              <a:rPr lang="en-US" dirty="0" err="1"/>
              <a:t>biblioteca</a:t>
            </a:r>
            <a:endParaRPr lang="en-US"/>
          </a:p>
          <a:p>
            <a:pPr indent="-342900"/>
            <a:r>
              <a:rPr lang="en-US" dirty="0" err="1"/>
              <a:t>Limpiar</a:t>
            </a:r>
            <a:r>
              <a:rPr lang="en-US" dirty="0"/>
              <a:t> la </a:t>
            </a:r>
            <a:r>
              <a:rPr lang="en-US" dirty="0" err="1"/>
              <a:t>cocina</a:t>
            </a:r>
            <a:endParaRPr lang="en-US"/>
          </a:p>
          <a:p>
            <a:pPr indent="-342900"/>
            <a:r>
              <a:rPr lang="en-US" dirty="0" err="1"/>
              <a:t>Escribir</a:t>
            </a:r>
            <a:r>
              <a:rPr lang="en-US" dirty="0"/>
              <a:t> </a:t>
            </a:r>
            <a:r>
              <a:rPr lang="en-US" dirty="0" err="1"/>
              <a:t>apuntes</a:t>
            </a:r>
            <a:r>
              <a:rPr lang="en-US" dirty="0"/>
              <a:t> (</a:t>
            </a:r>
            <a:r>
              <a:rPr lang="en-US" i="1" dirty="0"/>
              <a:t>notes</a:t>
            </a:r>
            <a:r>
              <a:rPr lang="en-US" dirty="0"/>
              <a:t>) en </a:t>
            </a:r>
            <a:r>
              <a:rPr lang="en-US" dirty="0" err="1"/>
              <a:t>clase</a:t>
            </a:r>
            <a:endParaRPr lang="en-US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879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66170-BEE8-4679-9845-D12666BF1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Actividad</a:t>
            </a:r>
            <a:r>
              <a:rPr lang="en-US" dirty="0"/>
              <a:t>: </a:t>
            </a:r>
            <a:r>
              <a:rPr lang="en-US" dirty="0" err="1"/>
              <a:t>Compañeros</a:t>
            </a:r>
            <a:r>
              <a:rPr lang="en-US" dirty="0"/>
              <a:t> de </a:t>
            </a:r>
            <a:r>
              <a:rPr lang="en-US" dirty="0" err="1"/>
              <a:t>clase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3DD62-E018-41C0-9618-4255DAA5DB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En </a:t>
            </a:r>
            <a:r>
              <a:rPr lang="en-US" dirty="0" err="1"/>
              <a:t>grupos</a:t>
            </a:r>
            <a:r>
              <a:rPr lang="en-US" dirty="0"/>
              <a:t> de 3-4, </a:t>
            </a:r>
            <a:r>
              <a:rPr lang="en-US" dirty="0" err="1"/>
              <a:t>ustedes</a:t>
            </a:r>
            <a:r>
              <a:rPr lang="en-US" dirty="0"/>
              <a:t> van a ser </a:t>
            </a:r>
            <a:r>
              <a:rPr lang="en-US" dirty="0" err="1"/>
              <a:t>compañeros</a:t>
            </a:r>
            <a:r>
              <a:rPr lang="en-US" dirty="0"/>
              <a:t> de casa. </a:t>
            </a:r>
            <a:r>
              <a:rPr lang="en-US" dirty="0" err="1"/>
              <a:t>Necesitan</a:t>
            </a:r>
            <a:r>
              <a:rPr lang="en-US" dirty="0"/>
              <a:t> </a:t>
            </a:r>
            <a:r>
              <a:rPr lang="en-US" dirty="0" err="1"/>
              <a:t>dividir</a:t>
            </a:r>
            <a:r>
              <a:rPr lang="en-US" dirty="0"/>
              <a:t> los </a:t>
            </a:r>
            <a:r>
              <a:rPr lang="en-US" dirty="0" err="1"/>
              <a:t>quehaceres</a:t>
            </a:r>
            <a:r>
              <a:rPr lang="en-US" dirty="0"/>
              <a:t> de la casa.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/>
              <a:t>Paso 1</a:t>
            </a:r>
            <a:r>
              <a:rPr lang="en-US" dirty="0"/>
              <a:t>: (</a:t>
            </a:r>
            <a:r>
              <a:rPr lang="en-US" dirty="0" err="1"/>
              <a:t>Trabaja</a:t>
            </a:r>
            <a:r>
              <a:rPr lang="en-US" dirty="0"/>
              <a:t> solo por </a:t>
            </a:r>
            <a:r>
              <a:rPr lang="en-US" dirty="0" err="1"/>
              <a:t>ahora</a:t>
            </a:r>
            <a:r>
              <a:rPr lang="en-US" dirty="0"/>
              <a:t>.) Escribe una </a:t>
            </a:r>
            <a:r>
              <a:rPr lang="en-US" dirty="0" err="1"/>
              <a:t>lista</a:t>
            </a:r>
            <a:r>
              <a:rPr lang="en-US" dirty="0"/>
              <a:t> de </a:t>
            </a:r>
            <a:r>
              <a:rPr lang="en-US" dirty="0" err="1"/>
              <a:t>tareas</a:t>
            </a:r>
            <a:r>
              <a:rPr lang="en-US" dirty="0"/>
              <a:t> </a:t>
            </a:r>
            <a:r>
              <a:rPr lang="en-US" dirty="0" err="1"/>
              <a:t>domésticas</a:t>
            </a:r>
            <a:r>
              <a:rPr lang="en-US" dirty="0"/>
              <a:t> que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gusta</a:t>
            </a:r>
            <a:r>
              <a:rPr lang="en-US" dirty="0"/>
              <a:t> </a:t>
            </a:r>
            <a:r>
              <a:rPr lang="en-US" dirty="0" err="1"/>
              <a:t>hacer</a:t>
            </a:r>
            <a:r>
              <a:rPr lang="en-US" dirty="0"/>
              <a:t> y los que no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gusta</a:t>
            </a:r>
            <a:r>
              <a:rPr lang="en-US" dirty="0"/>
              <a:t> </a:t>
            </a:r>
            <a:r>
              <a:rPr lang="en-US" dirty="0" err="1"/>
              <a:t>hacer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/>
              <a:t>Paso 2:</a:t>
            </a:r>
            <a:r>
              <a:rPr lang="en-US" dirty="0"/>
              <a:t> </a:t>
            </a:r>
            <a:r>
              <a:rPr lang="en-US" dirty="0" err="1"/>
              <a:t>Comparte</a:t>
            </a:r>
            <a:r>
              <a:rPr lang="en-US" dirty="0"/>
              <a:t> la </a:t>
            </a:r>
            <a:r>
              <a:rPr lang="en-US" dirty="0" err="1"/>
              <a:t>lista</a:t>
            </a:r>
            <a:r>
              <a:rPr lang="en-US" dirty="0"/>
              <a:t> con </a:t>
            </a:r>
            <a:r>
              <a:rPr lang="en-US" dirty="0" err="1"/>
              <a:t>tus</a:t>
            </a:r>
            <a:r>
              <a:rPr lang="en-US" dirty="0"/>
              <a:t> </a:t>
            </a:r>
            <a:r>
              <a:rPr lang="en-US" dirty="0" err="1"/>
              <a:t>compañeros</a:t>
            </a:r>
            <a:r>
              <a:rPr lang="en-US" dirty="0"/>
              <a:t> para </a:t>
            </a:r>
            <a:r>
              <a:rPr lang="en-US" dirty="0" err="1"/>
              <a:t>decidir</a:t>
            </a:r>
            <a:r>
              <a:rPr lang="en-US" dirty="0"/>
              <a:t> </a:t>
            </a:r>
            <a:r>
              <a:rPr lang="en-US" dirty="0" err="1"/>
              <a:t>quién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a </a:t>
            </a:r>
            <a:r>
              <a:rPr lang="en-US" dirty="0" err="1"/>
              <a:t>hacer</a:t>
            </a:r>
            <a:r>
              <a:rPr lang="en-US" dirty="0"/>
              <a:t> </a:t>
            </a:r>
            <a:r>
              <a:rPr lang="en-US" dirty="0" err="1"/>
              <a:t>cuál</a:t>
            </a:r>
            <a:r>
              <a:rPr lang="en-US" dirty="0"/>
              <a:t> </a:t>
            </a:r>
            <a:r>
              <a:rPr lang="en-US" dirty="0" err="1"/>
              <a:t>tarea</a:t>
            </a:r>
            <a:r>
              <a:rPr lang="en-US" dirty="0"/>
              <a:t> </a:t>
            </a:r>
            <a:r>
              <a:rPr lang="en-US" dirty="0" err="1"/>
              <a:t>doméstica</a:t>
            </a:r>
            <a:r>
              <a:rPr lang="en-US" dirty="0"/>
              <a:t>. </a:t>
            </a:r>
            <a:r>
              <a:rPr lang="en-US" dirty="0" err="1"/>
              <a:t>Cada</a:t>
            </a:r>
            <a:r>
              <a:rPr lang="en-US" dirty="0"/>
              <a:t> persona </a:t>
            </a:r>
            <a:r>
              <a:rPr lang="en-US" dirty="0" err="1"/>
              <a:t>necesita</a:t>
            </a:r>
            <a:r>
              <a:rPr lang="en-US" dirty="0"/>
              <a:t> </a:t>
            </a:r>
            <a:r>
              <a:rPr lang="en-US" dirty="0" err="1"/>
              <a:t>hacer</a:t>
            </a:r>
            <a:r>
              <a:rPr lang="en-US" dirty="0"/>
              <a:t> 2 </a:t>
            </a:r>
            <a:r>
              <a:rPr lang="en-US" dirty="0" err="1"/>
              <a:t>quehaceres</a:t>
            </a:r>
            <a:r>
              <a:rPr lang="en-US" dirty="0"/>
              <a:t>.</a:t>
            </a:r>
          </a:p>
          <a:p>
            <a:pPr marL="38100" indent="0"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680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D05DE-DB03-DA41-8335-4E880F4F4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Practice Question 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39FA87-F59D-844F-B1A9-8A5ED869DC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La _____ en </a:t>
            </a:r>
            <a:r>
              <a:rPr lang="en-US" dirty="0" err="1"/>
              <a:t>español</a:t>
            </a:r>
            <a:r>
              <a:rPr lang="en-US" dirty="0"/>
              <a:t> es </a:t>
            </a:r>
            <a:r>
              <a:rPr lang="en-US" dirty="0" err="1"/>
              <a:t>difícil</a:t>
            </a:r>
            <a:r>
              <a:rPr lang="en-US" dirty="0"/>
              <a:t> para </a:t>
            </a:r>
            <a:r>
              <a:rPr lang="en-US" dirty="0" err="1"/>
              <a:t>mí</a:t>
            </a:r>
            <a:r>
              <a:rPr lang="en-US" dirty="0"/>
              <a:t>; </a:t>
            </a:r>
            <a:r>
              <a:rPr lang="en-US" dirty="0" err="1"/>
              <a:t>necesito</a:t>
            </a:r>
            <a:r>
              <a:rPr lang="en-US" dirty="0"/>
              <a:t> </a:t>
            </a:r>
            <a:r>
              <a:rPr lang="en-US" dirty="0" err="1"/>
              <a:t>ayuda</a:t>
            </a:r>
            <a:r>
              <a:rPr lang="en-US" dirty="0"/>
              <a:t> con la </a:t>
            </a:r>
            <a:r>
              <a:rPr lang="en-US" dirty="0" err="1"/>
              <a:t>ortografía</a:t>
            </a:r>
            <a:r>
              <a:rPr lang="en-US" dirty="0"/>
              <a:t>, la </a:t>
            </a:r>
            <a:r>
              <a:rPr lang="en-US" dirty="0" err="1"/>
              <a:t>gramática</a:t>
            </a:r>
            <a:r>
              <a:rPr lang="en-US" dirty="0"/>
              <a:t> y con la </a:t>
            </a:r>
            <a:r>
              <a:rPr lang="en-US" dirty="0" err="1"/>
              <a:t>organización</a:t>
            </a:r>
            <a:r>
              <a:rPr lang="en-US" dirty="0"/>
              <a:t> de mis </a:t>
            </a:r>
            <a:r>
              <a:rPr lang="en-US" dirty="0" err="1"/>
              <a:t>composiciones</a:t>
            </a:r>
            <a:r>
              <a:rPr lang="en-US" dirty="0"/>
              <a:t>.</a:t>
            </a:r>
          </a:p>
          <a:p>
            <a:pPr marL="6350" indent="-6350">
              <a:buNone/>
            </a:pPr>
            <a:endParaRPr lang="en-US"/>
          </a:p>
          <a:p>
            <a:pPr marL="495300" indent="-457200">
              <a:buSzPct val="100000"/>
              <a:buAutoNum type="alphaUcPeriod"/>
            </a:pPr>
            <a:r>
              <a:rPr lang="en-US" dirty="0" err="1"/>
              <a:t>Colaboración</a:t>
            </a:r>
          </a:p>
          <a:p>
            <a:pPr marL="495300" indent="-457200">
              <a:buSzPct val="100000"/>
              <a:buAutoNum type="alphaUcPeriod"/>
            </a:pPr>
            <a:r>
              <a:rPr lang="en-US" dirty="0" err="1"/>
              <a:t>Lectura</a:t>
            </a:r>
            <a:endParaRPr lang="en-US"/>
          </a:p>
          <a:p>
            <a:pPr marL="495300" indent="-457200">
              <a:buSzPct val="100000"/>
              <a:buAutoNum type="alphaUcPeriod"/>
            </a:pPr>
            <a:r>
              <a:rPr lang="en-US" dirty="0" err="1"/>
              <a:t>Discurso</a:t>
            </a:r>
          </a:p>
          <a:p>
            <a:pPr marL="495300" indent="-457200">
              <a:buSzPct val="100000"/>
              <a:buAutoNum type="alphaUcPeriod"/>
            </a:pPr>
            <a:r>
              <a:rPr lang="en-US" dirty="0" err="1"/>
              <a:t>Escritura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3963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D05DE-DB03-DA41-8335-4E880F4F4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Question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39FA87-F59D-844F-B1A9-8A5ED869DC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/>
              <a:t>Yo</a:t>
            </a:r>
            <a:r>
              <a:rPr lang="en-US" dirty="0"/>
              <a:t> </a:t>
            </a:r>
            <a:r>
              <a:rPr lang="en-US" dirty="0" err="1"/>
              <a:t>saqué</a:t>
            </a:r>
            <a:r>
              <a:rPr lang="en-US" dirty="0"/>
              <a:t> </a:t>
            </a:r>
            <a:r>
              <a:rPr lang="en-US" dirty="0" err="1"/>
              <a:t>muchos</a:t>
            </a:r>
            <a:r>
              <a:rPr lang="en-US" dirty="0"/>
              <a:t> </a:t>
            </a:r>
            <a:r>
              <a:rPr lang="en-US" dirty="0" err="1"/>
              <a:t>libros</a:t>
            </a:r>
            <a:r>
              <a:rPr lang="en-US" dirty="0"/>
              <a:t> de la </a:t>
            </a:r>
            <a:r>
              <a:rPr lang="en-US" dirty="0" err="1"/>
              <a:t>biblioteca</a:t>
            </a:r>
            <a:r>
              <a:rPr lang="en-US" dirty="0"/>
              <a:t>; </a:t>
            </a:r>
            <a:r>
              <a:rPr lang="en-US" dirty="0" err="1"/>
              <a:t>ahora</a:t>
            </a:r>
            <a:r>
              <a:rPr lang="en-US" dirty="0"/>
              <a:t> es el final del </a:t>
            </a:r>
            <a:r>
              <a:rPr lang="en-US" dirty="0" err="1"/>
              <a:t>semestre</a:t>
            </a:r>
            <a:r>
              <a:rPr lang="en-US" dirty="0"/>
              <a:t> y </a:t>
            </a:r>
            <a:r>
              <a:rPr lang="en-US" dirty="0" err="1"/>
              <a:t>necesito</a:t>
            </a:r>
            <a:r>
              <a:rPr lang="en-US" dirty="0"/>
              <a:t> _____.</a:t>
            </a:r>
          </a:p>
          <a:p>
            <a:pPr>
              <a:buNone/>
            </a:pPr>
            <a:endParaRPr lang="en-US" dirty="0"/>
          </a:p>
          <a:p>
            <a:pPr marL="457200" indent="-457200">
              <a:buAutoNum type="alphaUcPeriod"/>
            </a:pPr>
            <a:r>
              <a:rPr lang="en-US" dirty="0"/>
              <a:t>Regar las </a:t>
            </a:r>
            <a:r>
              <a:rPr lang="en-US" dirty="0" err="1"/>
              <a:t>plantas</a:t>
            </a:r>
          </a:p>
          <a:p>
            <a:pPr marL="457200" indent="-457200">
              <a:buAutoNum type="alphaUcPeriod"/>
            </a:pPr>
            <a:r>
              <a:rPr lang="en-US" dirty="0" err="1"/>
              <a:t>Escoger</a:t>
            </a:r>
            <a:r>
              <a:rPr lang="en-US" dirty="0"/>
              <a:t> mi </a:t>
            </a:r>
            <a:r>
              <a:rPr lang="en-US" dirty="0" err="1"/>
              <a:t>concentración</a:t>
            </a:r>
            <a:r>
              <a:rPr lang="en-US" dirty="0"/>
              <a:t> </a:t>
            </a:r>
            <a:r>
              <a:rPr lang="en-US" dirty="0" err="1"/>
              <a:t>académica</a:t>
            </a:r>
            <a:endParaRPr lang="en-US" dirty="0"/>
          </a:p>
          <a:p>
            <a:pPr marL="457200" indent="-457200">
              <a:buSzPct val="100000"/>
              <a:buAutoNum type="alphaUcPeriod"/>
            </a:pPr>
            <a:r>
              <a:rPr lang="en-US" dirty="0" err="1"/>
              <a:t>Devolver</a:t>
            </a:r>
            <a:r>
              <a:rPr lang="en-US" dirty="0"/>
              <a:t> los </a:t>
            </a:r>
            <a:r>
              <a:rPr lang="en-US" dirty="0" err="1"/>
              <a:t>libros</a:t>
            </a:r>
            <a:r>
              <a:rPr lang="en-US" dirty="0"/>
              <a:t> a la </a:t>
            </a:r>
            <a:r>
              <a:rPr lang="en-US" dirty="0" err="1"/>
              <a:t>biblioteca</a:t>
            </a:r>
          </a:p>
          <a:p>
            <a:pPr marL="457200" indent="-457200">
              <a:buSzPct val="100000"/>
              <a:buAutoNum type="alphaUcPeriod"/>
            </a:pPr>
            <a:r>
              <a:rPr lang="en-US" dirty="0" err="1"/>
              <a:t>Sacudir</a:t>
            </a:r>
            <a:r>
              <a:rPr lang="en-US" dirty="0"/>
              <a:t> el </a:t>
            </a:r>
            <a:r>
              <a:rPr lang="en-US" dirty="0" err="1"/>
              <a:t>polvo</a:t>
            </a:r>
          </a:p>
        </p:txBody>
      </p:sp>
    </p:spTree>
    <p:extLst>
      <p:ext uri="{BB962C8B-B14F-4D97-AF65-F5344CB8AC3E}">
        <p14:creationId xmlns:p14="http://schemas.microsoft.com/office/powerpoint/2010/main" val="1584528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Shape 325" descr="Quick Review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>
                <a:sym typeface="Gill Sans"/>
              </a:rPr>
              <a:t>Quick 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5DF835-CFA2-0B45-9273-6EEA176391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8100" indent="0">
              <a:buNone/>
            </a:pPr>
            <a:r>
              <a:rPr lang="en-US" dirty="0"/>
              <a:t>What words do we use to talk about chores and errands?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A7CCB-CF56-244B-9034-AE11AC11B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¿</a:t>
            </a:r>
            <a:r>
              <a:rPr lang="en-US" dirty="0" err="1"/>
              <a:t>Lavaste</a:t>
            </a:r>
            <a:r>
              <a:rPr lang="en-US" dirty="0"/>
              <a:t> los </a:t>
            </a:r>
            <a:r>
              <a:rPr lang="en-US" dirty="0" err="1"/>
              <a:t>platos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77937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4477EF2-C265-934A-B975-3E5D40887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Outcomes: ¿</a:t>
            </a:r>
            <a:r>
              <a:rPr lang="en-US" dirty="0" err="1"/>
              <a:t>Lavaste</a:t>
            </a:r>
            <a:r>
              <a:rPr lang="en-US" dirty="0"/>
              <a:t> los </a:t>
            </a:r>
            <a:r>
              <a:rPr lang="en-US" dirty="0" err="1"/>
              <a:t>platos</a:t>
            </a:r>
            <a:r>
              <a:rPr lang="en-US" dirty="0"/>
              <a:t>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D99F56-4DB3-D14F-AA13-0FA8FD7AE0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indent="0">
              <a:buNone/>
            </a:pPr>
            <a:r>
              <a:rPr lang="en-US" sz="2000" dirty="0"/>
              <a:t>15.1.1: Recognize vocabulary related to chores and errands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006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33A63-B4D7-4CC6-A805-1807F37AA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¿</a:t>
            </a:r>
            <a:r>
              <a:rPr lang="en-US" dirty="0" err="1"/>
              <a:t>Lavaste</a:t>
            </a:r>
            <a:r>
              <a:rPr lang="en-US" dirty="0"/>
              <a:t> los </a:t>
            </a:r>
            <a:r>
              <a:rPr lang="en-US" dirty="0" err="1"/>
              <a:t>platos</a:t>
            </a:r>
            <a:r>
              <a:rPr lang="en-US" dirty="0"/>
              <a:t>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5D01C3-6DF9-43AD-86EA-295337FBF9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8100" indent="0">
              <a:buNone/>
            </a:pPr>
            <a:r>
              <a:rPr lang="en-US" dirty="0"/>
              <a:t>In this vocabulary section we’ll learn vocabulary related to chores and errands.</a:t>
            </a:r>
          </a:p>
        </p:txBody>
      </p:sp>
    </p:spTree>
    <p:extLst>
      <p:ext uri="{BB962C8B-B14F-4D97-AF65-F5344CB8AC3E}">
        <p14:creationId xmlns:p14="http://schemas.microsoft.com/office/powerpoint/2010/main" val="2094117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65508-0B3B-48A6-9897-D702A97A6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Vocabulario</a:t>
            </a:r>
            <a:r>
              <a:rPr lang="en-US" dirty="0"/>
              <a:t>: En la </a:t>
            </a:r>
            <a:r>
              <a:rPr lang="en-US" dirty="0" err="1"/>
              <a:t>escuela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A50E78-9075-4E76-935A-538F349A99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 </a:t>
            </a:r>
            <a:r>
              <a:rPr lang="en-US" dirty="0" err="1"/>
              <a:t>lectura</a:t>
            </a:r>
            <a:r>
              <a:rPr lang="en-US" dirty="0"/>
              <a:t> (</a:t>
            </a:r>
            <a:r>
              <a:rPr lang="en-US" i="1" dirty="0"/>
              <a:t>reading</a:t>
            </a:r>
            <a:r>
              <a:rPr lang="en-US" dirty="0"/>
              <a:t> </a:t>
            </a:r>
            <a:r>
              <a:rPr lang="en-US" b="1" dirty="0"/>
              <a:t>¡OJO!</a:t>
            </a:r>
            <a:r>
              <a:rPr lang="en-US" dirty="0"/>
              <a:t> Es un </a:t>
            </a:r>
            <a:r>
              <a:rPr lang="en-US" dirty="0" err="1"/>
              <a:t>cognado</a:t>
            </a:r>
            <a:r>
              <a:rPr lang="en-US" dirty="0"/>
              <a:t> </a:t>
            </a:r>
            <a:r>
              <a:rPr lang="en-US" dirty="0" err="1"/>
              <a:t>falso</a:t>
            </a:r>
            <a:r>
              <a:rPr lang="en-US" dirty="0"/>
              <a:t>)</a:t>
            </a:r>
          </a:p>
          <a:p>
            <a:r>
              <a:rPr lang="en-US" dirty="0"/>
              <a:t>La </a:t>
            </a:r>
            <a:r>
              <a:rPr lang="en-US" dirty="0" err="1"/>
              <a:t>escritura</a:t>
            </a:r>
            <a:r>
              <a:rPr lang="en-US" dirty="0"/>
              <a:t> (</a:t>
            </a:r>
            <a:r>
              <a:rPr lang="en-US" i="1" dirty="0"/>
              <a:t>writing</a:t>
            </a:r>
            <a:r>
              <a:rPr lang="en-US" dirty="0"/>
              <a:t>)</a:t>
            </a:r>
          </a:p>
          <a:p>
            <a:r>
              <a:rPr lang="en-US" dirty="0"/>
              <a:t>El </a:t>
            </a:r>
            <a:r>
              <a:rPr lang="en-US" dirty="0" err="1"/>
              <a:t>discurso</a:t>
            </a:r>
            <a:r>
              <a:rPr lang="en-US" dirty="0"/>
              <a:t> (</a:t>
            </a:r>
            <a:r>
              <a:rPr lang="en-US" i="1" dirty="0"/>
              <a:t>lecture, speech</a:t>
            </a:r>
            <a:r>
              <a:rPr lang="en-US" dirty="0"/>
              <a:t>)</a:t>
            </a:r>
          </a:p>
          <a:p>
            <a:r>
              <a:rPr lang="en-US" dirty="0"/>
              <a:t>La </a:t>
            </a:r>
            <a:r>
              <a:rPr lang="en-US" dirty="0" err="1"/>
              <a:t>tarea</a:t>
            </a:r>
            <a:r>
              <a:rPr lang="en-US" dirty="0"/>
              <a:t> (</a:t>
            </a:r>
            <a:r>
              <a:rPr lang="en-US" i="1" dirty="0"/>
              <a:t>homework, task, chore, bit of work</a:t>
            </a:r>
            <a:r>
              <a:rPr lang="en-US" dirty="0"/>
              <a:t>)</a:t>
            </a:r>
          </a:p>
          <a:p>
            <a:r>
              <a:rPr lang="en-US" dirty="0" err="1"/>
              <a:t>Escribir</a:t>
            </a:r>
            <a:r>
              <a:rPr lang="en-US" dirty="0"/>
              <a:t> un </a:t>
            </a:r>
            <a:r>
              <a:rPr lang="en-US" dirty="0" err="1"/>
              <a:t>ensayo</a:t>
            </a:r>
            <a:r>
              <a:rPr lang="en-US" dirty="0"/>
              <a:t> (</a:t>
            </a:r>
            <a:r>
              <a:rPr lang="en-US" i="1" dirty="0"/>
              <a:t>to write a paper/essay</a:t>
            </a:r>
            <a:r>
              <a:rPr lang="en-US" dirty="0"/>
              <a:t>)</a:t>
            </a:r>
          </a:p>
          <a:p>
            <a:r>
              <a:rPr lang="en-US" dirty="0" err="1"/>
              <a:t>Entregar</a:t>
            </a:r>
            <a:r>
              <a:rPr lang="en-US" dirty="0"/>
              <a:t> una </a:t>
            </a:r>
            <a:r>
              <a:rPr lang="en-US" dirty="0" err="1"/>
              <a:t>composición</a:t>
            </a:r>
            <a:r>
              <a:rPr lang="en-US" dirty="0"/>
              <a:t> (</a:t>
            </a:r>
            <a:r>
              <a:rPr lang="en-US" i="1" dirty="0"/>
              <a:t>to hand in a composition</a:t>
            </a:r>
            <a:r>
              <a:rPr lang="en-US" dirty="0"/>
              <a:t>)</a:t>
            </a:r>
          </a:p>
          <a:p>
            <a:r>
              <a:rPr lang="en-US" dirty="0" err="1"/>
              <a:t>Colaborar</a:t>
            </a:r>
            <a:r>
              <a:rPr lang="en-US" dirty="0"/>
              <a:t> en una </a:t>
            </a:r>
            <a:r>
              <a:rPr lang="en-US" dirty="0" err="1"/>
              <a:t>presentación</a:t>
            </a:r>
            <a:r>
              <a:rPr lang="en-US" dirty="0"/>
              <a:t> (</a:t>
            </a:r>
            <a:r>
              <a:rPr lang="en-US" i="1" dirty="0"/>
              <a:t>to collaborate on a presentation</a:t>
            </a:r>
            <a:r>
              <a:rPr lang="en-US" dirty="0"/>
              <a:t>)</a:t>
            </a:r>
          </a:p>
          <a:p>
            <a:r>
              <a:rPr lang="en-US" dirty="0" err="1"/>
              <a:t>Devolver</a:t>
            </a:r>
            <a:r>
              <a:rPr lang="en-US" dirty="0"/>
              <a:t> (o&gt;</a:t>
            </a:r>
            <a:r>
              <a:rPr lang="en-US" dirty="0" err="1"/>
              <a:t>ue</a:t>
            </a:r>
            <a:r>
              <a:rPr lang="en-US" dirty="0"/>
              <a:t>) </a:t>
            </a:r>
            <a:r>
              <a:rPr lang="en-US" dirty="0" err="1"/>
              <a:t>libros</a:t>
            </a:r>
            <a:r>
              <a:rPr lang="en-US" dirty="0"/>
              <a:t> a la </a:t>
            </a:r>
            <a:r>
              <a:rPr lang="en-US" dirty="0" err="1"/>
              <a:t>biblioteca</a:t>
            </a:r>
            <a:r>
              <a:rPr lang="en-US" dirty="0"/>
              <a:t> (</a:t>
            </a:r>
            <a:r>
              <a:rPr lang="en-US" i="1" dirty="0"/>
              <a:t>to return books to the library</a:t>
            </a:r>
            <a:r>
              <a:rPr lang="en-US" dirty="0"/>
              <a:t>)</a:t>
            </a:r>
          </a:p>
          <a:p>
            <a:r>
              <a:rPr lang="en-US" dirty="0" err="1"/>
              <a:t>Escoger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concentración</a:t>
            </a:r>
            <a:r>
              <a:rPr lang="en-US" dirty="0"/>
              <a:t> </a:t>
            </a:r>
            <a:r>
              <a:rPr lang="en-US" dirty="0" err="1"/>
              <a:t>académica</a:t>
            </a:r>
            <a:r>
              <a:rPr lang="en-US" dirty="0"/>
              <a:t> (</a:t>
            </a:r>
            <a:r>
              <a:rPr lang="en-US" i="1" dirty="0"/>
              <a:t>to choose your academic major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37385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65508-0B3B-48A6-9897-D702A97A6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Vocabulario</a:t>
            </a:r>
            <a:r>
              <a:rPr lang="en-US" dirty="0"/>
              <a:t>: En la casa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A50E78-9075-4E76-935A-538F349A99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Lavar los </a:t>
            </a:r>
            <a:r>
              <a:rPr lang="en-US" dirty="0" err="1"/>
              <a:t>platos</a:t>
            </a:r>
            <a:r>
              <a:rPr lang="en-US" dirty="0"/>
              <a:t> (</a:t>
            </a:r>
            <a:r>
              <a:rPr lang="en-US" i="1" dirty="0"/>
              <a:t>to wash the dishes</a:t>
            </a:r>
            <a:r>
              <a:rPr lang="en-US" dirty="0"/>
              <a:t>)</a:t>
            </a:r>
          </a:p>
          <a:p>
            <a:r>
              <a:rPr lang="en-US" dirty="0" err="1"/>
              <a:t>Secar</a:t>
            </a:r>
            <a:r>
              <a:rPr lang="en-US" dirty="0"/>
              <a:t> los </a:t>
            </a:r>
            <a:r>
              <a:rPr lang="en-US" dirty="0" err="1"/>
              <a:t>platos</a:t>
            </a:r>
            <a:r>
              <a:rPr lang="en-US" dirty="0"/>
              <a:t> (</a:t>
            </a:r>
            <a:r>
              <a:rPr lang="en-US" i="1" dirty="0"/>
              <a:t>to dry the dishes</a:t>
            </a:r>
            <a:r>
              <a:rPr lang="en-US" dirty="0"/>
              <a:t>)</a:t>
            </a:r>
          </a:p>
          <a:p>
            <a:r>
              <a:rPr lang="en-US" dirty="0"/>
              <a:t>Lavar la </a:t>
            </a:r>
            <a:r>
              <a:rPr lang="en-US" dirty="0" err="1"/>
              <a:t>ropa</a:t>
            </a:r>
            <a:r>
              <a:rPr lang="en-US" dirty="0"/>
              <a:t> (</a:t>
            </a:r>
            <a:r>
              <a:rPr lang="en-US" i="1" dirty="0"/>
              <a:t>to do the laundry, wash the clothes</a:t>
            </a:r>
            <a:r>
              <a:rPr lang="en-US" dirty="0"/>
              <a:t>)</a:t>
            </a:r>
          </a:p>
          <a:p>
            <a:r>
              <a:rPr lang="en-US" dirty="0" err="1"/>
              <a:t>Doblar</a:t>
            </a:r>
            <a:r>
              <a:rPr lang="en-US" dirty="0"/>
              <a:t> la </a:t>
            </a:r>
            <a:r>
              <a:rPr lang="en-US" dirty="0" err="1"/>
              <a:t>ropa</a:t>
            </a:r>
            <a:r>
              <a:rPr lang="en-US" dirty="0"/>
              <a:t> (</a:t>
            </a:r>
            <a:r>
              <a:rPr lang="en-US" i="1" dirty="0"/>
              <a:t>to fold the laundry/clothes</a:t>
            </a:r>
            <a:r>
              <a:rPr lang="en-US" dirty="0"/>
              <a:t>)</a:t>
            </a:r>
          </a:p>
          <a:p>
            <a:r>
              <a:rPr lang="en-US" dirty="0"/>
              <a:t>Pasar la </a:t>
            </a:r>
            <a:r>
              <a:rPr lang="en-US" dirty="0" err="1"/>
              <a:t>aspiradora</a:t>
            </a:r>
            <a:r>
              <a:rPr lang="en-US" dirty="0"/>
              <a:t> (</a:t>
            </a:r>
            <a:r>
              <a:rPr lang="en-US" i="1" dirty="0"/>
              <a:t>to vacuum</a:t>
            </a:r>
            <a:r>
              <a:rPr lang="en-US" dirty="0"/>
              <a:t>)</a:t>
            </a:r>
          </a:p>
          <a:p>
            <a:r>
              <a:rPr lang="en-US" dirty="0"/>
              <a:t>Barrer el </a:t>
            </a:r>
            <a:r>
              <a:rPr lang="en-US" dirty="0" err="1"/>
              <a:t>piso</a:t>
            </a:r>
            <a:r>
              <a:rPr lang="en-US" dirty="0"/>
              <a:t> (</a:t>
            </a:r>
            <a:r>
              <a:rPr lang="en-US" i="1" dirty="0"/>
              <a:t>to sweep the floor</a:t>
            </a:r>
            <a:r>
              <a:rPr lang="en-US" dirty="0"/>
              <a:t>)</a:t>
            </a:r>
          </a:p>
          <a:p>
            <a:r>
              <a:rPr lang="en-US" dirty="0" err="1"/>
              <a:t>Sacudir</a:t>
            </a:r>
            <a:r>
              <a:rPr lang="en-US" dirty="0"/>
              <a:t> el </a:t>
            </a:r>
            <a:r>
              <a:rPr lang="en-US" dirty="0" err="1"/>
              <a:t>polvo</a:t>
            </a:r>
            <a:r>
              <a:rPr lang="en-US" dirty="0"/>
              <a:t> (</a:t>
            </a:r>
            <a:r>
              <a:rPr lang="en-US" i="1" dirty="0"/>
              <a:t>to dust</a:t>
            </a:r>
            <a:r>
              <a:rPr lang="en-US" dirty="0"/>
              <a:t>)</a:t>
            </a:r>
          </a:p>
          <a:p>
            <a:r>
              <a:rPr lang="en-US" dirty="0" err="1"/>
              <a:t>Sacar</a:t>
            </a:r>
            <a:r>
              <a:rPr lang="en-US" dirty="0"/>
              <a:t> la </a:t>
            </a:r>
            <a:r>
              <a:rPr lang="en-US" dirty="0" err="1"/>
              <a:t>basura</a:t>
            </a:r>
            <a:r>
              <a:rPr lang="en-US" dirty="0"/>
              <a:t> (</a:t>
            </a:r>
            <a:r>
              <a:rPr lang="en-US" i="1" dirty="0"/>
              <a:t>to take out the garbage</a:t>
            </a:r>
            <a:r>
              <a:rPr lang="en-US" dirty="0"/>
              <a:t>)</a:t>
            </a:r>
          </a:p>
          <a:p>
            <a:r>
              <a:rPr lang="en-US" dirty="0" err="1"/>
              <a:t>Cortar</a:t>
            </a:r>
            <a:r>
              <a:rPr lang="en-US" dirty="0"/>
              <a:t> el </a:t>
            </a:r>
            <a:r>
              <a:rPr lang="en-US" dirty="0" err="1"/>
              <a:t>césped</a:t>
            </a:r>
            <a:r>
              <a:rPr lang="en-US" dirty="0"/>
              <a:t> (</a:t>
            </a:r>
            <a:r>
              <a:rPr lang="en-US" i="1" dirty="0"/>
              <a:t>to cut the grass/mow the lawn</a:t>
            </a:r>
            <a:r>
              <a:rPr lang="en-US" dirty="0"/>
              <a:t>)</a:t>
            </a:r>
          </a:p>
          <a:p>
            <a:r>
              <a:rPr lang="en-US" dirty="0" err="1"/>
              <a:t>Recoger</a:t>
            </a:r>
            <a:r>
              <a:rPr lang="en-US" dirty="0"/>
              <a:t> los </a:t>
            </a:r>
            <a:r>
              <a:rPr lang="en-US" dirty="0" err="1"/>
              <a:t>juguetes</a:t>
            </a:r>
            <a:r>
              <a:rPr lang="en-US" dirty="0"/>
              <a:t> (</a:t>
            </a:r>
            <a:r>
              <a:rPr lang="en-US" i="1" dirty="0"/>
              <a:t>to put away/tidy up the toys</a:t>
            </a:r>
            <a:r>
              <a:rPr lang="en-US" dirty="0"/>
              <a:t>)</a:t>
            </a:r>
          </a:p>
          <a:p>
            <a:r>
              <a:rPr lang="en-US" dirty="0"/>
              <a:t>Regar (e&gt;</a:t>
            </a:r>
            <a:r>
              <a:rPr lang="en-US" dirty="0" err="1"/>
              <a:t>ie</a:t>
            </a:r>
            <a:r>
              <a:rPr lang="en-US" dirty="0"/>
              <a:t>) las </a:t>
            </a:r>
            <a:r>
              <a:rPr lang="en-US" dirty="0" err="1"/>
              <a:t>plantas</a:t>
            </a:r>
            <a:r>
              <a:rPr lang="en-US" dirty="0"/>
              <a:t> (</a:t>
            </a:r>
            <a:r>
              <a:rPr lang="en-US" i="1" dirty="0"/>
              <a:t>to water the plants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79063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65508-0B3B-48A6-9897-D702A97A6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Vocabulario</a:t>
            </a:r>
            <a:r>
              <a:rPr lang="en-US" dirty="0"/>
              <a:t>: En la </a:t>
            </a:r>
            <a:r>
              <a:rPr lang="en-US" dirty="0" err="1"/>
              <a:t>comunidad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A50E78-9075-4E76-935A-538F349A99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Depositar</a:t>
            </a:r>
            <a:r>
              <a:rPr lang="en-US" dirty="0"/>
              <a:t> un cheque en el banco (</a:t>
            </a:r>
            <a:r>
              <a:rPr lang="en-US" i="1" dirty="0"/>
              <a:t>to deposit a check in the bank</a:t>
            </a:r>
            <a:r>
              <a:rPr lang="en-US" dirty="0"/>
              <a:t>)</a:t>
            </a:r>
          </a:p>
          <a:p>
            <a:r>
              <a:rPr lang="en-US" dirty="0" err="1"/>
              <a:t>Sacar</a:t>
            </a:r>
            <a:r>
              <a:rPr lang="en-US" dirty="0"/>
              <a:t> </a:t>
            </a:r>
            <a:r>
              <a:rPr lang="en-US" dirty="0" err="1"/>
              <a:t>dinero</a:t>
            </a:r>
            <a:r>
              <a:rPr lang="en-US" dirty="0"/>
              <a:t> del </a:t>
            </a:r>
            <a:r>
              <a:rPr lang="en-US" dirty="0" err="1"/>
              <a:t>cajero</a:t>
            </a:r>
            <a:r>
              <a:rPr lang="en-US" dirty="0"/>
              <a:t> </a:t>
            </a:r>
            <a:r>
              <a:rPr lang="en-US" dirty="0" err="1"/>
              <a:t>automático</a:t>
            </a:r>
            <a:r>
              <a:rPr lang="en-US" dirty="0"/>
              <a:t> (</a:t>
            </a:r>
            <a:r>
              <a:rPr lang="en-US" i="1" dirty="0"/>
              <a:t>to withdraw money from the ATM</a:t>
            </a:r>
            <a:r>
              <a:rPr lang="en-US" dirty="0"/>
              <a:t>)</a:t>
            </a:r>
          </a:p>
          <a:p>
            <a:r>
              <a:rPr lang="en-US" dirty="0"/>
              <a:t>Mandar una carta por </a:t>
            </a:r>
            <a:r>
              <a:rPr lang="en-US" dirty="0" err="1"/>
              <a:t>correo</a:t>
            </a:r>
            <a:r>
              <a:rPr lang="en-US" dirty="0"/>
              <a:t> (</a:t>
            </a:r>
            <a:r>
              <a:rPr lang="en-US" i="1" dirty="0"/>
              <a:t>to mail a letter</a:t>
            </a:r>
            <a:r>
              <a:rPr lang="en-US" dirty="0"/>
              <a:t>)</a:t>
            </a:r>
          </a:p>
          <a:p>
            <a:r>
              <a:rPr lang="en-US" dirty="0" err="1"/>
              <a:t>Dejar</a:t>
            </a:r>
            <a:r>
              <a:rPr lang="en-US" dirty="0"/>
              <a:t> los </a:t>
            </a:r>
            <a:r>
              <a:rPr lang="en-US" dirty="0" err="1"/>
              <a:t>trajes</a:t>
            </a:r>
            <a:r>
              <a:rPr lang="en-US" dirty="0"/>
              <a:t> en la </a:t>
            </a:r>
            <a:r>
              <a:rPr lang="en-US" dirty="0" err="1"/>
              <a:t>tintorería</a:t>
            </a:r>
            <a:r>
              <a:rPr lang="en-US" dirty="0"/>
              <a:t> (</a:t>
            </a:r>
            <a:r>
              <a:rPr lang="en-US" i="1" dirty="0"/>
              <a:t>to drop off the suits at the dry cleaner’s</a:t>
            </a:r>
            <a:r>
              <a:rPr lang="en-US" dirty="0"/>
              <a:t>)</a:t>
            </a:r>
          </a:p>
          <a:p>
            <a:r>
              <a:rPr lang="en-US" dirty="0" err="1"/>
              <a:t>Separar</a:t>
            </a:r>
            <a:r>
              <a:rPr lang="en-US" dirty="0"/>
              <a:t> el </a:t>
            </a:r>
            <a:r>
              <a:rPr lang="en-US" dirty="0" err="1"/>
              <a:t>reciclaje</a:t>
            </a:r>
            <a:r>
              <a:rPr lang="en-US" dirty="0"/>
              <a:t> de la </a:t>
            </a:r>
            <a:r>
              <a:rPr lang="en-US" dirty="0" err="1"/>
              <a:t>basura</a:t>
            </a:r>
            <a:r>
              <a:rPr lang="en-US" dirty="0"/>
              <a:t> (</a:t>
            </a:r>
            <a:r>
              <a:rPr lang="en-US" i="1" dirty="0"/>
              <a:t>separate the recycling from the garbage</a:t>
            </a:r>
            <a:r>
              <a:rPr lang="en-US" dirty="0"/>
              <a:t>)</a:t>
            </a:r>
          </a:p>
          <a:p>
            <a:r>
              <a:rPr lang="en-US" dirty="0" err="1"/>
              <a:t>Llevar</a:t>
            </a:r>
            <a:r>
              <a:rPr lang="en-US" dirty="0"/>
              <a:t> la </a:t>
            </a:r>
            <a:r>
              <a:rPr lang="en-US" dirty="0" err="1"/>
              <a:t>basura</a:t>
            </a:r>
            <a:r>
              <a:rPr lang="en-US" dirty="0"/>
              <a:t> al </a:t>
            </a:r>
            <a:r>
              <a:rPr lang="en-US" dirty="0" err="1"/>
              <a:t>vertedero</a:t>
            </a:r>
            <a:r>
              <a:rPr lang="en-US" dirty="0"/>
              <a:t> (</a:t>
            </a:r>
            <a:r>
              <a:rPr lang="en-US" i="1" dirty="0"/>
              <a:t>to take the garbage to the dump</a:t>
            </a:r>
            <a:r>
              <a:rPr lang="en-US" dirty="0"/>
              <a:t>)</a:t>
            </a:r>
          </a:p>
          <a:p>
            <a:r>
              <a:rPr lang="en-US" dirty="0" err="1"/>
              <a:t>Pagar</a:t>
            </a:r>
            <a:r>
              <a:rPr lang="en-US" dirty="0"/>
              <a:t> los </a:t>
            </a:r>
            <a:r>
              <a:rPr lang="en-US" dirty="0" err="1"/>
              <a:t>impuestos</a:t>
            </a:r>
            <a:r>
              <a:rPr lang="en-US" dirty="0"/>
              <a:t> (</a:t>
            </a:r>
            <a:r>
              <a:rPr lang="en-US" i="1" dirty="0"/>
              <a:t>to pay taxes</a:t>
            </a:r>
            <a:r>
              <a:rPr lang="en-US" dirty="0"/>
              <a:t>)</a:t>
            </a:r>
          </a:p>
          <a:p>
            <a:r>
              <a:rPr lang="en-US" dirty="0" err="1"/>
              <a:t>Votar</a:t>
            </a:r>
            <a:r>
              <a:rPr lang="en-US" dirty="0"/>
              <a:t> en las </a:t>
            </a:r>
            <a:r>
              <a:rPr lang="en-US" dirty="0" err="1"/>
              <a:t>elecciones</a:t>
            </a:r>
            <a:r>
              <a:rPr lang="en-US" dirty="0"/>
              <a:t> (</a:t>
            </a:r>
            <a:r>
              <a:rPr lang="en-US" i="1" dirty="0"/>
              <a:t>to vote in elections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71982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960A7-7227-4C28-9F92-59C78A5CC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Ejercicios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DFA820-1700-448D-99CA-451110C5B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35" y="1655795"/>
            <a:ext cx="10515600" cy="4351338"/>
          </a:xfrm>
        </p:spPr>
        <p:txBody>
          <a:bodyPr/>
          <a:lstStyle/>
          <a:p>
            <a:pPr>
              <a:buNone/>
            </a:pPr>
            <a:r>
              <a:rPr lang="en-US" dirty="0" err="1"/>
              <a:t>Empareja</a:t>
            </a:r>
            <a:r>
              <a:rPr lang="en-US" dirty="0"/>
              <a:t> </a:t>
            </a:r>
            <a:r>
              <a:rPr lang="en-US" dirty="0" err="1"/>
              <a:t>cada</a:t>
            </a:r>
            <a:r>
              <a:rPr lang="en-US" dirty="0"/>
              <a:t> palabra de </a:t>
            </a:r>
            <a:r>
              <a:rPr lang="en-US" dirty="0" err="1"/>
              <a:t>vocabulario</a:t>
            </a:r>
            <a:r>
              <a:rPr lang="en-US" dirty="0"/>
              <a:t> con la palabra </a:t>
            </a:r>
            <a:r>
              <a:rPr lang="en-US" dirty="0" err="1"/>
              <a:t>relacionada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 marL="495300" indent="-457200">
              <a:buAutoNum type="arabicPeriod"/>
            </a:pPr>
            <a:r>
              <a:rPr lang="en-US" dirty="0"/>
              <a:t>_____ Barrer </a:t>
            </a:r>
          </a:p>
          <a:p>
            <a:pPr marL="495300" indent="-457200">
              <a:buAutoNum type="arabicPeriod"/>
            </a:pPr>
            <a:r>
              <a:rPr lang="en-US" dirty="0"/>
              <a:t>_____ </a:t>
            </a:r>
            <a:r>
              <a:rPr lang="en-US" dirty="0" err="1"/>
              <a:t>Depositar</a:t>
            </a:r>
            <a:r>
              <a:rPr lang="en-US" dirty="0"/>
              <a:t> </a:t>
            </a:r>
          </a:p>
          <a:p>
            <a:pPr marL="495300" indent="-457200">
              <a:buAutoNum type="arabicPeriod"/>
            </a:pPr>
            <a:r>
              <a:rPr lang="en-US" dirty="0"/>
              <a:t>_____ </a:t>
            </a:r>
            <a:r>
              <a:rPr lang="en-US" dirty="0" err="1"/>
              <a:t>Escribir</a:t>
            </a:r>
            <a:r>
              <a:rPr lang="en-US" dirty="0"/>
              <a:t> </a:t>
            </a:r>
          </a:p>
          <a:p>
            <a:pPr marL="495300" indent="-457200">
              <a:buAutoNum type="arabicPeriod"/>
            </a:pPr>
            <a:r>
              <a:rPr lang="en-US" dirty="0"/>
              <a:t>_____ Pasar </a:t>
            </a:r>
          </a:p>
          <a:p>
            <a:pPr marL="495300" indent="-457200">
              <a:buAutoNum type="arabicPeriod"/>
            </a:pPr>
            <a:r>
              <a:rPr lang="en-US" dirty="0"/>
              <a:t>_____ Regar </a:t>
            </a:r>
          </a:p>
          <a:p>
            <a:pPr marL="495300" indent="-457200">
              <a:buAutoNum type="arabicPeriod"/>
            </a:pPr>
            <a:r>
              <a:rPr lang="en-US" dirty="0"/>
              <a:t>_____ </a:t>
            </a:r>
            <a:r>
              <a:rPr lang="en-US" dirty="0" err="1"/>
              <a:t>Secar</a:t>
            </a:r>
            <a:r>
              <a:rPr lang="en-US" dirty="0"/>
              <a:t> </a:t>
            </a:r>
          </a:p>
          <a:p>
            <a:pPr marL="495300" indent="-457200">
              <a:buAutoNum type="arabicPeriod"/>
            </a:pPr>
            <a:r>
              <a:rPr lang="en-US" dirty="0"/>
              <a:t>_____ </a:t>
            </a:r>
            <a:r>
              <a:rPr lang="en-US" err="1"/>
              <a:t>Separar</a:t>
            </a:r>
            <a:r>
              <a:rPr lang="en-US" dirty="0"/>
              <a:t> 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0953DB20-F3FC-4ABD-8D3B-29ABFFB7FB5F}"/>
              </a:ext>
            </a:extLst>
          </p:cNvPr>
          <p:cNvSpPr>
            <a:spLocks noGrp="1"/>
          </p:cNvSpPr>
          <p:nvPr/>
        </p:nvSpPr>
        <p:spPr>
          <a:xfrm>
            <a:off x="6683519" y="1655794"/>
            <a:ext cx="5262196" cy="433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 marL="495300" indent="-457200">
              <a:buAutoNum type="alphaUcPeriod"/>
            </a:pPr>
            <a:r>
              <a:rPr lang="en-US" dirty="0" err="1"/>
              <a:t>Manguera</a:t>
            </a:r>
          </a:p>
          <a:p>
            <a:pPr marL="495300" indent="-457200">
              <a:buAutoNum type="alphaUcPeriod"/>
            </a:pPr>
            <a:r>
              <a:rPr lang="en-US" dirty="0" err="1"/>
              <a:t>Ensayo</a:t>
            </a:r>
          </a:p>
          <a:p>
            <a:pPr marL="495300" indent="-457200">
              <a:buAutoNum type="alphaUcPeriod"/>
            </a:pPr>
            <a:r>
              <a:rPr lang="en-US" dirty="0" err="1"/>
              <a:t>Escoba</a:t>
            </a:r>
          </a:p>
          <a:p>
            <a:pPr marL="495300" indent="-457200">
              <a:buAutoNum type="alphaUcPeriod"/>
            </a:pPr>
            <a:r>
              <a:rPr lang="en-US" dirty="0" err="1"/>
              <a:t>Sobre</a:t>
            </a:r>
            <a:endParaRPr lang="en-US"/>
          </a:p>
          <a:p>
            <a:pPr marL="495300" indent="-457200">
              <a:buAutoNum type="alphaUcPeriod"/>
            </a:pPr>
            <a:r>
              <a:rPr lang="en-US" dirty="0" err="1"/>
              <a:t>Aspiradora</a:t>
            </a:r>
            <a:endParaRPr lang="en-US"/>
          </a:p>
          <a:p>
            <a:pPr marL="495300" indent="-457200">
              <a:buAutoNum type="alphaUcPeriod"/>
            </a:pPr>
            <a:r>
              <a:rPr lang="en-US" dirty="0" err="1"/>
              <a:t>Reciclaje</a:t>
            </a:r>
          </a:p>
          <a:p>
            <a:pPr marL="495300" indent="-457200">
              <a:buAutoNum type="alphaUcPeriod"/>
            </a:pPr>
            <a:r>
              <a:rPr lang="en-US" dirty="0" err="1"/>
              <a:t>Toalla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254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960A7-7227-4C28-9F92-59C78A5CC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Ejercicios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DFA820-1700-448D-99CA-451110C5B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35" y="1655795"/>
            <a:ext cx="10515600" cy="4351338"/>
          </a:xfrm>
        </p:spPr>
        <p:txBody>
          <a:bodyPr/>
          <a:lstStyle/>
          <a:p>
            <a:pPr>
              <a:buNone/>
            </a:pPr>
            <a:r>
              <a:rPr lang="en-US" dirty="0" err="1"/>
              <a:t>Selecciona</a:t>
            </a:r>
            <a:r>
              <a:rPr lang="en-US" dirty="0"/>
              <a:t> la palabra </a:t>
            </a:r>
            <a:r>
              <a:rPr lang="en-US" dirty="0" err="1"/>
              <a:t>mejor</a:t>
            </a:r>
            <a:r>
              <a:rPr lang="en-US" dirty="0"/>
              <a:t> para el </a:t>
            </a:r>
            <a:r>
              <a:rPr lang="en-US" dirty="0" err="1"/>
              <a:t>contexto</a:t>
            </a:r>
            <a:r>
              <a:rPr lang="en-US" dirty="0"/>
              <a:t> </a:t>
            </a:r>
            <a:r>
              <a:rPr lang="en-US" dirty="0" err="1"/>
              <a:t>desde</a:t>
            </a:r>
            <a:r>
              <a:rPr lang="en-US" dirty="0"/>
              <a:t> el banco de palabras.</a:t>
            </a:r>
          </a:p>
          <a:p>
            <a:pPr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err="1"/>
              <a:t>Separar</a:t>
            </a:r>
            <a:r>
              <a:rPr lang="en-US" dirty="0"/>
              <a:t> el </a:t>
            </a:r>
            <a:r>
              <a:rPr lang="en-US" dirty="0" err="1"/>
              <a:t>reciclaje</a:t>
            </a:r>
            <a:r>
              <a:rPr lang="en-US" dirty="0"/>
              <a:t> / </a:t>
            </a:r>
            <a:r>
              <a:rPr lang="en-US" dirty="0" err="1"/>
              <a:t>Recoger</a:t>
            </a:r>
            <a:r>
              <a:rPr lang="en-US" dirty="0"/>
              <a:t> los </a:t>
            </a:r>
            <a:r>
              <a:rPr lang="en-US" dirty="0" err="1"/>
              <a:t>juguetes</a:t>
            </a:r>
            <a:r>
              <a:rPr lang="en-US" dirty="0"/>
              <a:t> / </a:t>
            </a:r>
            <a:r>
              <a:rPr lang="en-US" dirty="0" err="1"/>
              <a:t>Votar</a:t>
            </a:r>
            <a:r>
              <a:rPr lang="en-US" dirty="0"/>
              <a:t> en las </a:t>
            </a:r>
            <a:r>
              <a:rPr lang="en-US" dirty="0" err="1"/>
              <a:t>elecciones</a:t>
            </a:r>
            <a:r>
              <a:rPr lang="en-US" dirty="0"/>
              <a:t> / </a:t>
            </a:r>
            <a:r>
              <a:rPr lang="en-US" dirty="0" err="1"/>
              <a:t>Pagar</a:t>
            </a:r>
            <a:r>
              <a:rPr lang="en-US" dirty="0"/>
              <a:t> los </a:t>
            </a:r>
            <a:r>
              <a:rPr lang="en-US" dirty="0" err="1"/>
              <a:t>impuestos</a:t>
            </a:r>
            <a:r>
              <a:rPr lang="en-US" dirty="0"/>
              <a:t> / </a:t>
            </a:r>
            <a:r>
              <a:rPr lang="en-US" dirty="0" err="1"/>
              <a:t>Depositar</a:t>
            </a:r>
            <a:r>
              <a:rPr lang="en-US" dirty="0"/>
              <a:t> un cheque en el banco</a:t>
            </a:r>
          </a:p>
          <a:p>
            <a:pPr>
              <a:buNone/>
            </a:pP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Cada</a:t>
            </a:r>
            <a:r>
              <a:rPr lang="en-US" dirty="0"/>
              <a:t> dos </a:t>
            </a:r>
            <a:r>
              <a:rPr lang="en-US" dirty="0" err="1"/>
              <a:t>años</a:t>
            </a:r>
            <a:r>
              <a:rPr lang="en-US" dirty="0"/>
              <a:t>, los </a:t>
            </a:r>
            <a:r>
              <a:rPr lang="en-US" dirty="0" err="1"/>
              <a:t>ciudadanos</a:t>
            </a:r>
            <a:r>
              <a:rPr lang="en-US" dirty="0"/>
              <a:t> </a:t>
            </a:r>
            <a:r>
              <a:rPr lang="en-US" dirty="0" err="1"/>
              <a:t>necesitan</a:t>
            </a:r>
            <a:r>
              <a:rPr lang="en-US" dirty="0"/>
              <a:t> _____ y </a:t>
            </a:r>
            <a:r>
              <a:rPr lang="en-US" dirty="0" err="1"/>
              <a:t>decidir</a:t>
            </a:r>
            <a:r>
              <a:rPr lang="en-US" dirty="0"/>
              <a:t> </a:t>
            </a:r>
            <a:r>
              <a:rPr lang="en-US" dirty="0" err="1"/>
              <a:t>quiénes</a:t>
            </a:r>
            <a:r>
              <a:rPr lang="en-US" dirty="0"/>
              <a:t> van a ser sus </a:t>
            </a:r>
            <a:r>
              <a:rPr lang="en-US" dirty="0" err="1"/>
              <a:t>representantes</a:t>
            </a:r>
            <a:r>
              <a:rPr lang="en-US" dirty="0"/>
              <a:t> en el </a:t>
            </a:r>
            <a:r>
              <a:rPr lang="en-US" dirty="0" err="1"/>
              <a:t>gobierno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r>
              <a:rPr lang="en-US" dirty="0" err="1"/>
              <a:t>Nosotros</a:t>
            </a:r>
            <a:r>
              <a:rPr lang="en-US" dirty="0"/>
              <a:t> </a:t>
            </a:r>
            <a:r>
              <a:rPr lang="en-US" dirty="0" err="1"/>
              <a:t>ponemos</a:t>
            </a:r>
            <a:r>
              <a:rPr lang="en-US" dirty="0"/>
              <a:t> la </a:t>
            </a:r>
            <a:r>
              <a:rPr lang="en-US" dirty="0" err="1"/>
              <a:t>basura</a:t>
            </a:r>
            <a:r>
              <a:rPr lang="en-US" dirty="0"/>
              <a:t> en un </a:t>
            </a:r>
            <a:r>
              <a:rPr lang="en-US" dirty="0" err="1"/>
              <a:t>contenedor</a:t>
            </a:r>
            <a:r>
              <a:rPr lang="en-US" dirty="0"/>
              <a:t> y el </a:t>
            </a:r>
            <a:r>
              <a:rPr lang="en-US" dirty="0" err="1"/>
              <a:t>vidrio</a:t>
            </a:r>
            <a:r>
              <a:rPr lang="en-US" dirty="0"/>
              <a:t>, los </a:t>
            </a:r>
            <a:r>
              <a:rPr lang="en-US" dirty="0" err="1"/>
              <a:t>metales</a:t>
            </a:r>
            <a:r>
              <a:rPr lang="en-US" dirty="0"/>
              <a:t>, el </a:t>
            </a:r>
            <a:r>
              <a:rPr lang="en-US" dirty="0" err="1"/>
              <a:t>papel</a:t>
            </a:r>
            <a:r>
              <a:rPr lang="en-US" dirty="0"/>
              <a:t> y los </a:t>
            </a:r>
            <a:r>
              <a:rPr lang="en-US" dirty="0" err="1"/>
              <a:t>plásticos</a:t>
            </a:r>
            <a:r>
              <a:rPr lang="en-US" dirty="0"/>
              <a:t> en </a:t>
            </a:r>
            <a:r>
              <a:rPr lang="en-US" dirty="0" err="1"/>
              <a:t>otros</a:t>
            </a:r>
            <a:r>
              <a:rPr lang="en-US" dirty="0"/>
              <a:t> </a:t>
            </a:r>
            <a:r>
              <a:rPr lang="en-US" dirty="0" err="1"/>
              <a:t>contenedores</a:t>
            </a:r>
            <a:r>
              <a:rPr lang="en-US" dirty="0"/>
              <a:t>. </a:t>
            </a:r>
            <a:r>
              <a:rPr lang="en-US" dirty="0" err="1"/>
              <a:t>Nosotros</a:t>
            </a:r>
            <a:r>
              <a:rPr lang="en-US" dirty="0"/>
              <a:t> </a:t>
            </a:r>
            <a:r>
              <a:rPr lang="en-US" dirty="0" err="1"/>
              <a:t>sabemos</a:t>
            </a:r>
            <a:r>
              <a:rPr lang="en-US" dirty="0"/>
              <a:t> </a:t>
            </a:r>
            <a:r>
              <a:rPr lang="en-US" dirty="0" err="1"/>
              <a:t>cómo</a:t>
            </a:r>
            <a:r>
              <a:rPr lang="en-US" dirty="0"/>
              <a:t> _____.</a:t>
            </a:r>
          </a:p>
          <a:p>
            <a:pPr marL="457200" indent="-457200">
              <a:buAutoNum type="arabicPeriod"/>
            </a:pPr>
            <a:r>
              <a:rPr lang="en-US" dirty="0"/>
              <a:t>Una </a:t>
            </a:r>
            <a:r>
              <a:rPr lang="en-US" dirty="0" err="1"/>
              <a:t>vez</a:t>
            </a:r>
            <a:r>
              <a:rPr lang="en-US" dirty="0"/>
              <a:t> al </a:t>
            </a:r>
            <a:r>
              <a:rPr lang="en-US" dirty="0" err="1"/>
              <a:t>año</a:t>
            </a:r>
            <a:r>
              <a:rPr lang="en-US" dirty="0"/>
              <a:t>, para _____ </a:t>
            </a:r>
            <a:r>
              <a:rPr lang="en-US" dirty="0" err="1"/>
              <a:t>todos</a:t>
            </a:r>
            <a:r>
              <a:rPr lang="en-US" dirty="0"/>
              <a:t> </a:t>
            </a:r>
            <a:r>
              <a:rPr lang="en-US" dirty="0" err="1"/>
              <a:t>necesitamos</a:t>
            </a:r>
            <a:r>
              <a:rPr lang="en-US" dirty="0"/>
              <a:t> </a:t>
            </a:r>
            <a:r>
              <a:rPr lang="en-US" dirty="0" err="1"/>
              <a:t>llenar</a:t>
            </a:r>
            <a:r>
              <a:rPr lang="en-US" dirty="0"/>
              <a:t> </a:t>
            </a:r>
            <a:r>
              <a:rPr lang="en-US" dirty="0" err="1"/>
              <a:t>unos</a:t>
            </a:r>
            <a:r>
              <a:rPr lang="en-US" dirty="0"/>
              <a:t> </a:t>
            </a:r>
            <a:r>
              <a:rPr lang="en-US" dirty="0" err="1"/>
              <a:t>formularios</a:t>
            </a:r>
            <a:r>
              <a:rPr lang="en-US" dirty="0"/>
              <a:t> con </a:t>
            </a:r>
            <a:r>
              <a:rPr lang="en-US" dirty="0" err="1"/>
              <a:t>información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el </a:t>
            </a:r>
            <a:r>
              <a:rPr lang="en-US" dirty="0" err="1"/>
              <a:t>dinero</a:t>
            </a:r>
            <a:r>
              <a:rPr lang="en-US" dirty="0"/>
              <a:t> que </a:t>
            </a:r>
            <a:r>
              <a:rPr lang="en-US" dirty="0" err="1"/>
              <a:t>ganamos</a:t>
            </a:r>
            <a:r>
              <a:rPr lang="en-US" dirty="0"/>
              <a:t> y mandar una </a:t>
            </a:r>
            <a:r>
              <a:rPr lang="en-US" dirty="0" err="1"/>
              <a:t>parte</a:t>
            </a:r>
            <a:r>
              <a:rPr lang="en-US" dirty="0"/>
              <a:t> del </a:t>
            </a:r>
            <a:r>
              <a:rPr lang="en-US" dirty="0" err="1"/>
              <a:t>dinero</a:t>
            </a:r>
            <a:r>
              <a:rPr lang="en-US" dirty="0"/>
              <a:t> al </a:t>
            </a:r>
            <a:r>
              <a:rPr lang="en-US" dirty="0" err="1"/>
              <a:t>gobierno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r>
              <a:rPr lang="en-US" dirty="0"/>
              <a:t>Los </a:t>
            </a:r>
            <a:r>
              <a:rPr lang="en-US" dirty="0" err="1"/>
              <a:t>niños</a:t>
            </a:r>
            <a:r>
              <a:rPr lang="en-US" dirty="0"/>
              <a:t> </a:t>
            </a:r>
            <a:r>
              <a:rPr lang="en-US" dirty="0" err="1"/>
              <a:t>juegan</a:t>
            </a:r>
            <a:r>
              <a:rPr lang="en-US" dirty="0"/>
              <a:t> en la casa y </a:t>
            </a:r>
            <a:r>
              <a:rPr lang="en-US" dirty="0" err="1"/>
              <a:t>dejan</a:t>
            </a:r>
            <a:r>
              <a:rPr lang="en-US" dirty="0"/>
              <a:t> sus </a:t>
            </a:r>
            <a:r>
              <a:rPr lang="en-US" dirty="0" err="1"/>
              <a:t>cosas</a:t>
            </a:r>
            <a:r>
              <a:rPr lang="en-US" dirty="0"/>
              <a:t> en </a:t>
            </a:r>
            <a:r>
              <a:rPr lang="en-US" dirty="0" err="1"/>
              <a:t>todas</a:t>
            </a:r>
            <a:r>
              <a:rPr lang="en-US" dirty="0"/>
              <a:t> </a:t>
            </a:r>
            <a:r>
              <a:rPr lang="en-US" dirty="0" err="1"/>
              <a:t>partes</a:t>
            </a:r>
            <a:r>
              <a:rPr lang="en-US" dirty="0"/>
              <a:t>. Para </a:t>
            </a:r>
            <a:r>
              <a:rPr lang="en-US" dirty="0" err="1"/>
              <a:t>ayudar</a:t>
            </a:r>
            <a:r>
              <a:rPr lang="en-US" dirty="0"/>
              <a:t> a </a:t>
            </a:r>
            <a:r>
              <a:rPr lang="en-US" dirty="0" err="1"/>
              <a:t>limpiar</a:t>
            </a:r>
            <a:r>
              <a:rPr lang="en-US" dirty="0"/>
              <a:t> la casa </a:t>
            </a:r>
            <a:r>
              <a:rPr lang="en-US" dirty="0" err="1"/>
              <a:t>necesitan</a:t>
            </a:r>
            <a:r>
              <a:rPr lang="en-US" dirty="0"/>
              <a:t> _____ .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988061"/>
      </p:ext>
    </p:extLst>
  </p:cSld>
  <p:clrMapOvr>
    <a:masterClrMapping/>
  </p:clrMapOvr>
</p:sld>
</file>

<file path=ppt/theme/theme1.xml><?xml version="1.0" encoding="utf-8"?>
<a:theme xmlns:a="http://schemas.openxmlformats.org/drawingml/2006/main" name="spanish">
  <a:themeElements>
    <a:clrScheme name="Blue Warm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anish" id="{1211721C-2912-9942-B203-62AA24E29B9A}" vid="{75A8EDD8-37AC-6A4E-9A4A-D71419DCD5A3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spanish</Template>
  <TotalTime>0</TotalTime>
  <Words>969</Words>
  <Application>Microsoft Macintosh PowerPoint</Application>
  <PresentationFormat>Widescreen</PresentationFormat>
  <Paragraphs>118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Century Gothic</vt:lpstr>
      <vt:lpstr>spanish</vt:lpstr>
      <vt:lpstr>Introductory Spanish</vt:lpstr>
      <vt:lpstr>¿Lavaste los platos?</vt:lpstr>
      <vt:lpstr>Learning Outcomes: ¿Lavaste los platos?</vt:lpstr>
      <vt:lpstr>Introduction to ¿Lavaste los platos?</vt:lpstr>
      <vt:lpstr>Vocabulario: En la escuela</vt:lpstr>
      <vt:lpstr>Vocabulario: En la casa</vt:lpstr>
      <vt:lpstr>Vocabulario: En la comunidad</vt:lpstr>
      <vt:lpstr>Ejercicios</vt:lpstr>
      <vt:lpstr>Ejercicios</vt:lpstr>
      <vt:lpstr>Actividad: Ser un adulto es difícil</vt:lpstr>
      <vt:lpstr>Actividad: Compañeros de clase</vt:lpstr>
      <vt:lpstr>Practice Question 1</vt:lpstr>
      <vt:lpstr>Practice Question 2</vt:lpstr>
      <vt:lpstr>Quick 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1: The  Role of Business</dc:title>
  <dc:creator>Sarah Liebman</dc:creator>
  <cp:lastModifiedBy>Spencer De Vries</cp:lastModifiedBy>
  <cp:revision>287</cp:revision>
  <dcterms:modified xsi:type="dcterms:W3CDTF">2020-07-05T00:15:23Z</dcterms:modified>
</cp:coreProperties>
</file>