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Lst>
  <p:notesMasterIdLst>
    <p:notesMasterId r:id="rId18"/>
  </p:notesMasterIdLst>
  <p:sldIdLst>
    <p:sldId id="256" r:id="rId2"/>
    <p:sldId id="292" r:id="rId3"/>
    <p:sldId id="299" r:id="rId4"/>
    <p:sldId id="345" r:id="rId5"/>
    <p:sldId id="347" r:id="rId6"/>
    <p:sldId id="348" r:id="rId7"/>
    <p:sldId id="349" r:id="rId8"/>
    <p:sldId id="353" r:id="rId9"/>
    <p:sldId id="350" r:id="rId10"/>
    <p:sldId id="336" r:id="rId11"/>
    <p:sldId id="339" r:id="rId12"/>
    <p:sldId id="351" r:id="rId13"/>
    <p:sldId id="352" r:id="rId14"/>
    <p:sldId id="311" r:id="rId15"/>
    <p:sldId id="346" r:id="rId16"/>
    <p:sldId id="274"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A32CE7-F939-458D-A891-8E1179A83863}" v="1004" dt="2020-02-09T22:28:10.659"/>
    <p1510:client id="{497A4D7E-35FF-4969-8D28-D357C561470E}" v="2" dt="2019-08-21T22:21:50.420"/>
    <p1510:client id="{819C097F-32CE-4FC0-AF92-6F5F93809BC0}" v="6" dt="2019-08-12T20:14:20.835"/>
    <p1510:client id="{9A36721F-4294-44C3-B827-AF7A0326BFE8}" v="15" dt="2020-02-17T23:17:52.685"/>
    <p1510:client id="{A8C59BA3-D764-4240-909A-131B654B3C86}" v="48" dt="2020-02-16T18:59:37.368"/>
    <p1510:client id="{A8FE0BC0-860E-48C2-BC44-F6D80E5828CF}" v="104" dt="2020-02-01T20:25:19.009"/>
    <p1510:client id="{D739B84D-D1AB-4C24-8399-1546DB8F85AC}" v="1" dt="2020-02-14T18:20:18.540"/>
    <p1510:client id="{FCC009FE-AD93-40A4-AF70-772EFB6F2CD6}" v="13" dt="2019-08-12T16:59:24.8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1"/>
  </p:normalViewPr>
  <p:slideViewPr>
    <p:cSldViewPr snapToGrid="0">
      <p:cViewPr varScale="1">
        <p:scale>
          <a:sx n="104" d="100"/>
          <a:sy n="104" d="100"/>
        </p:scale>
        <p:origin x="896" y="20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e38cf5fff1ccbbef" providerId="Windows Live" clId="Web-{6DD811F6-0AAC-4193-8150-532F8CCCBC0A}"/>
    <pc:docChg chg="modSld">
      <pc:chgData name="Guest User" userId="e38cf5fff1ccbbef" providerId="Windows Live" clId="Web-{6DD811F6-0AAC-4193-8150-532F8CCCBC0A}" dt="2019-08-22T20:43:47.869" v="274"/>
      <pc:docMkLst>
        <pc:docMk/>
      </pc:docMkLst>
      <pc:sldChg chg="modNotes">
        <pc:chgData name="Guest User" userId="e38cf5fff1ccbbef" providerId="Windows Live" clId="Web-{6DD811F6-0AAC-4193-8150-532F8CCCBC0A}" dt="2019-08-22T20:38:52.246" v="41"/>
        <pc:sldMkLst>
          <pc:docMk/>
          <pc:sldMk cId="4097320238" sldId="332"/>
        </pc:sldMkLst>
      </pc:sldChg>
      <pc:sldChg chg="modNotes">
        <pc:chgData name="Guest User" userId="e38cf5fff1ccbbef" providerId="Windows Live" clId="Web-{6DD811F6-0AAC-4193-8150-532F8CCCBC0A}" dt="2019-08-22T20:43:07.510" v="232"/>
        <pc:sldMkLst>
          <pc:docMk/>
          <pc:sldMk cId="318780012" sldId="338"/>
        </pc:sldMkLst>
      </pc:sldChg>
      <pc:sldChg chg="modNotes">
        <pc:chgData name="Guest User" userId="e38cf5fff1ccbbef" providerId="Windows Live" clId="Web-{6DD811F6-0AAC-4193-8150-532F8CCCBC0A}" dt="2019-08-22T20:39:34.855" v="70"/>
        <pc:sldMkLst>
          <pc:docMk/>
          <pc:sldMk cId="3685413596" sldId="340"/>
        </pc:sldMkLst>
      </pc:sldChg>
      <pc:sldChg chg="modNotes">
        <pc:chgData name="Guest User" userId="e38cf5fff1ccbbef" providerId="Windows Live" clId="Web-{6DD811F6-0AAC-4193-8150-532F8CCCBC0A}" dt="2019-08-22T20:43:47.869" v="274"/>
        <pc:sldMkLst>
          <pc:docMk/>
          <pc:sldMk cId="2823414821" sldId="341"/>
        </pc:sldMkLst>
      </pc:sldChg>
    </pc:docChg>
  </pc:docChgLst>
  <pc:docChgLst>
    <pc:chgData name="Guest User" userId="e38cf5fff1ccbbef" providerId="Windows Live" clId="Web-{819C097F-32CE-4FC0-AF92-6F5F93809BC0}"/>
    <pc:docChg chg="modSld">
      <pc:chgData name="Guest User" userId="e38cf5fff1ccbbef" providerId="Windows Live" clId="Web-{819C097F-32CE-4FC0-AF92-6F5F93809BC0}" dt="2019-08-12T20:14:20.835" v="5" actId="20577"/>
      <pc:docMkLst>
        <pc:docMk/>
      </pc:docMkLst>
      <pc:sldChg chg="modSp">
        <pc:chgData name="Guest User" userId="e38cf5fff1ccbbef" providerId="Windows Live" clId="Web-{819C097F-32CE-4FC0-AF92-6F5F93809BC0}" dt="2019-08-12T20:08:55.289" v="2" actId="20577"/>
        <pc:sldMkLst>
          <pc:docMk/>
          <pc:sldMk cId="0" sldId="256"/>
        </pc:sldMkLst>
        <pc:spChg chg="mod">
          <ac:chgData name="Guest User" userId="e38cf5fff1ccbbef" providerId="Windows Live" clId="Web-{819C097F-32CE-4FC0-AF92-6F5F93809BC0}" dt="2019-08-12T20:08:55.289" v="2" actId="20577"/>
          <ac:spMkLst>
            <pc:docMk/>
            <pc:sldMk cId="0" sldId="256"/>
            <ac:spMk id="6" creationId="{7766042E-BEC4-904E-9FCA-2079983A42E9}"/>
          </ac:spMkLst>
        </pc:spChg>
      </pc:sldChg>
      <pc:sldChg chg="modSp">
        <pc:chgData name="Guest User" userId="e38cf5fff1ccbbef" providerId="Windows Live" clId="Web-{819C097F-32CE-4FC0-AF92-6F5F93809BC0}" dt="2019-08-12T20:14:20.835" v="5" actId="20577"/>
        <pc:sldMkLst>
          <pc:docMk/>
          <pc:sldMk cId="3005863671" sldId="307"/>
        </pc:sldMkLst>
        <pc:spChg chg="mod">
          <ac:chgData name="Guest User" userId="e38cf5fff1ccbbef" providerId="Windows Live" clId="Web-{819C097F-32CE-4FC0-AF92-6F5F93809BC0}" dt="2019-08-12T20:14:20.835" v="5" actId="20577"/>
          <ac:spMkLst>
            <pc:docMk/>
            <pc:sldMk cId="3005863671" sldId="307"/>
            <ac:spMk id="4" creationId="{DA67CFDE-E5A7-C84A-9B10-D2A33B362978}"/>
          </ac:spMkLst>
        </pc:spChg>
      </pc:sldChg>
    </pc:docChg>
  </pc:docChgLst>
  <pc:docChgLst>
    <pc:chgData name="Guest User" userId="e38cf5fff1ccbbef" providerId="Windows Live" clId="Web-{31D3A5C1-D8EB-4AC8-A4A0-415AF2B75AC7}"/>
    <pc:docChg chg="modSld">
      <pc:chgData name="Guest User" userId="e38cf5fff1ccbbef" providerId="Windows Live" clId="Web-{31D3A5C1-D8EB-4AC8-A4A0-415AF2B75AC7}" dt="2019-08-22T21:19:05.015" v="4" actId="20577"/>
      <pc:docMkLst>
        <pc:docMk/>
      </pc:docMkLst>
      <pc:sldChg chg="modSp">
        <pc:chgData name="Guest User" userId="e38cf5fff1ccbbef" providerId="Windows Live" clId="Web-{31D3A5C1-D8EB-4AC8-A4A0-415AF2B75AC7}" dt="2019-08-22T21:19:05.015" v="4" actId="20577"/>
        <pc:sldMkLst>
          <pc:docMk/>
          <pc:sldMk cId="0" sldId="331"/>
        </pc:sldMkLst>
        <pc:spChg chg="mod">
          <ac:chgData name="Guest User" userId="e38cf5fff1ccbbef" providerId="Windows Live" clId="Web-{31D3A5C1-D8EB-4AC8-A4A0-415AF2B75AC7}" dt="2019-08-22T21:19:05.015" v="4" actId="20577"/>
          <ac:spMkLst>
            <pc:docMk/>
            <pc:sldMk cId="0" sldId="331"/>
            <ac:spMk id="2" creationId="{00000000-0000-0000-0000-000000000000}"/>
          </ac:spMkLst>
        </pc:spChg>
      </pc:sldChg>
      <pc:sldChg chg="modSp">
        <pc:chgData name="Guest User" userId="e38cf5fff1ccbbef" providerId="Windows Live" clId="Web-{31D3A5C1-D8EB-4AC8-A4A0-415AF2B75AC7}" dt="2019-08-22T21:18:58.030" v="1" actId="20577"/>
        <pc:sldMkLst>
          <pc:docMk/>
          <pc:sldMk cId="3813879265" sldId="339"/>
        </pc:sldMkLst>
        <pc:spChg chg="mod">
          <ac:chgData name="Guest User" userId="e38cf5fff1ccbbef" providerId="Windows Live" clId="Web-{31D3A5C1-D8EB-4AC8-A4A0-415AF2B75AC7}" dt="2019-08-22T21:18:58.030" v="1" actId="20577"/>
          <ac:spMkLst>
            <pc:docMk/>
            <pc:sldMk cId="3813879265" sldId="339"/>
            <ac:spMk id="2" creationId="{00066170-BEE8-4679-9845-D12666BF1833}"/>
          </ac:spMkLst>
        </pc:spChg>
      </pc:sldChg>
    </pc:docChg>
  </pc:docChgLst>
  <pc:docChgLst>
    <pc:chgData name="Guest User" userId="e38cf5fff1ccbbef" providerId="Windows Live" clId="Web-{46AA7075-060D-4371-9CC8-E516CA3F3DA4}"/>
    <pc:docChg chg="addSld modSld">
      <pc:chgData name="Guest User" userId="e38cf5fff1ccbbef" providerId="Windows Live" clId="Web-{46AA7075-060D-4371-9CC8-E516CA3F3DA4}" dt="2019-08-23T18:32:57.683" v="33" actId="20577"/>
      <pc:docMkLst>
        <pc:docMk/>
      </pc:docMkLst>
      <pc:sldChg chg="modSp new">
        <pc:chgData name="Guest User" userId="e38cf5fff1ccbbef" providerId="Windows Live" clId="Web-{46AA7075-060D-4371-9CC8-E516CA3F3DA4}" dt="2019-08-23T18:32:57.683" v="33" actId="20577"/>
        <pc:sldMkLst>
          <pc:docMk/>
          <pc:sldMk cId="2094117202" sldId="345"/>
        </pc:sldMkLst>
        <pc:spChg chg="mod">
          <ac:chgData name="Guest User" userId="e38cf5fff1ccbbef" providerId="Windows Live" clId="Web-{46AA7075-060D-4371-9CC8-E516CA3F3DA4}" dt="2019-08-23T18:31:24.637" v="24" actId="20577"/>
          <ac:spMkLst>
            <pc:docMk/>
            <pc:sldMk cId="2094117202" sldId="345"/>
            <ac:spMk id="2" creationId="{2AF33A63-B4D7-4CC6-A805-1807F37AA4D9}"/>
          </ac:spMkLst>
        </pc:spChg>
        <pc:spChg chg="mod">
          <ac:chgData name="Guest User" userId="e38cf5fff1ccbbef" providerId="Windows Live" clId="Web-{46AA7075-060D-4371-9CC8-E516CA3F3DA4}" dt="2019-08-23T18:32:57.683" v="33" actId="20577"/>
          <ac:spMkLst>
            <pc:docMk/>
            <pc:sldMk cId="2094117202" sldId="345"/>
            <ac:spMk id="3" creationId="{825D01C3-6DF9-43AD-86EA-295337FBF9AC}"/>
          </ac:spMkLst>
        </pc:spChg>
      </pc:sldChg>
    </pc:docChg>
  </pc:docChgLst>
  <pc:docChgLst>
    <pc:chgData name="Guest User" userId="e38cf5fff1ccbbef" providerId="Windows Live" clId="Web-{19A32CE7-F939-458D-A891-8E1179A83863}"/>
    <pc:docChg chg="addSld modSld">
      <pc:chgData name="Guest User" userId="e38cf5fff1ccbbef" providerId="Windows Live" clId="Web-{19A32CE7-F939-458D-A891-8E1179A83863}" dt="2020-02-09T22:28:59.033" v="1020"/>
      <pc:docMkLst>
        <pc:docMk/>
      </pc:docMkLst>
      <pc:sldChg chg="modSp">
        <pc:chgData name="Guest User" userId="e38cf5fff1ccbbef" providerId="Windows Live" clId="Web-{19A32CE7-F939-458D-A891-8E1179A83863}" dt="2020-02-09T21:13:58.657" v="0" actId="20577"/>
        <pc:sldMkLst>
          <pc:docMk/>
          <pc:sldMk cId="0" sldId="256"/>
        </pc:sldMkLst>
        <pc:spChg chg="mod">
          <ac:chgData name="Guest User" userId="e38cf5fff1ccbbef" providerId="Windows Live" clId="Web-{19A32CE7-F939-458D-A891-8E1179A83863}" dt="2020-02-09T21:13:58.657" v="0" actId="20577"/>
          <ac:spMkLst>
            <pc:docMk/>
            <pc:sldMk cId="0" sldId="256"/>
            <ac:spMk id="6" creationId="{7766042E-BEC4-904E-9FCA-2079983A42E9}"/>
          </ac:spMkLst>
        </pc:spChg>
      </pc:sldChg>
      <pc:sldChg chg="modSp">
        <pc:chgData name="Guest User" userId="e38cf5fff1ccbbef" providerId="Windows Live" clId="Web-{19A32CE7-F939-458D-A891-8E1179A83863}" dt="2020-02-09T21:56:36.979" v="703" actId="20577"/>
        <pc:sldMkLst>
          <pc:docMk/>
          <pc:sldMk cId="0" sldId="274"/>
        </pc:sldMkLst>
        <pc:spChg chg="mod">
          <ac:chgData name="Guest User" userId="e38cf5fff1ccbbef" providerId="Windows Live" clId="Web-{19A32CE7-F939-458D-A891-8E1179A83863}" dt="2020-02-09T21:56:36.979" v="703" actId="20577"/>
          <ac:spMkLst>
            <pc:docMk/>
            <pc:sldMk cId="0" sldId="274"/>
            <ac:spMk id="3" creationId="{825DF835-CFA2-0B45-9273-6EEA176391B8}"/>
          </ac:spMkLst>
        </pc:spChg>
      </pc:sldChg>
      <pc:sldChg chg="modSp">
        <pc:chgData name="Guest User" userId="e38cf5fff1ccbbef" providerId="Windows Live" clId="Web-{19A32CE7-F939-458D-A891-8E1179A83863}" dt="2020-02-09T21:14:09.641" v="2" actId="20577"/>
        <pc:sldMkLst>
          <pc:docMk/>
          <pc:sldMk cId="3177937676" sldId="292"/>
        </pc:sldMkLst>
        <pc:spChg chg="mod">
          <ac:chgData name="Guest User" userId="e38cf5fff1ccbbef" providerId="Windows Live" clId="Web-{19A32CE7-F939-458D-A891-8E1179A83863}" dt="2020-02-09T21:14:09.641" v="2" actId="20577"/>
          <ac:spMkLst>
            <pc:docMk/>
            <pc:sldMk cId="3177937676" sldId="292"/>
            <ac:spMk id="2" creationId="{B3CA7CCB-CF56-244B-9034-AE11AC11B77C}"/>
          </ac:spMkLst>
        </pc:spChg>
      </pc:sldChg>
      <pc:sldChg chg="addSp delSp modSp">
        <pc:chgData name="Guest User" userId="e38cf5fff1ccbbef" providerId="Windows Live" clId="Web-{19A32CE7-F939-458D-A891-8E1179A83863}" dt="2020-02-09T21:15:59.030" v="17" actId="20577"/>
        <pc:sldMkLst>
          <pc:docMk/>
          <pc:sldMk cId="2929006727" sldId="299"/>
        </pc:sldMkLst>
        <pc:spChg chg="mod">
          <ac:chgData name="Guest User" userId="e38cf5fff1ccbbef" providerId="Windows Live" clId="Web-{19A32CE7-F939-458D-A891-8E1179A83863}" dt="2020-02-09T21:14:18.203" v="4" actId="20577"/>
          <ac:spMkLst>
            <pc:docMk/>
            <pc:sldMk cId="2929006727" sldId="299"/>
            <ac:spMk id="3" creationId="{A4477EF2-C265-934A-B975-3E5D4088780C}"/>
          </ac:spMkLst>
        </pc:spChg>
        <pc:spChg chg="mod">
          <ac:chgData name="Guest User" userId="e38cf5fff1ccbbef" providerId="Windows Live" clId="Web-{19A32CE7-F939-458D-A891-8E1179A83863}" dt="2020-02-09T21:15:59.030" v="17" actId="20577"/>
          <ac:spMkLst>
            <pc:docMk/>
            <pc:sldMk cId="2929006727" sldId="299"/>
            <ac:spMk id="4" creationId="{93D99F56-4DB3-D14F-AA13-0FA8FD7AE0C7}"/>
          </ac:spMkLst>
        </pc:spChg>
        <pc:graphicFrameChg chg="add del mod">
          <ac:chgData name="Guest User" userId="e38cf5fff1ccbbef" providerId="Windows Live" clId="Web-{19A32CE7-F939-458D-A891-8E1179A83863}" dt="2020-02-09T21:15:47.171" v="8"/>
          <ac:graphicFrameMkLst>
            <pc:docMk/>
            <pc:sldMk cId="2929006727" sldId="299"/>
            <ac:graphicFrameMk id="5" creationId="{4E304A97-A166-4C12-BA44-50192AA8F410}"/>
          </ac:graphicFrameMkLst>
        </pc:graphicFrameChg>
      </pc:sldChg>
      <pc:sldChg chg="modSp modNotes">
        <pc:chgData name="Guest User" userId="e38cf5fff1ccbbef" providerId="Windows Live" clId="Web-{19A32CE7-F939-458D-A891-8E1179A83863}" dt="2020-02-09T22:25:12.473" v="964"/>
        <pc:sldMkLst>
          <pc:docMk/>
          <pc:sldMk cId="4253396331" sldId="311"/>
        </pc:sldMkLst>
        <pc:spChg chg="mod">
          <ac:chgData name="Guest User" userId="e38cf5fff1ccbbef" providerId="Windows Live" clId="Web-{19A32CE7-F939-458D-A891-8E1179A83863}" dt="2020-02-09T22:25:08.582" v="963" actId="20577"/>
          <ac:spMkLst>
            <pc:docMk/>
            <pc:sldMk cId="4253396331" sldId="311"/>
            <ac:spMk id="3" creationId="{1B39FA87-F59D-844F-B1A9-8A5ED869DC58}"/>
          </ac:spMkLst>
        </pc:spChg>
      </pc:sldChg>
      <pc:sldChg chg="modSp">
        <pc:chgData name="Guest User" userId="e38cf5fff1ccbbef" providerId="Windows Live" clId="Web-{19A32CE7-F939-458D-A891-8E1179A83863}" dt="2020-02-09T22:26:39.269" v="995" actId="20577"/>
        <pc:sldMkLst>
          <pc:docMk/>
          <pc:sldMk cId="2289254147" sldId="336"/>
        </pc:sldMkLst>
        <pc:spChg chg="mod">
          <ac:chgData name="Guest User" userId="e38cf5fff1ccbbef" providerId="Windows Live" clId="Web-{19A32CE7-F939-458D-A891-8E1179A83863}" dt="2020-02-09T22:26:39.269" v="995" actId="20577"/>
          <ac:spMkLst>
            <pc:docMk/>
            <pc:sldMk cId="2289254147" sldId="336"/>
            <ac:spMk id="3" creationId="{A2DFA820-1700-448D-99CA-451110C5B9CA}"/>
          </ac:spMkLst>
        </pc:spChg>
      </pc:sldChg>
      <pc:sldChg chg="modSp modNotes">
        <pc:chgData name="Guest User" userId="e38cf5fff1ccbbef" providerId="Windows Live" clId="Web-{19A32CE7-F939-458D-A891-8E1179A83863}" dt="2020-02-09T21:51:15.794" v="578"/>
        <pc:sldMkLst>
          <pc:docMk/>
          <pc:sldMk cId="3813879265" sldId="339"/>
        </pc:sldMkLst>
        <pc:spChg chg="mod">
          <ac:chgData name="Guest User" userId="e38cf5fff1ccbbef" providerId="Windows Live" clId="Web-{19A32CE7-F939-458D-A891-8E1179A83863}" dt="2020-02-09T21:51:07.279" v="573" actId="20577"/>
          <ac:spMkLst>
            <pc:docMk/>
            <pc:sldMk cId="3813879265" sldId="339"/>
            <ac:spMk id="2" creationId="{00066170-BEE8-4679-9845-D12666BF1833}"/>
          </ac:spMkLst>
        </pc:spChg>
        <pc:spChg chg="mod">
          <ac:chgData name="Guest User" userId="e38cf5fff1ccbbef" providerId="Windows Live" clId="Web-{19A32CE7-F939-458D-A891-8E1179A83863}" dt="2020-02-09T21:51:12.341" v="576" actId="20577"/>
          <ac:spMkLst>
            <pc:docMk/>
            <pc:sldMk cId="3813879265" sldId="339"/>
            <ac:spMk id="3" creationId="{5623DD62-E018-41C0-9618-4255DAA5DB5D}"/>
          </ac:spMkLst>
        </pc:spChg>
      </pc:sldChg>
      <pc:sldChg chg="addSp modSp modNotes">
        <pc:chgData name="Guest User" userId="e38cf5fff1ccbbef" providerId="Windows Live" clId="Web-{19A32CE7-F939-458D-A891-8E1179A83863}" dt="2020-02-09T21:21:19.794" v="92"/>
        <pc:sldMkLst>
          <pc:docMk/>
          <pc:sldMk cId="2094117202" sldId="345"/>
        </pc:sldMkLst>
        <pc:spChg chg="mod">
          <ac:chgData name="Guest User" userId="e38cf5fff1ccbbef" providerId="Windows Live" clId="Web-{19A32CE7-F939-458D-A891-8E1179A83863}" dt="2020-02-09T21:16:34.421" v="19" actId="20577"/>
          <ac:spMkLst>
            <pc:docMk/>
            <pc:sldMk cId="2094117202" sldId="345"/>
            <ac:spMk id="2" creationId="{2AF33A63-B4D7-4CC6-A805-1807F37AA4D9}"/>
          </ac:spMkLst>
        </pc:spChg>
        <pc:spChg chg="mod">
          <ac:chgData name="Guest User" userId="e38cf5fff1ccbbef" providerId="Windows Live" clId="Web-{19A32CE7-F939-458D-A891-8E1179A83863}" dt="2020-02-09T21:19:09.888" v="90" actId="20577"/>
          <ac:spMkLst>
            <pc:docMk/>
            <pc:sldMk cId="2094117202" sldId="345"/>
            <ac:spMk id="3" creationId="{825D01C3-6DF9-43AD-86EA-295337FBF9AC}"/>
          </ac:spMkLst>
        </pc:spChg>
        <pc:picChg chg="add mod">
          <ac:chgData name="Guest User" userId="e38cf5fff1ccbbef" providerId="Windows Live" clId="Web-{19A32CE7-F939-458D-A891-8E1179A83863}" dt="2020-02-09T21:18:43.638" v="27" actId="1076"/>
          <ac:picMkLst>
            <pc:docMk/>
            <pc:sldMk cId="2094117202" sldId="345"/>
            <ac:picMk id="4" creationId="{A63B2F9C-0671-4D3B-A564-ADF0B2207AB1}"/>
          </ac:picMkLst>
        </pc:picChg>
      </pc:sldChg>
      <pc:sldChg chg="modSp modNotes">
        <pc:chgData name="Guest User" userId="e38cf5fff1ccbbef" providerId="Windows Live" clId="Web-{19A32CE7-F939-458D-A891-8E1179A83863}" dt="2020-02-09T22:28:59.033" v="1020"/>
        <pc:sldMkLst>
          <pc:docMk/>
          <pc:sldMk cId="1584528486" sldId="346"/>
        </pc:sldMkLst>
        <pc:spChg chg="mod">
          <ac:chgData name="Guest User" userId="e38cf5fff1ccbbef" providerId="Windows Live" clId="Web-{19A32CE7-F939-458D-A891-8E1179A83863}" dt="2020-02-09T22:28:10.659" v="1019" actId="20577"/>
          <ac:spMkLst>
            <pc:docMk/>
            <pc:sldMk cId="1584528486" sldId="346"/>
            <ac:spMk id="3" creationId="{1B39FA87-F59D-844F-B1A9-8A5ED869DC58}"/>
          </ac:spMkLst>
        </pc:spChg>
      </pc:sldChg>
      <pc:sldChg chg="addSp modSp new mod modShow">
        <pc:chgData name="Guest User" userId="e38cf5fff1ccbbef" providerId="Windows Live" clId="Web-{19A32CE7-F939-458D-A891-8E1179A83863}" dt="2020-02-09T21:28:34.259" v="463" actId="20577"/>
        <pc:sldMkLst>
          <pc:docMk/>
          <pc:sldMk cId="4294515840" sldId="347"/>
        </pc:sldMkLst>
        <pc:spChg chg="mod">
          <ac:chgData name="Guest User" userId="e38cf5fff1ccbbef" providerId="Windows Live" clId="Web-{19A32CE7-F939-458D-A891-8E1179A83863}" dt="2020-02-09T21:24:33.308" v="137" actId="20577"/>
          <ac:spMkLst>
            <pc:docMk/>
            <pc:sldMk cId="4294515840" sldId="347"/>
            <ac:spMk id="2" creationId="{8C67ADB5-80A2-48CE-A136-BD54A6DF9E64}"/>
          </ac:spMkLst>
        </pc:spChg>
        <pc:spChg chg="mod">
          <ac:chgData name="Guest User" userId="e38cf5fff1ccbbef" providerId="Windows Live" clId="Web-{19A32CE7-F939-458D-A891-8E1179A83863}" dt="2020-02-09T21:28:34.259" v="463" actId="20577"/>
          <ac:spMkLst>
            <pc:docMk/>
            <pc:sldMk cId="4294515840" sldId="347"/>
            <ac:spMk id="3" creationId="{2063A73E-7F59-49AD-A58F-6C3CE0A4B7DB}"/>
          </ac:spMkLst>
        </pc:spChg>
        <pc:graphicFrameChg chg="add mod modGraphic">
          <ac:chgData name="Guest User" userId="e38cf5fff1ccbbef" providerId="Windows Live" clId="Web-{19A32CE7-F939-458D-A891-8E1179A83863}" dt="2020-02-09T21:28:21.431" v="461" actId="1076"/>
          <ac:graphicFrameMkLst>
            <pc:docMk/>
            <pc:sldMk cId="4294515840" sldId="347"/>
            <ac:graphicFrameMk id="5" creationId="{01F9955E-2A8C-495E-B6FA-9B34E991921A}"/>
          </ac:graphicFrameMkLst>
        </pc:graphicFrameChg>
      </pc:sldChg>
      <pc:sldChg chg="modSp new">
        <pc:chgData name="Guest User" userId="e38cf5fff1ccbbef" providerId="Windows Live" clId="Web-{19A32CE7-F939-458D-A891-8E1179A83863}" dt="2020-02-09T21:30:26.383" v="479" actId="20577"/>
        <pc:sldMkLst>
          <pc:docMk/>
          <pc:sldMk cId="1476345793" sldId="348"/>
        </pc:sldMkLst>
        <pc:spChg chg="mod">
          <ac:chgData name="Guest User" userId="e38cf5fff1ccbbef" providerId="Windows Live" clId="Web-{19A32CE7-F939-458D-A891-8E1179A83863}" dt="2020-02-09T21:30:09.492" v="471" actId="20577"/>
          <ac:spMkLst>
            <pc:docMk/>
            <pc:sldMk cId="1476345793" sldId="348"/>
            <ac:spMk id="2" creationId="{77980416-868F-4308-AE83-2C55561A6111}"/>
          </ac:spMkLst>
        </pc:spChg>
        <pc:spChg chg="mod">
          <ac:chgData name="Guest User" userId="e38cf5fff1ccbbef" providerId="Windows Live" clId="Web-{19A32CE7-F939-458D-A891-8E1179A83863}" dt="2020-02-09T21:30:26.383" v="479" actId="20577"/>
          <ac:spMkLst>
            <pc:docMk/>
            <pc:sldMk cId="1476345793" sldId="348"/>
            <ac:spMk id="3" creationId="{770A4564-E48A-47E5-B006-D3DB96FCA85C}"/>
          </ac:spMkLst>
        </pc:spChg>
      </pc:sldChg>
      <pc:sldChg chg="modSp new">
        <pc:chgData name="Guest User" userId="e38cf5fff1ccbbef" providerId="Windows Live" clId="Web-{19A32CE7-F939-458D-A891-8E1179A83863}" dt="2020-02-09T21:32:49.288" v="493" actId="20577"/>
        <pc:sldMkLst>
          <pc:docMk/>
          <pc:sldMk cId="1842154629" sldId="349"/>
        </pc:sldMkLst>
        <pc:spChg chg="mod">
          <ac:chgData name="Guest User" userId="e38cf5fff1ccbbef" providerId="Windows Live" clId="Web-{19A32CE7-F939-458D-A891-8E1179A83863}" dt="2020-02-09T21:31:49.413" v="491" actId="20577"/>
          <ac:spMkLst>
            <pc:docMk/>
            <pc:sldMk cId="1842154629" sldId="349"/>
            <ac:spMk id="2" creationId="{A4B651D6-368E-48DB-B0DD-CCBB2FCC0131}"/>
          </ac:spMkLst>
        </pc:spChg>
        <pc:spChg chg="mod">
          <ac:chgData name="Guest User" userId="e38cf5fff1ccbbef" providerId="Windows Live" clId="Web-{19A32CE7-F939-458D-A891-8E1179A83863}" dt="2020-02-09T21:32:49.288" v="493" actId="20577"/>
          <ac:spMkLst>
            <pc:docMk/>
            <pc:sldMk cId="1842154629" sldId="349"/>
            <ac:spMk id="3" creationId="{07146BF2-74CB-4379-A3AB-4D1618C77ADB}"/>
          </ac:spMkLst>
        </pc:spChg>
      </pc:sldChg>
      <pc:sldChg chg="addSp delSp modSp new">
        <pc:chgData name="Guest User" userId="e38cf5fff1ccbbef" providerId="Windows Live" clId="Web-{19A32CE7-F939-458D-A891-8E1179A83863}" dt="2020-02-09T21:42:26.127" v="564" actId="14100"/>
        <pc:sldMkLst>
          <pc:docMk/>
          <pc:sldMk cId="1910708473" sldId="350"/>
        </pc:sldMkLst>
        <pc:spChg chg="mod">
          <ac:chgData name="Guest User" userId="e38cf5fff1ccbbef" providerId="Windows Live" clId="Web-{19A32CE7-F939-458D-A891-8E1179A83863}" dt="2020-02-09T21:34:08.256" v="508" actId="20577"/>
          <ac:spMkLst>
            <pc:docMk/>
            <pc:sldMk cId="1910708473" sldId="350"/>
            <ac:spMk id="2" creationId="{F50B5CF4-6A47-4262-83EF-4CACC1D00AFC}"/>
          </ac:spMkLst>
        </pc:spChg>
        <pc:spChg chg="mod">
          <ac:chgData name="Guest User" userId="e38cf5fff1ccbbef" providerId="Windows Live" clId="Web-{19A32CE7-F939-458D-A891-8E1179A83863}" dt="2020-02-09T21:42:05.955" v="561" actId="20577"/>
          <ac:spMkLst>
            <pc:docMk/>
            <pc:sldMk cId="1910708473" sldId="350"/>
            <ac:spMk id="3" creationId="{D1F7581B-FB9F-4EE4-9DEA-54130FB60BCE}"/>
          </ac:spMkLst>
        </pc:spChg>
        <pc:spChg chg="add del mod">
          <ac:chgData name="Guest User" userId="e38cf5fff1ccbbef" providerId="Windows Live" clId="Web-{19A32CE7-F939-458D-A891-8E1179A83863}" dt="2020-02-09T21:41:29.581" v="544"/>
          <ac:spMkLst>
            <pc:docMk/>
            <pc:sldMk cId="1910708473" sldId="350"/>
            <ac:spMk id="4" creationId="{8341432E-D016-41B8-8234-12188DBA3592}"/>
          </ac:spMkLst>
        </pc:spChg>
        <pc:spChg chg="add mod">
          <ac:chgData name="Guest User" userId="e38cf5fff1ccbbef" providerId="Windows Live" clId="Web-{19A32CE7-F939-458D-A891-8E1179A83863}" dt="2020-02-09T21:42:26.127" v="564" actId="14100"/>
          <ac:spMkLst>
            <pc:docMk/>
            <pc:sldMk cId="1910708473" sldId="350"/>
            <ac:spMk id="6" creationId="{E54C91C3-DC8D-4160-94FD-9E1C2774419C}"/>
          </ac:spMkLst>
        </pc:spChg>
      </pc:sldChg>
      <pc:sldChg chg="modSp add replId modNotes">
        <pc:chgData name="Guest User" userId="e38cf5fff1ccbbef" providerId="Windows Live" clId="Web-{19A32CE7-F939-458D-A891-8E1179A83863}" dt="2020-02-09T21:53:04.152" v="603"/>
        <pc:sldMkLst>
          <pc:docMk/>
          <pc:sldMk cId="1605531609" sldId="351"/>
        </pc:sldMkLst>
        <pc:spChg chg="mod">
          <ac:chgData name="Guest User" userId="e38cf5fff1ccbbef" providerId="Windows Live" clId="Web-{19A32CE7-F939-458D-A891-8E1179A83863}" dt="2020-02-09T21:52:55.059" v="597" actId="20577"/>
          <ac:spMkLst>
            <pc:docMk/>
            <pc:sldMk cId="1605531609" sldId="351"/>
            <ac:spMk id="2" creationId="{00066170-BEE8-4679-9845-D12666BF1833}"/>
          </ac:spMkLst>
        </pc:spChg>
        <pc:spChg chg="mod">
          <ac:chgData name="Guest User" userId="e38cf5fff1ccbbef" providerId="Windows Live" clId="Web-{19A32CE7-F939-458D-A891-8E1179A83863}" dt="2020-02-09T21:53:01.090" v="601" actId="20577"/>
          <ac:spMkLst>
            <pc:docMk/>
            <pc:sldMk cId="1605531609" sldId="351"/>
            <ac:spMk id="3" creationId="{5623DD62-E018-41C0-9618-4255DAA5DB5D}"/>
          </ac:spMkLst>
        </pc:spChg>
      </pc:sldChg>
      <pc:sldChg chg="modSp add replId modNotes">
        <pc:chgData name="Guest User" userId="e38cf5fff1ccbbef" providerId="Windows Live" clId="Web-{19A32CE7-F939-458D-A891-8E1179A83863}" dt="2020-02-09T21:53:23.902" v="612" actId="20577"/>
        <pc:sldMkLst>
          <pc:docMk/>
          <pc:sldMk cId="1868359654" sldId="352"/>
        </pc:sldMkLst>
        <pc:spChg chg="mod">
          <ac:chgData name="Guest User" userId="e38cf5fff1ccbbef" providerId="Windows Live" clId="Web-{19A32CE7-F939-458D-A891-8E1179A83863}" dt="2020-02-09T21:53:23.902" v="612" actId="20577"/>
          <ac:spMkLst>
            <pc:docMk/>
            <pc:sldMk cId="1868359654" sldId="352"/>
            <ac:spMk id="2" creationId="{00066170-BEE8-4679-9845-D12666BF1833}"/>
          </ac:spMkLst>
        </pc:spChg>
        <pc:spChg chg="mod">
          <ac:chgData name="Guest User" userId="e38cf5fff1ccbbef" providerId="Windows Live" clId="Web-{19A32CE7-F939-458D-A891-8E1179A83863}" dt="2020-02-09T21:53:19.512" v="607" actId="20577"/>
          <ac:spMkLst>
            <pc:docMk/>
            <pc:sldMk cId="1868359654" sldId="352"/>
            <ac:spMk id="3" creationId="{5623DD62-E018-41C0-9618-4255DAA5DB5D}"/>
          </ac:spMkLst>
        </pc:spChg>
      </pc:sldChg>
    </pc:docChg>
  </pc:docChgLst>
  <pc:docChgLst>
    <pc:chgData name="Guest User" userId="e38cf5fff1ccbbef" providerId="Windows Live" clId="Web-{0E28E49C-4332-49C8-8760-C9B9A764E33B}"/>
    <pc:docChg chg="delSld modSld">
      <pc:chgData name="Guest User" userId="e38cf5fff1ccbbef" providerId="Windows Live" clId="Web-{0E28E49C-4332-49C8-8760-C9B9A764E33B}" dt="2019-08-13T16:25:15.219" v="11" actId="20577"/>
      <pc:docMkLst>
        <pc:docMk/>
      </pc:docMkLst>
      <pc:sldChg chg="del">
        <pc:chgData name="Guest User" userId="e38cf5fff1ccbbef" providerId="Windows Live" clId="Web-{0E28E49C-4332-49C8-8760-C9B9A764E33B}" dt="2019-08-13T16:24:18.750" v="0"/>
        <pc:sldMkLst>
          <pc:docMk/>
          <pc:sldMk cId="3005863671" sldId="307"/>
        </pc:sldMkLst>
      </pc:sldChg>
      <pc:sldChg chg="modSp">
        <pc:chgData name="Guest User" userId="e38cf5fff1ccbbef" providerId="Windows Live" clId="Web-{0E28E49C-4332-49C8-8760-C9B9A764E33B}" dt="2019-08-13T16:25:15.219" v="11" actId="20577"/>
        <pc:sldMkLst>
          <pc:docMk/>
          <pc:sldMk cId="2289254147" sldId="336"/>
        </pc:sldMkLst>
        <pc:spChg chg="mod">
          <ac:chgData name="Guest User" userId="e38cf5fff1ccbbef" providerId="Windows Live" clId="Web-{0E28E49C-4332-49C8-8760-C9B9A764E33B}" dt="2019-08-13T16:25:15.219" v="11" actId="20577"/>
          <ac:spMkLst>
            <pc:docMk/>
            <pc:sldMk cId="2289254147" sldId="336"/>
            <ac:spMk id="3" creationId="{A2DFA820-1700-448D-99CA-451110C5B9CA}"/>
          </ac:spMkLst>
        </pc:spChg>
      </pc:sldChg>
    </pc:docChg>
  </pc:docChgLst>
  <pc:docChgLst>
    <pc:chgData name="Guest User" userId="e38cf5fff1ccbbef" providerId="Windows Live" clId="Web-{D739B84D-D1AB-4C24-8399-1546DB8F85AC}"/>
    <pc:docChg chg="modSld">
      <pc:chgData name="Guest User" userId="e38cf5fff1ccbbef" providerId="Windows Live" clId="Web-{D739B84D-D1AB-4C24-8399-1546DB8F85AC}" dt="2020-02-14T18:20:18.540" v="0"/>
      <pc:docMkLst>
        <pc:docMk/>
      </pc:docMkLst>
      <pc:sldChg chg="modSp">
        <pc:chgData name="Guest User" userId="e38cf5fff1ccbbef" providerId="Windows Live" clId="Web-{D739B84D-D1AB-4C24-8399-1546DB8F85AC}" dt="2020-02-14T18:20:18.540" v="0"/>
        <pc:sldMkLst>
          <pc:docMk/>
          <pc:sldMk cId="2094117202" sldId="345"/>
        </pc:sldMkLst>
        <pc:picChg chg="mod">
          <ac:chgData name="Guest User" userId="e38cf5fff1ccbbef" providerId="Windows Live" clId="Web-{D739B84D-D1AB-4C24-8399-1546DB8F85AC}" dt="2020-02-14T18:20:18.540" v="0"/>
          <ac:picMkLst>
            <pc:docMk/>
            <pc:sldMk cId="2094117202" sldId="345"/>
            <ac:picMk id="4" creationId="{A63B2F9C-0671-4D3B-A564-ADF0B2207AB1}"/>
          </ac:picMkLst>
        </pc:picChg>
      </pc:sldChg>
    </pc:docChg>
  </pc:docChgLst>
  <pc:docChgLst>
    <pc:chgData name="Guest User" userId="e38cf5fff1ccbbef" providerId="Windows Live" clId="Web-{9A36721F-4294-44C3-B827-AF7A0326BFE8}"/>
    <pc:docChg chg="modSld">
      <pc:chgData name="Guest User" userId="e38cf5fff1ccbbef" providerId="Windows Live" clId="Web-{9A36721F-4294-44C3-B827-AF7A0326BFE8}" dt="2020-02-17T23:17:52.685" v="70" actId="1076"/>
      <pc:docMkLst>
        <pc:docMk/>
      </pc:docMkLst>
      <pc:sldChg chg="addSp delSp modSp modNotes">
        <pc:chgData name="Guest User" userId="e38cf5fff1ccbbef" providerId="Windows Live" clId="Web-{9A36721F-4294-44C3-B827-AF7A0326BFE8}" dt="2020-02-17T23:17:52.685" v="70" actId="1076"/>
        <pc:sldMkLst>
          <pc:docMk/>
          <pc:sldMk cId="2226187805" sldId="353"/>
        </pc:sldMkLst>
        <pc:spChg chg="mod">
          <ac:chgData name="Guest User" userId="e38cf5fff1ccbbef" providerId="Windows Live" clId="Web-{9A36721F-4294-44C3-B827-AF7A0326BFE8}" dt="2020-02-16T19:08:54.755" v="5" actId="20577"/>
          <ac:spMkLst>
            <pc:docMk/>
            <pc:sldMk cId="2226187805" sldId="353"/>
            <ac:spMk id="3" creationId="{07146BF2-74CB-4379-A3AB-4D1618C77ADB}"/>
          </ac:spMkLst>
        </pc:spChg>
        <pc:picChg chg="add del mod">
          <ac:chgData name="Guest User" userId="e38cf5fff1ccbbef" providerId="Windows Live" clId="Web-{9A36721F-4294-44C3-B827-AF7A0326BFE8}" dt="2020-02-16T19:08:57.317" v="6"/>
          <ac:picMkLst>
            <pc:docMk/>
            <pc:sldMk cId="2226187805" sldId="353"/>
            <ac:picMk id="4" creationId="{7E9B3A57-28C6-4577-A0D9-D1E4D841165B}"/>
          </ac:picMkLst>
        </pc:picChg>
        <pc:picChg chg="add mod">
          <ac:chgData name="Guest User" userId="e38cf5fff1ccbbef" providerId="Windows Live" clId="Web-{9A36721F-4294-44C3-B827-AF7A0326BFE8}" dt="2020-02-17T23:17:52.685" v="70" actId="1076"/>
          <ac:picMkLst>
            <pc:docMk/>
            <pc:sldMk cId="2226187805" sldId="353"/>
            <ac:picMk id="4" creationId="{9DB27B09-6CDB-4B8A-9D3D-CBDA4DD7867F}"/>
          </ac:picMkLst>
        </pc:picChg>
      </pc:sldChg>
    </pc:docChg>
  </pc:docChgLst>
  <pc:docChgLst>
    <pc:chgData name="Guest User" userId="e38cf5fff1ccbbef" providerId="Windows Live" clId="Web-{A8C59BA3-D764-4240-909A-131B654B3C86}"/>
    <pc:docChg chg="addSld modSld">
      <pc:chgData name="Guest User" userId="e38cf5fff1ccbbef" providerId="Windows Live" clId="Web-{A8C59BA3-D764-4240-909A-131B654B3C86}" dt="2020-02-16T18:59:37.368" v="44" actId="20577"/>
      <pc:docMkLst>
        <pc:docMk/>
      </pc:docMkLst>
      <pc:sldChg chg="modSp">
        <pc:chgData name="Guest User" userId="e38cf5fff1ccbbef" providerId="Windows Live" clId="Web-{A8C59BA3-D764-4240-909A-131B654B3C86}" dt="2020-02-16T18:44:26.050" v="2" actId="20577"/>
        <pc:sldMkLst>
          <pc:docMk/>
          <pc:sldMk cId="2094117202" sldId="345"/>
        </pc:sldMkLst>
        <pc:spChg chg="mod">
          <ac:chgData name="Guest User" userId="e38cf5fff1ccbbef" providerId="Windows Live" clId="Web-{A8C59BA3-D764-4240-909A-131B654B3C86}" dt="2020-02-16T18:44:26.050" v="2" actId="20577"/>
          <ac:spMkLst>
            <pc:docMk/>
            <pc:sldMk cId="2094117202" sldId="345"/>
            <ac:spMk id="3" creationId="{825D01C3-6DF9-43AD-86EA-295337FBF9AC}"/>
          </ac:spMkLst>
        </pc:spChg>
      </pc:sldChg>
      <pc:sldChg chg="modSp">
        <pc:chgData name="Guest User" userId="e38cf5fff1ccbbef" providerId="Windows Live" clId="Web-{A8C59BA3-D764-4240-909A-131B654B3C86}" dt="2020-02-16T18:59:37.368" v="44" actId="20577"/>
        <pc:sldMkLst>
          <pc:docMk/>
          <pc:sldMk cId="1842154629" sldId="349"/>
        </pc:sldMkLst>
        <pc:spChg chg="mod">
          <ac:chgData name="Guest User" userId="e38cf5fff1ccbbef" providerId="Windows Live" clId="Web-{A8C59BA3-D764-4240-909A-131B654B3C86}" dt="2020-02-16T18:59:37.368" v="44" actId="20577"/>
          <ac:spMkLst>
            <pc:docMk/>
            <pc:sldMk cId="1842154629" sldId="349"/>
            <ac:spMk id="3" creationId="{07146BF2-74CB-4379-A3AB-4D1618C77ADB}"/>
          </ac:spMkLst>
        </pc:spChg>
      </pc:sldChg>
      <pc:sldChg chg="modSp add replId">
        <pc:chgData name="Guest User" userId="e38cf5fff1ccbbef" providerId="Windows Live" clId="Web-{A8C59BA3-D764-4240-909A-131B654B3C86}" dt="2020-02-16T18:59:25.415" v="40" actId="20577"/>
        <pc:sldMkLst>
          <pc:docMk/>
          <pc:sldMk cId="2226187805" sldId="353"/>
        </pc:sldMkLst>
        <pc:spChg chg="mod">
          <ac:chgData name="Guest User" userId="e38cf5fff1ccbbef" providerId="Windows Live" clId="Web-{A8C59BA3-D764-4240-909A-131B654B3C86}" dt="2020-02-16T18:59:25.415" v="40" actId="20577"/>
          <ac:spMkLst>
            <pc:docMk/>
            <pc:sldMk cId="2226187805" sldId="353"/>
            <ac:spMk id="3" creationId="{07146BF2-74CB-4379-A3AB-4D1618C77ADB}"/>
          </ac:spMkLst>
        </pc:spChg>
      </pc:sldChg>
    </pc:docChg>
  </pc:docChgLst>
  <pc:docChgLst>
    <pc:chgData name="Guest User" userId="e38cf5fff1ccbbef" providerId="Windows Live" clId="Web-{497A4D7E-35FF-4969-8D28-D357C561470E}"/>
    <pc:docChg chg="modSld">
      <pc:chgData name="Guest User" userId="e38cf5fff1ccbbef" providerId="Windows Live" clId="Web-{497A4D7E-35FF-4969-8D28-D357C561470E}" dt="2019-08-21T22:21:50.420" v="1" actId="20577"/>
      <pc:docMkLst>
        <pc:docMk/>
      </pc:docMkLst>
      <pc:sldChg chg="modSp">
        <pc:chgData name="Guest User" userId="e38cf5fff1ccbbef" providerId="Windows Live" clId="Web-{497A4D7E-35FF-4969-8D28-D357C561470E}" dt="2019-08-21T22:21:50.420" v="1" actId="20577"/>
        <pc:sldMkLst>
          <pc:docMk/>
          <pc:sldMk cId="1593680850" sldId="334"/>
        </pc:sldMkLst>
        <pc:spChg chg="mod">
          <ac:chgData name="Guest User" userId="e38cf5fff1ccbbef" providerId="Windows Live" clId="Web-{497A4D7E-35FF-4969-8D28-D357C561470E}" dt="2019-08-21T22:21:50.420" v="1" actId="20577"/>
          <ac:spMkLst>
            <pc:docMk/>
            <pc:sldMk cId="1593680850" sldId="334"/>
            <ac:spMk id="4" creationId="{93D99F56-4DB3-D14F-AA13-0FA8FD7AE0C7}"/>
          </ac:spMkLst>
        </pc:spChg>
      </pc:sldChg>
    </pc:docChg>
  </pc:docChgLst>
  <pc:docChgLst>
    <pc:chgData name="Guest User" userId="e38cf5fff1ccbbef" providerId="Windows Live" clId="Web-{FCC009FE-AD93-40A4-AF70-772EFB6F2CD6}"/>
    <pc:docChg chg="addSld modSld">
      <pc:chgData name="Guest User" userId="e38cf5fff1ccbbef" providerId="Windows Live" clId="Web-{FCC009FE-AD93-40A4-AF70-772EFB6F2CD6}" dt="2019-08-12T18:19:38.368" v="2098" actId="1076"/>
      <pc:docMkLst>
        <pc:docMk/>
      </pc:docMkLst>
      <pc:sldChg chg="modSp">
        <pc:chgData name="Guest User" userId="e38cf5fff1ccbbef" providerId="Windows Live" clId="Web-{FCC009FE-AD93-40A4-AF70-772EFB6F2CD6}" dt="2019-08-09T18:23:45.963" v="65" actId="20577"/>
        <pc:sldMkLst>
          <pc:docMk/>
          <pc:sldMk cId="0" sldId="256"/>
        </pc:sldMkLst>
        <pc:spChg chg="mod">
          <ac:chgData name="Guest User" userId="e38cf5fff1ccbbef" providerId="Windows Live" clId="Web-{FCC009FE-AD93-40A4-AF70-772EFB6F2CD6}" dt="2019-08-09T17:13:17.003" v="6" actId="20577"/>
          <ac:spMkLst>
            <pc:docMk/>
            <pc:sldMk cId="0" sldId="256"/>
            <ac:spMk id="4" creationId="{98CDC929-56E2-1842-B96F-EEEFC78FBE5A}"/>
          </ac:spMkLst>
        </pc:spChg>
        <pc:spChg chg="mod">
          <ac:chgData name="Guest User" userId="e38cf5fff1ccbbef" providerId="Windows Live" clId="Web-{FCC009FE-AD93-40A4-AF70-772EFB6F2CD6}" dt="2019-08-09T18:23:45.963" v="65" actId="20577"/>
          <ac:spMkLst>
            <pc:docMk/>
            <pc:sldMk cId="0" sldId="256"/>
            <ac:spMk id="6" creationId="{7766042E-BEC4-904E-9FCA-2079983A42E9}"/>
          </ac:spMkLst>
        </pc:spChg>
      </pc:sldChg>
      <pc:sldChg chg="modSp">
        <pc:chgData name="Guest User" userId="e38cf5fff1ccbbef" providerId="Windows Live" clId="Web-{FCC009FE-AD93-40A4-AF70-772EFB6F2CD6}" dt="2019-08-12T18:03:42.350" v="2049" actId="20577"/>
        <pc:sldMkLst>
          <pc:docMk/>
          <pc:sldMk cId="0" sldId="274"/>
        </pc:sldMkLst>
        <pc:spChg chg="mod">
          <ac:chgData name="Guest User" userId="e38cf5fff1ccbbef" providerId="Windows Live" clId="Web-{FCC009FE-AD93-40A4-AF70-772EFB6F2CD6}" dt="2019-08-12T18:03:42.350" v="2049" actId="20577"/>
          <ac:spMkLst>
            <pc:docMk/>
            <pc:sldMk cId="0" sldId="274"/>
            <ac:spMk id="3" creationId="{825DF835-CFA2-0B45-9273-6EEA176391B8}"/>
          </ac:spMkLst>
        </pc:spChg>
      </pc:sldChg>
      <pc:sldChg chg="modSp">
        <pc:chgData name="Guest User" userId="e38cf5fff1ccbbef" providerId="Windows Live" clId="Web-{FCC009FE-AD93-40A4-AF70-772EFB6F2CD6}" dt="2019-08-09T18:59:49.637" v="94" actId="20577"/>
        <pc:sldMkLst>
          <pc:docMk/>
          <pc:sldMk cId="3177937676" sldId="292"/>
        </pc:sldMkLst>
        <pc:spChg chg="mod">
          <ac:chgData name="Guest User" userId="e38cf5fff1ccbbef" providerId="Windows Live" clId="Web-{FCC009FE-AD93-40A4-AF70-772EFB6F2CD6}" dt="2019-08-09T18:59:49.637" v="94" actId="20577"/>
          <ac:spMkLst>
            <pc:docMk/>
            <pc:sldMk cId="3177937676" sldId="292"/>
            <ac:spMk id="2" creationId="{B3CA7CCB-CF56-244B-9034-AE11AC11B77C}"/>
          </ac:spMkLst>
        </pc:spChg>
      </pc:sldChg>
      <pc:sldChg chg="modSp">
        <pc:chgData name="Guest User" userId="e38cf5fff1ccbbef" providerId="Windows Live" clId="Web-{FCC009FE-AD93-40A4-AF70-772EFB6F2CD6}" dt="2019-08-12T17:42:39.878" v="1432" actId="20577"/>
        <pc:sldMkLst>
          <pc:docMk/>
          <pc:sldMk cId="2929006727" sldId="299"/>
        </pc:sldMkLst>
        <pc:spChg chg="mod">
          <ac:chgData name="Guest User" userId="e38cf5fff1ccbbef" providerId="Windows Live" clId="Web-{FCC009FE-AD93-40A4-AF70-772EFB6F2CD6}" dt="2019-08-09T18:59:58.309" v="99" actId="20577"/>
          <ac:spMkLst>
            <pc:docMk/>
            <pc:sldMk cId="2929006727" sldId="299"/>
            <ac:spMk id="3" creationId="{A4477EF2-C265-934A-B975-3E5D4088780C}"/>
          </ac:spMkLst>
        </pc:spChg>
        <pc:spChg chg="mod">
          <ac:chgData name="Guest User" userId="e38cf5fff1ccbbef" providerId="Windows Live" clId="Web-{FCC009FE-AD93-40A4-AF70-772EFB6F2CD6}" dt="2019-08-12T17:42:39.878" v="1432" actId="20577"/>
          <ac:spMkLst>
            <pc:docMk/>
            <pc:sldMk cId="2929006727" sldId="299"/>
            <ac:spMk id="4" creationId="{93D99F56-4DB3-D14F-AA13-0FA8FD7AE0C7}"/>
          </ac:spMkLst>
        </pc:spChg>
      </pc:sldChg>
      <pc:sldChg chg="modSp">
        <pc:chgData name="Guest User" userId="e38cf5fff1ccbbef" providerId="Windows Live" clId="Web-{FCC009FE-AD93-40A4-AF70-772EFB6F2CD6}" dt="2019-08-09T17:54:26.605" v="43" actId="20577"/>
        <pc:sldMkLst>
          <pc:docMk/>
          <pc:sldMk cId="3005863671" sldId="307"/>
        </pc:sldMkLst>
        <pc:spChg chg="mod">
          <ac:chgData name="Guest User" userId="e38cf5fff1ccbbef" providerId="Windows Live" clId="Web-{FCC009FE-AD93-40A4-AF70-772EFB6F2CD6}" dt="2019-08-09T17:54:26.605" v="43" actId="20577"/>
          <ac:spMkLst>
            <pc:docMk/>
            <pc:sldMk cId="3005863671" sldId="307"/>
            <ac:spMk id="4" creationId="{DA67CFDE-E5A7-C84A-9B10-D2A33B362978}"/>
          </ac:spMkLst>
        </pc:spChg>
      </pc:sldChg>
      <pc:sldChg chg="modSp">
        <pc:chgData name="Guest User" userId="e38cf5fff1ccbbef" providerId="Windows Live" clId="Web-{FCC009FE-AD93-40A4-AF70-772EFB6F2CD6}" dt="2019-08-12T18:04:19.475" v="2059" actId="20577"/>
        <pc:sldMkLst>
          <pc:docMk/>
          <pc:sldMk cId="0" sldId="331"/>
        </pc:sldMkLst>
        <pc:spChg chg="mod">
          <ac:chgData name="Guest User" userId="e38cf5fff1ccbbef" providerId="Windows Live" clId="Web-{FCC009FE-AD93-40A4-AF70-772EFB6F2CD6}" dt="2019-08-12T17:58:39.443" v="1881" actId="20577"/>
          <ac:spMkLst>
            <pc:docMk/>
            <pc:sldMk cId="0" sldId="331"/>
            <ac:spMk id="2" creationId="{00000000-0000-0000-0000-000000000000}"/>
          </ac:spMkLst>
        </pc:spChg>
        <pc:spChg chg="mod">
          <ac:chgData name="Guest User" userId="e38cf5fff1ccbbef" providerId="Windows Live" clId="Web-{FCC009FE-AD93-40A4-AF70-772EFB6F2CD6}" dt="2019-08-12T18:04:19.475" v="2059" actId="20577"/>
          <ac:spMkLst>
            <pc:docMk/>
            <pc:sldMk cId="0" sldId="331"/>
            <ac:spMk id="5" creationId="{3238DD02-3D01-0D40-AAA7-F081619299A6}"/>
          </ac:spMkLst>
        </pc:spChg>
      </pc:sldChg>
      <pc:sldChg chg="addSp modSp modNotes">
        <pc:chgData name="Guest User" userId="e38cf5fff1ccbbef" providerId="Windows Live" clId="Web-{FCC009FE-AD93-40A4-AF70-772EFB6F2CD6}" dt="2019-08-09T19:43:12.567" v="262" actId="20577"/>
        <pc:sldMkLst>
          <pc:docMk/>
          <pc:sldMk cId="4097320238" sldId="332"/>
        </pc:sldMkLst>
        <pc:spChg chg="mod">
          <ac:chgData name="Guest User" userId="e38cf5fff1ccbbef" providerId="Windows Live" clId="Web-{FCC009FE-AD93-40A4-AF70-772EFB6F2CD6}" dt="2019-08-09T19:37:33.858" v="167" actId="20577"/>
          <ac:spMkLst>
            <pc:docMk/>
            <pc:sldMk cId="4097320238" sldId="332"/>
            <ac:spMk id="2" creationId="{F2F44CEC-CA48-7B4F-BDE6-8B49F24F27D4}"/>
          </ac:spMkLst>
        </pc:spChg>
        <pc:spChg chg="mod">
          <ac:chgData name="Guest User" userId="e38cf5fff1ccbbef" providerId="Windows Live" clId="Web-{FCC009FE-AD93-40A4-AF70-772EFB6F2CD6}" dt="2019-08-09T19:43:12.567" v="262" actId="20577"/>
          <ac:spMkLst>
            <pc:docMk/>
            <pc:sldMk cId="4097320238" sldId="332"/>
            <ac:spMk id="3" creationId="{BD0EFB65-E843-A24B-9843-5728E4ED0DAC}"/>
          </ac:spMkLst>
        </pc:spChg>
        <pc:picChg chg="add mod">
          <ac:chgData name="Guest User" userId="e38cf5fff1ccbbef" providerId="Windows Live" clId="Web-{FCC009FE-AD93-40A4-AF70-772EFB6F2CD6}" dt="2019-08-09T19:40:56.300" v="216" actId="1076"/>
          <ac:picMkLst>
            <pc:docMk/>
            <pc:sldMk cId="4097320238" sldId="332"/>
            <ac:picMk id="4" creationId="{C1736142-0B33-42EE-8C88-BFCF8C049BCE}"/>
          </ac:picMkLst>
        </pc:picChg>
      </pc:sldChg>
      <pc:sldChg chg="addSp delSp modSp">
        <pc:chgData name="Guest User" userId="e38cf5fff1ccbbef" providerId="Windows Live" clId="Web-{FCC009FE-AD93-40A4-AF70-772EFB6F2CD6}" dt="2019-08-12T18:06:30.381" v="2072"/>
        <pc:sldMkLst>
          <pc:docMk/>
          <pc:sldMk cId="1581574247" sldId="333"/>
        </pc:sldMkLst>
        <pc:spChg chg="mod">
          <ac:chgData name="Guest User" userId="e38cf5fff1ccbbef" providerId="Windows Live" clId="Web-{FCC009FE-AD93-40A4-AF70-772EFB6F2CD6}" dt="2019-08-12T17:42:09.893" v="1431" actId="20577"/>
          <ac:spMkLst>
            <pc:docMk/>
            <pc:sldMk cId="1581574247" sldId="333"/>
            <ac:spMk id="2" creationId="{B3CA7CCB-CF56-244B-9034-AE11AC11B77C}"/>
          </ac:spMkLst>
        </pc:spChg>
        <pc:picChg chg="add del mod ord">
          <ac:chgData name="Guest User" userId="e38cf5fff1ccbbef" providerId="Windows Live" clId="Web-{FCC009FE-AD93-40A4-AF70-772EFB6F2CD6}" dt="2019-08-12T18:06:30.381" v="2072"/>
          <ac:picMkLst>
            <pc:docMk/>
            <pc:sldMk cId="1581574247" sldId="333"/>
            <ac:picMk id="3" creationId="{38A516C0-F8C5-44BF-80D1-DC87DF044B4F}"/>
          </ac:picMkLst>
        </pc:picChg>
      </pc:sldChg>
      <pc:sldChg chg="modSp">
        <pc:chgData name="Guest User" userId="e38cf5fff1ccbbef" providerId="Windows Live" clId="Web-{FCC009FE-AD93-40A4-AF70-772EFB6F2CD6}" dt="2019-08-12T17:43:03.315" v="1436" actId="20577"/>
        <pc:sldMkLst>
          <pc:docMk/>
          <pc:sldMk cId="1593680850" sldId="334"/>
        </pc:sldMkLst>
        <pc:spChg chg="mod">
          <ac:chgData name="Guest User" userId="e38cf5fff1ccbbef" providerId="Windows Live" clId="Web-{FCC009FE-AD93-40A4-AF70-772EFB6F2CD6}" dt="2019-08-12T17:43:03.315" v="1436" actId="20577"/>
          <ac:spMkLst>
            <pc:docMk/>
            <pc:sldMk cId="1593680850" sldId="334"/>
            <ac:spMk id="4" creationId="{93D99F56-4DB3-D14F-AA13-0FA8FD7AE0C7}"/>
          </ac:spMkLst>
        </pc:spChg>
      </pc:sldChg>
      <pc:sldChg chg="addSp delSp modSp new">
        <pc:chgData name="Guest User" userId="e38cf5fff1ccbbef" providerId="Windows Live" clId="Web-{FCC009FE-AD93-40A4-AF70-772EFB6F2CD6}" dt="2019-08-12T17:40:59.596" v="1427" actId="20577"/>
        <pc:sldMkLst>
          <pc:docMk/>
          <pc:sldMk cId="2039925233" sldId="335"/>
        </pc:sldMkLst>
        <pc:spChg chg="mod">
          <ac:chgData name="Guest User" userId="e38cf5fff1ccbbef" providerId="Windows Live" clId="Web-{FCC009FE-AD93-40A4-AF70-772EFB6F2CD6}" dt="2019-08-09T21:02:16.993" v="538" actId="20577"/>
          <ac:spMkLst>
            <pc:docMk/>
            <pc:sldMk cId="2039925233" sldId="335"/>
            <ac:spMk id="2" creationId="{64822D6A-DF2F-40EF-9D53-83DE5ECA9EEC}"/>
          </ac:spMkLst>
        </pc:spChg>
        <pc:spChg chg="mod">
          <ac:chgData name="Guest User" userId="e38cf5fff1ccbbef" providerId="Windows Live" clId="Web-{FCC009FE-AD93-40A4-AF70-772EFB6F2CD6}" dt="2019-08-12T17:40:59.596" v="1427" actId="20577"/>
          <ac:spMkLst>
            <pc:docMk/>
            <pc:sldMk cId="2039925233" sldId="335"/>
            <ac:spMk id="3" creationId="{775CAD25-AC27-43DC-8450-596CE68F3A39}"/>
          </ac:spMkLst>
        </pc:spChg>
        <pc:spChg chg="add mod">
          <ac:chgData name="Guest User" userId="e38cf5fff1ccbbef" providerId="Windows Live" clId="Web-{FCC009FE-AD93-40A4-AF70-772EFB6F2CD6}" dt="2019-08-12T17:40:49.705" v="1422" actId="20577"/>
          <ac:spMkLst>
            <pc:docMk/>
            <pc:sldMk cId="2039925233" sldId="335"/>
            <ac:spMk id="4" creationId="{2C91FA52-5EE9-4A3E-996A-42631631A68E}"/>
          </ac:spMkLst>
        </pc:spChg>
        <pc:spChg chg="add del mod">
          <ac:chgData name="Guest User" userId="e38cf5fff1ccbbef" providerId="Windows Live" clId="Web-{FCC009FE-AD93-40A4-AF70-772EFB6F2CD6}" dt="2019-08-09T21:08:52.340" v="786"/>
          <ac:spMkLst>
            <pc:docMk/>
            <pc:sldMk cId="2039925233" sldId="335"/>
            <ac:spMk id="4" creationId="{7B05F6E5-C4B7-4E1C-A518-8C2DC235DC9D}"/>
          </ac:spMkLst>
        </pc:spChg>
      </pc:sldChg>
      <pc:sldChg chg="modSp new">
        <pc:chgData name="Guest User" userId="e38cf5fff1ccbbef" providerId="Windows Live" clId="Web-{FCC009FE-AD93-40A4-AF70-772EFB6F2CD6}" dt="2019-08-12T17:28:12.922" v="1124" actId="20577"/>
        <pc:sldMkLst>
          <pc:docMk/>
          <pc:sldMk cId="2289254147" sldId="336"/>
        </pc:sldMkLst>
        <pc:spChg chg="mod">
          <ac:chgData name="Guest User" userId="e38cf5fff1ccbbef" providerId="Windows Live" clId="Web-{FCC009FE-AD93-40A4-AF70-772EFB6F2CD6}" dt="2019-08-09T20:13:05.800" v="386" actId="20577"/>
          <ac:spMkLst>
            <pc:docMk/>
            <pc:sldMk cId="2289254147" sldId="336"/>
            <ac:spMk id="2" creationId="{97E960A7-7227-4C28-9F92-59C78A5CC62E}"/>
          </ac:spMkLst>
        </pc:spChg>
        <pc:spChg chg="mod">
          <ac:chgData name="Guest User" userId="e38cf5fff1ccbbef" providerId="Windows Live" clId="Web-{FCC009FE-AD93-40A4-AF70-772EFB6F2CD6}" dt="2019-08-12T17:28:12.922" v="1124" actId="20577"/>
          <ac:spMkLst>
            <pc:docMk/>
            <pc:sldMk cId="2289254147" sldId="336"/>
            <ac:spMk id="3" creationId="{A2DFA820-1700-448D-99CA-451110C5B9CA}"/>
          </ac:spMkLst>
        </pc:spChg>
      </pc:sldChg>
      <pc:sldChg chg="modSp add replId">
        <pc:chgData name="Guest User" userId="e38cf5fff1ccbbef" providerId="Windows Live" clId="Web-{FCC009FE-AD93-40A4-AF70-772EFB6F2CD6}" dt="2019-08-12T17:28:06.313" v="1120" actId="20577"/>
        <pc:sldMkLst>
          <pc:docMk/>
          <pc:sldMk cId="3845030432" sldId="337"/>
        </pc:sldMkLst>
        <pc:spChg chg="mod">
          <ac:chgData name="Guest User" userId="e38cf5fff1ccbbef" providerId="Windows Live" clId="Web-{FCC009FE-AD93-40A4-AF70-772EFB6F2CD6}" dt="2019-08-12T17:28:06.313" v="1120" actId="20577"/>
          <ac:spMkLst>
            <pc:docMk/>
            <pc:sldMk cId="3845030432" sldId="337"/>
            <ac:spMk id="3" creationId="{A2DFA820-1700-448D-99CA-451110C5B9CA}"/>
          </ac:spMkLst>
        </pc:spChg>
      </pc:sldChg>
      <pc:sldChg chg="addSp delSp modSp new modNotes">
        <pc:chgData name="Guest User" userId="e38cf5fff1ccbbef" providerId="Windows Live" clId="Web-{FCC009FE-AD93-40A4-AF70-772EFB6F2CD6}" dt="2019-08-12T18:19:38.368" v="2098" actId="1076"/>
        <pc:sldMkLst>
          <pc:docMk/>
          <pc:sldMk cId="318780012" sldId="338"/>
        </pc:sldMkLst>
        <pc:spChg chg="mod">
          <ac:chgData name="Guest User" userId="e38cf5fff1ccbbef" providerId="Windows Live" clId="Web-{FCC009FE-AD93-40A4-AF70-772EFB6F2CD6}" dt="2019-08-09T21:01:18.836" v="526" actId="20577"/>
          <ac:spMkLst>
            <pc:docMk/>
            <pc:sldMk cId="318780012" sldId="338"/>
            <ac:spMk id="2" creationId="{00066170-BEE8-4679-9845-D12666BF1833}"/>
          </ac:spMkLst>
        </pc:spChg>
        <pc:spChg chg="mod">
          <ac:chgData name="Guest User" userId="e38cf5fff1ccbbef" providerId="Windows Live" clId="Web-{FCC009FE-AD93-40A4-AF70-772EFB6F2CD6}" dt="2019-08-09T20:53:55.224" v="478" actId="20577"/>
          <ac:spMkLst>
            <pc:docMk/>
            <pc:sldMk cId="318780012" sldId="338"/>
            <ac:spMk id="3" creationId="{5623DD62-E018-41C0-9618-4255DAA5DB5D}"/>
          </ac:spMkLst>
        </pc:spChg>
        <pc:picChg chg="add mod">
          <ac:chgData name="Guest User" userId="e38cf5fff1ccbbef" providerId="Windows Live" clId="Web-{FCC009FE-AD93-40A4-AF70-772EFB6F2CD6}" dt="2019-08-12T18:15:33.070" v="2086" actId="1076"/>
          <ac:picMkLst>
            <pc:docMk/>
            <pc:sldMk cId="318780012" sldId="338"/>
            <ac:picMk id="4" creationId="{01AA2F61-2141-4D29-BB95-1597D5DD58C2}"/>
          </ac:picMkLst>
        </pc:picChg>
        <pc:picChg chg="add del mod">
          <ac:chgData name="Guest User" userId="e38cf5fff1ccbbef" providerId="Windows Live" clId="Web-{FCC009FE-AD93-40A4-AF70-772EFB6F2CD6}" dt="2019-08-12T18:17:54.821" v="2091"/>
          <ac:picMkLst>
            <pc:docMk/>
            <pc:sldMk cId="318780012" sldId="338"/>
            <ac:picMk id="6" creationId="{2DDB7E31-E30E-4F0F-87EC-AE319122FFF6}"/>
          </ac:picMkLst>
        </pc:picChg>
        <pc:picChg chg="add del mod">
          <ac:chgData name="Guest User" userId="e38cf5fff1ccbbef" providerId="Windows Live" clId="Web-{FCC009FE-AD93-40A4-AF70-772EFB6F2CD6}" dt="2019-08-12T18:19:26.524" v="2094"/>
          <ac:picMkLst>
            <pc:docMk/>
            <pc:sldMk cId="318780012" sldId="338"/>
            <ac:picMk id="8" creationId="{1441EE06-81CF-4946-8037-E9E6988717A5}"/>
          </ac:picMkLst>
        </pc:picChg>
        <pc:picChg chg="add mod">
          <ac:chgData name="Guest User" userId="e38cf5fff1ccbbef" providerId="Windows Live" clId="Web-{FCC009FE-AD93-40A4-AF70-772EFB6F2CD6}" dt="2019-08-12T18:19:38.368" v="2098" actId="1076"/>
          <ac:picMkLst>
            <pc:docMk/>
            <pc:sldMk cId="318780012" sldId="338"/>
            <ac:picMk id="10" creationId="{9A33EB91-539A-4DEC-8F0D-CF89D8485FCF}"/>
          </ac:picMkLst>
        </pc:picChg>
        <pc:picChg chg="add mod">
          <ac:chgData name="Guest User" userId="e38cf5fff1ccbbef" providerId="Windows Live" clId="Web-{FCC009FE-AD93-40A4-AF70-772EFB6F2CD6}" dt="2019-08-12T18:19:31.743" v="2096" actId="14100"/>
          <ac:picMkLst>
            <pc:docMk/>
            <pc:sldMk cId="318780012" sldId="338"/>
            <ac:picMk id="12" creationId="{4ED70328-F373-4DA4-8929-52D067BAD47E}"/>
          </ac:picMkLst>
        </pc:picChg>
      </pc:sldChg>
      <pc:sldChg chg="modSp add replId">
        <pc:chgData name="Guest User" userId="e38cf5fff1ccbbef" providerId="Windows Live" clId="Web-{FCC009FE-AD93-40A4-AF70-772EFB6F2CD6}" dt="2019-08-09T21:01:05.555" v="506" actId="20577"/>
        <pc:sldMkLst>
          <pc:docMk/>
          <pc:sldMk cId="3813879265" sldId="339"/>
        </pc:sldMkLst>
        <pc:spChg chg="mod">
          <ac:chgData name="Guest User" userId="e38cf5fff1ccbbef" providerId="Windows Live" clId="Web-{FCC009FE-AD93-40A4-AF70-772EFB6F2CD6}" dt="2019-08-09T21:01:05.555" v="506" actId="20577"/>
          <ac:spMkLst>
            <pc:docMk/>
            <pc:sldMk cId="3813879265" sldId="339"/>
            <ac:spMk id="2" creationId="{00066170-BEE8-4679-9845-D12666BF1833}"/>
          </ac:spMkLst>
        </pc:spChg>
        <pc:spChg chg="mod">
          <ac:chgData name="Guest User" userId="e38cf5fff1ccbbef" providerId="Windows Live" clId="Web-{FCC009FE-AD93-40A4-AF70-772EFB6F2CD6}" dt="2019-08-09T20:54:00.052" v="479" actId="20577"/>
          <ac:spMkLst>
            <pc:docMk/>
            <pc:sldMk cId="3813879265" sldId="339"/>
            <ac:spMk id="3" creationId="{5623DD62-E018-41C0-9618-4255DAA5DB5D}"/>
          </ac:spMkLst>
        </pc:spChg>
      </pc:sldChg>
      <pc:sldChg chg="addSp delSp modSp add replId modNotes">
        <pc:chgData name="Guest User" userId="e38cf5fff1ccbbef" providerId="Windows Live" clId="Web-{FCC009FE-AD93-40A4-AF70-772EFB6F2CD6}" dt="2019-08-12T17:25:42.312" v="1093" actId="1076"/>
        <pc:sldMkLst>
          <pc:docMk/>
          <pc:sldMk cId="3685413596" sldId="340"/>
        </pc:sldMkLst>
        <pc:spChg chg="mod">
          <ac:chgData name="Guest User" userId="e38cf5fff1ccbbef" providerId="Windows Live" clId="Web-{FCC009FE-AD93-40A4-AF70-772EFB6F2CD6}" dt="2019-08-12T17:14:16.295" v="1000" actId="20577"/>
          <ac:spMkLst>
            <pc:docMk/>
            <pc:sldMk cId="3685413596" sldId="340"/>
            <ac:spMk id="2" creationId="{F2F44CEC-CA48-7B4F-BDE6-8B49F24F27D4}"/>
          </ac:spMkLst>
        </pc:spChg>
        <pc:spChg chg="mod">
          <ac:chgData name="Guest User" userId="e38cf5fff1ccbbef" providerId="Windows Live" clId="Web-{FCC009FE-AD93-40A4-AF70-772EFB6F2CD6}" dt="2019-08-12T17:25:30.969" v="1090" actId="14100"/>
          <ac:spMkLst>
            <pc:docMk/>
            <pc:sldMk cId="3685413596" sldId="340"/>
            <ac:spMk id="3" creationId="{BD0EFB65-E843-A24B-9843-5728E4ED0DAC}"/>
          </ac:spMkLst>
        </pc:spChg>
        <pc:picChg chg="del">
          <ac:chgData name="Guest User" userId="e38cf5fff1ccbbef" providerId="Windows Live" clId="Web-{FCC009FE-AD93-40A4-AF70-772EFB6F2CD6}" dt="2019-08-12T17:12:34.467" v="963"/>
          <ac:picMkLst>
            <pc:docMk/>
            <pc:sldMk cId="3685413596" sldId="340"/>
            <ac:picMk id="4" creationId="{C1736142-0B33-42EE-8C88-BFCF8C049BCE}"/>
          </ac:picMkLst>
        </pc:picChg>
        <pc:picChg chg="add mod">
          <ac:chgData name="Guest User" userId="e38cf5fff1ccbbef" providerId="Windows Live" clId="Web-{FCC009FE-AD93-40A4-AF70-772EFB6F2CD6}" dt="2019-08-12T17:25:42.312" v="1093" actId="1076"/>
          <ac:picMkLst>
            <pc:docMk/>
            <pc:sldMk cId="3685413596" sldId="340"/>
            <ac:picMk id="5" creationId="{3BAABA68-E977-4438-8553-6CA9634DD38C}"/>
          </ac:picMkLst>
        </pc:picChg>
      </pc:sldChg>
      <pc:sldChg chg="addSp modSp new modNotes">
        <pc:chgData name="Guest User" userId="e38cf5fff1ccbbef" providerId="Windows Live" clId="Web-{FCC009FE-AD93-40A4-AF70-772EFB6F2CD6}" dt="2019-08-12T18:04:48.725" v="2065" actId="1076"/>
        <pc:sldMkLst>
          <pc:docMk/>
          <pc:sldMk cId="2823414821" sldId="341"/>
        </pc:sldMkLst>
        <pc:spChg chg="mod">
          <ac:chgData name="Guest User" userId="e38cf5fff1ccbbef" providerId="Windows Live" clId="Web-{FCC009FE-AD93-40A4-AF70-772EFB6F2CD6}" dt="2019-08-12T17:43:32.753" v="1444" actId="20577"/>
          <ac:spMkLst>
            <pc:docMk/>
            <pc:sldMk cId="2823414821" sldId="341"/>
            <ac:spMk id="2" creationId="{4B8635F3-488A-4579-946D-874F22857B19}"/>
          </ac:spMkLst>
        </pc:spChg>
        <pc:spChg chg="mod">
          <ac:chgData name="Guest User" userId="e38cf5fff1ccbbef" providerId="Windows Live" clId="Web-{FCC009FE-AD93-40A4-AF70-772EFB6F2CD6}" dt="2019-08-12T17:50:27.473" v="1604" actId="20577"/>
          <ac:spMkLst>
            <pc:docMk/>
            <pc:sldMk cId="2823414821" sldId="341"/>
            <ac:spMk id="3" creationId="{9AAFC176-053D-488C-8C70-88BFDBA93085}"/>
          </ac:spMkLst>
        </pc:spChg>
        <pc:spChg chg="add mod">
          <ac:chgData name="Guest User" userId="e38cf5fff1ccbbef" providerId="Windows Live" clId="Web-{FCC009FE-AD93-40A4-AF70-772EFB6F2CD6}" dt="2019-08-12T17:51:23.582" v="1714" actId="20577"/>
          <ac:spMkLst>
            <pc:docMk/>
            <pc:sldMk cId="2823414821" sldId="341"/>
            <ac:spMk id="4" creationId="{20BEBDF5-AFA3-4087-984A-22C050694AA7}"/>
          </ac:spMkLst>
        </pc:spChg>
        <pc:spChg chg="add mod">
          <ac:chgData name="Guest User" userId="e38cf5fff1ccbbef" providerId="Windows Live" clId="Web-{FCC009FE-AD93-40A4-AF70-772EFB6F2CD6}" dt="2019-08-12T17:52:14.973" v="1845" actId="20577"/>
          <ac:spMkLst>
            <pc:docMk/>
            <pc:sldMk cId="2823414821" sldId="341"/>
            <ac:spMk id="5" creationId="{CD8009C7-3898-42FE-BAFA-F787EE4F3F3C}"/>
          </ac:spMkLst>
        </pc:spChg>
        <pc:picChg chg="add mod">
          <ac:chgData name="Guest User" userId="e38cf5fff1ccbbef" providerId="Windows Live" clId="Web-{FCC009FE-AD93-40A4-AF70-772EFB6F2CD6}" dt="2019-08-12T18:04:48.725" v="2065" actId="1076"/>
          <ac:picMkLst>
            <pc:docMk/>
            <pc:sldMk cId="2823414821" sldId="341"/>
            <ac:picMk id="6" creationId="{DEDC47DC-6EAF-498D-B5B4-6878FA018AD9}"/>
          </ac:picMkLst>
        </pc:picChg>
      </pc:sldChg>
    </pc:docChg>
  </pc:docChgLst>
  <pc:docChgLst>
    <pc:chgData name="Guest User" userId="e38cf5fff1ccbbef" providerId="Windows Live" clId="Web-{0D0EF517-CACE-4339-A123-06C0E18108A0}"/>
    <pc:docChg chg="modSld">
      <pc:chgData name="Guest User" userId="e38cf5fff1ccbbef" providerId="Windows Live" clId="Web-{0D0EF517-CACE-4339-A123-06C0E18108A0}" dt="2019-08-22T20:51:27.700" v="5"/>
      <pc:docMkLst>
        <pc:docMk/>
      </pc:docMkLst>
      <pc:sldChg chg="modSp">
        <pc:chgData name="Guest User" userId="e38cf5fff1ccbbef" providerId="Windows Live" clId="Web-{0D0EF517-CACE-4339-A123-06C0E18108A0}" dt="2019-08-22T20:50:24.512" v="0"/>
        <pc:sldMkLst>
          <pc:docMk/>
          <pc:sldMk cId="4097320238" sldId="332"/>
        </pc:sldMkLst>
        <pc:picChg chg="mod">
          <ac:chgData name="Guest User" userId="e38cf5fff1ccbbef" providerId="Windows Live" clId="Web-{0D0EF517-CACE-4339-A123-06C0E18108A0}" dt="2019-08-22T20:50:24.512" v="0"/>
          <ac:picMkLst>
            <pc:docMk/>
            <pc:sldMk cId="4097320238" sldId="332"/>
            <ac:picMk id="5" creationId="{24D0529B-7963-4BB2-8224-0FD6A00877E6}"/>
          </ac:picMkLst>
        </pc:picChg>
      </pc:sldChg>
      <pc:sldChg chg="modSp">
        <pc:chgData name="Guest User" userId="e38cf5fff1ccbbef" providerId="Windows Live" clId="Web-{0D0EF517-CACE-4339-A123-06C0E18108A0}" dt="2019-08-22T20:51:20.778" v="4"/>
        <pc:sldMkLst>
          <pc:docMk/>
          <pc:sldMk cId="318780012" sldId="338"/>
        </pc:sldMkLst>
        <pc:picChg chg="mod">
          <ac:chgData name="Guest User" userId="e38cf5fff1ccbbef" providerId="Windows Live" clId="Web-{0D0EF517-CACE-4339-A123-06C0E18108A0}" dt="2019-08-22T20:50:53.934" v="2"/>
          <ac:picMkLst>
            <pc:docMk/>
            <pc:sldMk cId="318780012" sldId="338"/>
            <ac:picMk id="4" creationId="{01AA2F61-2141-4D29-BB95-1597D5DD58C2}"/>
          </ac:picMkLst>
        </pc:picChg>
        <pc:picChg chg="mod">
          <ac:chgData name="Guest User" userId="e38cf5fff1ccbbef" providerId="Windows Live" clId="Web-{0D0EF517-CACE-4339-A123-06C0E18108A0}" dt="2019-08-22T20:51:20.778" v="4"/>
          <ac:picMkLst>
            <pc:docMk/>
            <pc:sldMk cId="318780012" sldId="338"/>
            <ac:picMk id="10" creationId="{9A33EB91-539A-4DEC-8F0D-CF89D8485FCF}"/>
          </ac:picMkLst>
        </pc:picChg>
        <pc:picChg chg="mod">
          <ac:chgData name="Guest User" userId="e38cf5fff1ccbbef" providerId="Windows Live" clId="Web-{0D0EF517-CACE-4339-A123-06C0E18108A0}" dt="2019-08-22T20:51:05.450" v="3"/>
          <ac:picMkLst>
            <pc:docMk/>
            <pc:sldMk cId="318780012" sldId="338"/>
            <ac:picMk id="12" creationId="{4ED70328-F373-4DA4-8929-52D067BAD47E}"/>
          </ac:picMkLst>
        </pc:picChg>
      </pc:sldChg>
      <pc:sldChg chg="modSp">
        <pc:chgData name="Guest User" userId="e38cf5fff1ccbbef" providerId="Windows Live" clId="Web-{0D0EF517-CACE-4339-A123-06C0E18108A0}" dt="2019-08-22T20:50:33.966" v="1"/>
        <pc:sldMkLst>
          <pc:docMk/>
          <pc:sldMk cId="3685413596" sldId="340"/>
        </pc:sldMkLst>
        <pc:picChg chg="mod">
          <ac:chgData name="Guest User" userId="e38cf5fff1ccbbef" providerId="Windows Live" clId="Web-{0D0EF517-CACE-4339-A123-06C0E18108A0}" dt="2019-08-22T20:50:33.966" v="1"/>
          <ac:picMkLst>
            <pc:docMk/>
            <pc:sldMk cId="3685413596" sldId="340"/>
            <ac:picMk id="5" creationId="{3BAABA68-E977-4438-8553-6CA9634DD38C}"/>
          </ac:picMkLst>
        </pc:picChg>
      </pc:sldChg>
      <pc:sldChg chg="modSp">
        <pc:chgData name="Guest User" userId="e38cf5fff1ccbbef" providerId="Windows Live" clId="Web-{0D0EF517-CACE-4339-A123-06C0E18108A0}" dt="2019-08-22T20:51:27.700" v="5"/>
        <pc:sldMkLst>
          <pc:docMk/>
          <pc:sldMk cId="2823414821" sldId="341"/>
        </pc:sldMkLst>
        <pc:picChg chg="mod">
          <ac:chgData name="Guest User" userId="e38cf5fff1ccbbef" providerId="Windows Live" clId="Web-{0D0EF517-CACE-4339-A123-06C0E18108A0}" dt="2019-08-22T20:51:27.700" v="5"/>
          <ac:picMkLst>
            <pc:docMk/>
            <pc:sldMk cId="2823414821" sldId="341"/>
            <ac:picMk id="6" creationId="{DEDC47DC-6EAF-498D-B5B4-6878FA018AD9}"/>
          </ac:picMkLst>
        </pc:picChg>
      </pc:sldChg>
    </pc:docChg>
  </pc:docChgLst>
  <pc:docChgLst>
    <pc:chgData name="Guest User" userId="e38cf5fff1ccbbef" providerId="Windows Live" clId="Web-{A8FE0BC0-860E-48C2-BC44-F6D80E5828CF}"/>
    <pc:docChg chg="addSld delSld modSld">
      <pc:chgData name="Guest User" userId="e38cf5fff1ccbbef" providerId="Windows Live" clId="Web-{A8FE0BC0-860E-48C2-BC44-F6D80E5828CF}" dt="2020-02-01T20:25:19.009" v="93" actId="20577"/>
      <pc:docMkLst>
        <pc:docMk/>
      </pc:docMkLst>
      <pc:sldChg chg="modSp">
        <pc:chgData name="Guest User" userId="e38cf5fff1ccbbef" providerId="Windows Live" clId="Web-{A8FE0BC0-860E-48C2-BC44-F6D80E5828CF}" dt="2020-02-01T20:23:02.430" v="14" actId="20577"/>
        <pc:sldMkLst>
          <pc:docMk/>
          <pc:sldMk cId="0" sldId="256"/>
        </pc:sldMkLst>
        <pc:spChg chg="mod">
          <ac:chgData name="Guest User" userId="e38cf5fff1ccbbef" providerId="Windows Live" clId="Web-{A8FE0BC0-860E-48C2-BC44-F6D80E5828CF}" dt="2020-02-01T20:19:29.392" v="8" actId="20577"/>
          <ac:spMkLst>
            <pc:docMk/>
            <pc:sldMk cId="0" sldId="256"/>
            <ac:spMk id="4" creationId="{98CDC929-56E2-1842-B96F-EEEFC78FBE5A}"/>
          </ac:spMkLst>
        </pc:spChg>
        <pc:spChg chg="mod">
          <ac:chgData name="Guest User" userId="e38cf5fff1ccbbef" providerId="Windows Live" clId="Web-{A8FE0BC0-860E-48C2-BC44-F6D80E5828CF}" dt="2020-02-01T20:23:02.430" v="14" actId="20577"/>
          <ac:spMkLst>
            <pc:docMk/>
            <pc:sldMk cId="0" sldId="256"/>
            <ac:spMk id="6" creationId="{7766042E-BEC4-904E-9FCA-2079983A42E9}"/>
          </ac:spMkLst>
        </pc:spChg>
      </pc:sldChg>
      <pc:sldChg chg="modSp">
        <pc:chgData name="Guest User" userId="e38cf5fff1ccbbef" providerId="Windows Live" clId="Web-{A8FE0BC0-860E-48C2-BC44-F6D80E5828CF}" dt="2020-02-01T20:25:19.009" v="93" actId="20577"/>
        <pc:sldMkLst>
          <pc:docMk/>
          <pc:sldMk cId="0" sldId="274"/>
        </pc:sldMkLst>
        <pc:spChg chg="mod">
          <ac:chgData name="Guest User" userId="e38cf5fff1ccbbef" providerId="Windows Live" clId="Web-{A8FE0BC0-860E-48C2-BC44-F6D80E5828CF}" dt="2020-02-01T20:25:19.009" v="93" actId="20577"/>
          <ac:spMkLst>
            <pc:docMk/>
            <pc:sldMk cId="0" sldId="274"/>
            <ac:spMk id="3" creationId="{825DF835-CFA2-0B45-9273-6EEA176391B8}"/>
          </ac:spMkLst>
        </pc:spChg>
      </pc:sldChg>
      <pc:sldChg chg="modSp">
        <pc:chgData name="Guest User" userId="e38cf5fff1ccbbef" providerId="Windows Live" clId="Web-{A8FE0BC0-860E-48C2-BC44-F6D80E5828CF}" dt="2020-02-01T20:23:19.431" v="19" actId="20577"/>
        <pc:sldMkLst>
          <pc:docMk/>
          <pc:sldMk cId="3177937676" sldId="292"/>
        </pc:sldMkLst>
        <pc:spChg chg="mod">
          <ac:chgData name="Guest User" userId="e38cf5fff1ccbbef" providerId="Windows Live" clId="Web-{A8FE0BC0-860E-48C2-BC44-F6D80E5828CF}" dt="2020-02-01T20:23:19.431" v="19" actId="20577"/>
          <ac:spMkLst>
            <pc:docMk/>
            <pc:sldMk cId="3177937676" sldId="292"/>
            <ac:spMk id="2" creationId="{B3CA7CCB-CF56-244B-9034-AE11AC11B77C}"/>
          </ac:spMkLst>
        </pc:spChg>
      </pc:sldChg>
      <pc:sldChg chg="modSp">
        <pc:chgData name="Guest User" userId="e38cf5fff1ccbbef" providerId="Windows Live" clId="Web-{A8FE0BC0-860E-48C2-BC44-F6D80E5828CF}" dt="2020-02-01T20:23:37.712" v="34" actId="20577"/>
        <pc:sldMkLst>
          <pc:docMk/>
          <pc:sldMk cId="2929006727" sldId="299"/>
        </pc:sldMkLst>
        <pc:spChg chg="mod">
          <ac:chgData name="Guest User" userId="e38cf5fff1ccbbef" providerId="Windows Live" clId="Web-{A8FE0BC0-860E-48C2-BC44-F6D80E5828CF}" dt="2020-02-01T20:23:22.884" v="25" actId="20577"/>
          <ac:spMkLst>
            <pc:docMk/>
            <pc:sldMk cId="2929006727" sldId="299"/>
            <ac:spMk id="3" creationId="{A4477EF2-C265-934A-B975-3E5D4088780C}"/>
          </ac:spMkLst>
        </pc:spChg>
        <pc:spChg chg="mod">
          <ac:chgData name="Guest User" userId="e38cf5fff1ccbbef" providerId="Windows Live" clId="Web-{A8FE0BC0-860E-48C2-BC44-F6D80E5828CF}" dt="2020-02-01T20:23:37.712" v="34" actId="20577"/>
          <ac:spMkLst>
            <pc:docMk/>
            <pc:sldMk cId="2929006727" sldId="299"/>
            <ac:spMk id="4" creationId="{93D99F56-4DB3-D14F-AA13-0FA8FD7AE0C7}"/>
          </ac:spMkLst>
        </pc:spChg>
      </pc:sldChg>
      <pc:sldChg chg="modSp modNotes">
        <pc:chgData name="Guest User" userId="e38cf5fff1ccbbef" providerId="Windows Live" clId="Web-{A8FE0BC0-860E-48C2-BC44-F6D80E5828CF}" dt="2020-02-01T20:25:07.681" v="87" actId="20577"/>
        <pc:sldMkLst>
          <pc:docMk/>
          <pc:sldMk cId="4253396331" sldId="311"/>
        </pc:sldMkLst>
        <pc:spChg chg="mod">
          <ac:chgData name="Guest User" userId="e38cf5fff1ccbbef" providerId="Windows Live" clId="Web-{A8FE0BC0-860E-48C2-BC44-F6D80E5828CF}" dt="2020-02-01T20:25:07.681" v="87" actId="20577"/>
          <ac:spMkLst>
            <pc:docMk/>
            <pc:sldMk cId="4253396331" sldId="311"/>
            <ac:spMk id="3" creationId="{1B39FA87-F59D-844F-B1A9-8A5ED869DC58}"/>
          </ac:spMkLst>
        </pc:spChg>
      </pc:sldChg>
      <pc:sldChg chg="del">
        <pc:chgData name="Guest User" userId="e38cf5fff1ccbbef" providerId="Windows Live" clId="Web-{A8FE0BC0-860E-48C2-BC44-F6D80E5828CF}" dt="2020-02-01T20:24:38.962" v="62"/>
        <pc:sldMkLst>
          <pc:docMk/>
          <pc:sldMk cId="0" sldId="331"/>
        </pc:sldMkLst>
      </pc:sldChg>
      <pc:sldChg chg="del">
        <pc:chgData name="Guest User" userId="e38cf5fff1ccbbef" providerId="Windows Live" clId="Web-{A8FE0BC0-860E-48C2-BC44-F6D80E5828CF}" dt="2020-02-01T20:23:48.712" v="43"/>
        <pc:sldMkLst>
          <pc:docMk/>
          <pc:sldMk cId="4097320238" sldId="332"/>
        </pc:sldMkLst>
      </pc:sldChg>
      <pc:sldChg chg="del">
        <pc:chgData name="Guest User" userId="e38cf5fff1ccbbef" providerId="Windows Live" clId="Web-{A8FE0BC0-860E-48C2-BC44-F6D80E5828CF}" dt="2020-02-01T20:24:38.978" v="65"/>
        <pc:sldMkLst>
          <pc:docMk/>
          <pc:sldMk cId="1581574247" sldId="333"/>
        </pc:sldMkLst>
      </pc:sldChg>
      <pc:sldChg chg="del">
        <pc:chgData name="Guest User" userId="e38cf5fff1ccbbef" providerId="Windows Live" clId="Web-{A8FE0BC0-860E-48C2-BC44-F6D80E5828CF}" dt="2020-02-01T20:24:38.978" v="64"/>
        <pc:sldMkLst>
          <pc:docMk/>
          <pc:sldMk cId="1593680850" sldId="334"/>
        </pc:sldMkLst>
      </pc:sldChg>
      <pc:sldChg chg="del">
        <pc:chgData name="Guest User" userId="e38cf5fff1ccbbef" providerId="Windows Live" clId="Web-{A8FE0BC0-860E-48C2-BC44-F6D80E5828CF}" dt="2020-02-01T20:24:16.165" v="44"/>
        <pc:sldMkLst>
          <pc:docMk/>
          <pc:sldMk cId="2039925233" sldId="335"/>
        </pc:sldMkLst>
      </pc:sldChg>
      <pc:sldChg chg="modSp">
        <pc:chgData name="Guest User" userId="e38cf5fff1ccbbef" providerId="Windows Live" clId="Web-{A8FE0BC0-860E-48C2-BC44-F6D80E5828CF}" dt="2020-02-01T20:24:18.947" v="46" actId="20577"/>
        <pc:sldMkLst>
          <pc:docMk/>
          <pc:sldMk cId="2289254147" sldId="336"/>
        </pc:sldMkLst>
        <pc:spChg chg="mod">
          <ac:chgData name="Guest User" userId="e38cf5fff1ccbbef" providerId="Windows Live" clId="Web-{A8FE0BC0-860E-48C2-BC44-F6D80E5828CF}" dt="2020-02-01T20:24:18.947" v="46" actId="20577"/>
          <ac:spMkLst>
            <pc:docMk/>
            <pc:sldMk cId="2289254147" sldId="336"/>
            <ac:spMk id="3" creationId="{A2DFA820-1700-448D-99CA-451110C5B9CA}"/>
          </ac:spMkLst>
        </pc:spChg>
      </pc:sldChg>
      <pc:sldChg chg="del">
        <pc:chgData name="Guest User" userId="e38cf5fff1ccbbef" providerId="Windows Live" clId="Web-{A8FE0BC0-860E-48C2-BC44-F6D80E5828CF}" dt="2020-02-01T20:24:21.197" v="47"/>
        <pc:sldMkLst>
          <pc:docMk/>
          <pc:sldMk cId="3845030432" sldId="337"/>
        </pc:sldMkLst>
      </pc:sldChg>
      <pc:sldChg chg="del">
        <pc:chgData name="Guest User" userId="e38cf5fff1ccbbef" providerId="Windows Live" clId="Web-{A8FE0BC0-860E-48C2-BC44-F6D80E5828CF}" dt="2020-02-01T20:24:25.290" v="48"/>
        <pc:sldMkLst>
          <pc:docMk/>
          <pc:sldMk cId="318780012" sldId="338"/>
        </pc:sldMkLst>
      </pc:sldChg>
      <pc:sldChg chg="modSp">
        <pc:chgData name="Guest User" userId="e38cf5fff1ccbbef" providerId="Windows Live" clId="Web-{A8FE0BC0-860E-48C2-BC44-F6D80E5828CF}" dt="2020-02-01T20:24:34.056" v="61" actId="20577"/>
        <pc:sldMkLst>
          <pc:docMk/>
          <pc:sldMk cId="3813879265" sldId="339"/>
        </pc:sldMkLst>
        <pc:spChg chg="mod">
          <ac:chgData name="Guest User" userId="e38cf5fff1ccbbef" providerId="Windows Live" clId="Web-{A8FE0BC0-860E-48C2-BC44-F6D80E5828CF}" dt="2020-02-01T20:24:34.056" v="61" actId="20577"/>
          <ac:spMkLst>
            <pc:docMk/>
            <pc:sldMk cId="3813879265" sldId="339"/>
            <ac:spMk id="2" creationId="{00066170-BEE8-4679-9845-D12666BF1833}"/>
          </ac:spMkLst>
        </pc:spChg>
        <pc:spChg chg="mod">
          <ac:chgData name="Guest User" userId="e38cf5fff1ccbbef" providerId="Windows Live" clId="Web-{A8FE0BC0-860E-48C2-BC44-F6D80E5828CF}" dt="2020-02-01T20:24:27.681" v="49" actId="20577"/>
          <ac:spMkLst>
            <pc:docMk/>
            <pc:sldMk cId="3813879265" sldId="339"/>
            <ac:spMk id="3" creationId="{5623DD62-E018-41C0-9618-4255DAA5DB5D}"/>
          </ac:spMkLst>
        </pc:spChg>
      </pc:sldChg>
      <pc:sldChg chg="del">
        <pc:chgData name="Guest User" userId="e38cf5fff1ccbbef" providerId="Windows Live" clId="Web-{A8FE0BC0-860E-48C2-BC44-F6D80E5828CF}" dt="2020-02-01T20:24:16.165" v="45"/>
        <pc:sldMkLst>
          <pc:docMk/>
          <pc:sldMk cId="3685413596" sldId="340"/>
        </pc:sldMkLst>
      </pc:sldChg>
      <pc:sldChg chg="del">
        <pc:chgData name="Guest User" userId="e38cf5fff1ccbbef" providerId="Windows Live" clId="Web-{A8FE0BC0-860E-48C2-BC44-F6D80E5828CF}" dt="2020-02-01T20:24:38.978" v="63"/>
        <pc:sldMkLst>
          <pc:docMk/>
          <pc:sldMk cId="2823414821" sldId="341"/>
        </pc:sldMkLst>
      </pc:sldChg>
      <pc:sldChg chg="del">
        <pc:chgData name="Guest User" userId="e38cf5fff1ccbbef" providerId="Windows Live" clId="Web-{A8FE0BC0-860E-48C2-BC44-F6D80E5828CF}" dt="2020-02-01T20:25:16.478" v="92"/>
        <pc:sldMkLst>
          <pc:docMk/>
          <pc:sldMk cId="3957957532" sldId="342"/>
        </pc:sldMkLst>
      </pc:sldChg>
      <pc:sldChg chg="del">
        <pc:chgData name="Guest User" userId="e38cf5fff1ccbbef" providerId="Windows Live" clId="Web-{A8FE0BC0-860E-48C2-BC44-F6D80E5828CF}" dt="2020-02-01T20:25:16.478" v="91"/>
        <pc:sldMkLst>
          <pc:docMk/>
          <pc:sldMk cId="1944992741" sldId="343"/>
        </pc:sldMkLst>
      </pc:sldChg>
      <pc:sldChg chg="del">
        <pc:chgData name="Guest User" userId="e38cf5fff1ccbbef" providerId="Windows Live" clId="Web-{A8FE0BC0-860E-48C2-BC44-F6D80E5828CF}" dt="2020-02-01T20:25:16.478" v="90"/>
        <pc:sldMkLst>
          <pc:docMk/>
          <pc:sldMk cId="2718716916" sldId="344"/>
        </pc:sldMkLst>
      </pc:sldChg>
      <pc:sldChg chg="modSp">
        <pc:chgData name="Guest User" userId="e38cf5fff1ccbbef" providerId="Windows Live" clId="Web-{A8FE0BC0-860E-48C2-BC44-F6D80E5828CF}" dt="2020-02-01T20:23:44.868" v="42" actId="20577"/>
        <pc:sldMkLst>
          <pc:docMk/>
          <pc:sldMk cId="2094117202" sldId="345"/>
        </pc:sldMkLst>
        <pc:spChg chg="mod">
          <ac:chgData name="Guest User" userId="e38cf5fff1ccbbef" providerId="Windows Live" clId="Web-{A8FE0BC0-860E-48C2-BC44-F6D80E5828CF}" dt="2020-02-01T20:23:42.040" v="40" actId="20577"/>
          <ac:spMkLst>
            <pc:docMk/>
            <pc:sldMk cId="2094117202" sldId="345"/>
            <ac:spMk id="2" creationId="{2AF33A63-B4D7-4CC6-A805-1807F37AA4D9}"/>
          </ac:spMkLst>
        </pc:spChg>
        <pc:spChg chg="mod">
          <ac:chgData name="Guest User" userId="e38cf5fff1ccbbef" providerId="Windows Live" clId="Web-{A8FE0BC0-860E-48C2-BC44-F6D80E5828CF}" dt="2020-02-01T20:23:44.868" v="42" actId="20577"/>
          <ac:spMkLst>
            <pc:docMk/>
            <pc:sldMk cId="2094117202" sldId="345"/>
            <ac:spMk id="3" creationId="{825D01C3-6DF9-43AD-86EA-295337FBF9AC}"/>
          </ac:spMkLst>
        </pc:spChg>
      </pc:sldChg>
      <pc:sldChg chg="modSp add replId">
        <pc:chgData name="Guest User" userId="e38cf5fff1ccbbef" providerId="Windows Live" clId="Web-{A8FE0BC0-860E-48C2-BC44-F6D80E5828CF}" dt="2020-02-01T20:25:13.713" v="89" actId="20577"/>
        <pc:sldMkLst>
          <pc:docMk/>
          <pc:sldMk cId="1584528486" sldId="346"/>
        </pc:sldMkLst>
        <pc:spChg chg="mod">
          <ac:chgData name="Guest User" userId="e38cf5fff1ccbbef" providerId="Windows Live" clId="Web-{A8FE0BC0-860E-48C2-BC44-F6D80E5828CF}" dt="2020-02-01T20:25:13.713" v="89" actId="20577"/>
          <ac:spMkLst>
            <pc:docMk/>
            <pc:sldMk cId="1584528486" sldId="346"/>
            <ac:spMk id="2" creationId="{BC1D05DE-DB03-DA41-8335-4E880F4F4E3A}"/>
          </ac:spMkLst>
        </pc:spChg>
      </pc:sldChg>
    </pc:docChg>
  </pc:docChgLst>
  <pc:docChgLst>
    <pc:chgData name="Guest User" userId="e38cf5fff1ccbbef" providerId="Windows Live" clId="Web-{2830B3F5-47E4-4661-9935-2AAC9BCFCAB6}"/>
    <pc:docChg chg="addSld delSld modSld sldOrd">
      <pc:chgData name="Guest User" userId="e38cf5fff1ccbbef" providerId="Windows Live" clId="Web-{2830B3F5-47E4-4661-9935-2AAC9BCFCAB6}" dt="2019-08-21T18:36:52.571" v="525"/>
      <pc:docMkLst>
        <pc:docMk/>
      </pc:docMkLst>
      <pc:sldChg chg="modNotes">
        <pc:chgData name="Guest User" userId="e38cf5fff1ccbbef" providerId="Windows Live" clId="Web-{2830B3F5-47E4-4661-9935-2AAC9BCFCAB6}" dt="2019-08-21T18:36:52.571" v="525"/>
        <pc:sldMkLst>
          <pc:docMk/>
          <pc:sldMk cId="0" sldId="256"/>
        </pc:sldMkLst>
      </pc:sldChg>
      <pc:sldChg chg="modSp ord">
        <pc:chgData name="Guest User" userId="e38cf5fff1ccbbef" providerId="Windows Live" clId="Web-{2830B3F5-47E4-4661-9935-2AAC9BCFCAB6}" dt="2019-08-21T18:10:31.382" v="322" actId="20577"/>
        <pc:sldMkLst>
          <pc:docMk/>
          <pc:sldMk cId="4253396331" sldId="311"/>
        </pc:sldMkLst>
        <pc:spChg chg="mod">
          <ac:chgData name="Guest User" userId="e38cf5fff1ccbbef" providerId="Windows Live" clId="Web-{2830B3F5-47E4-4661-9935-2AAC9BCFCAB6}" dt="2019-08-21T18:10:31.382" v="322" actId="20577"/>
          <ac:spMkLst>
            <pc:docMk/>
            <pc:sldMk cId="4253396331" sldId="311"/>
            <ac:spMk id="3" creationId="{1B39FA87-F59D-844F-B1A9-8A5ED869DC58}"/>
          </ac:spMkLst>
        </pc:spChg>
      </pc:sldChg>
      <pc:sldChg chg="addSp delSp modSp">
        <pc:chgData name="Guest User" userId="e38cf5fff1ccbbef" providerId="Windows Live" clId="Web-{2830B3F5-47E4-4661-9935-2AAC9BCFCAB6}" dt="2019-08-21T18:28:50.368" v="521" actId="1076"/>
        <pc:sldMkLst>
          <pc:docMk/>
          <pc:sldMk cId="4097320238" sldId="332"/>
        </pc:sldMkLst>
        <pc:picChg chg="del">
          <ac:chgData name="Guest User" userId="e38cf5fff1ccbbef" providerId="Windows Live" clId="Web-{2830B3F5-47E4-4661-9935-2AAC9BCFCAB6}" dt="2019-08-21T18:28:41.805" v="519"/>
          <ac:picMkLst>
            <pc:docMk/>
            <pc:sldMk cId="4097320238" sldId="332"/>
            <ac:picMk id="4" creationId="{C1736142-0B33-42EE-8C88-BFCF8C049BCE}"/>
          </ac:picMkLst>
        </pc:picChg>
        <pc:picChg chg="add mod">
          <ac:chgData name="Guest User" userId="e38cf5fff1ccbbef" providerId="Windows Live" clId="Web-{2830B3F5-47E4-4661-9935-2AAC9BCFCAB6}" dt="2019-08-21T18:28:50.368" v="521" actId="1076"/>
          <ac:picMkLst>
            <pc:docMk/>
            <pc:sldMk cId="4097320238" sldId="332"/>
            <ac:picMk id="5" creationId="{24D0529B-7963-4BB2-8224-0FD6A00877E6}"/>
          </ac:picMkLst>
        </pc:picChg>
      </pc:sldChg>
      <pc:sldChg chg="modSp">
        <pc:chgData name="Guest User" userId="e38cf5fff1ccbbef" providerId="Windows Live" clId="Web-{2830B3F5-47E4-4661-9935-2AAC9BCFCAB6}" dt="2019-08-21T18:19:29.086" v="413" actId="20577"/>
        <pc:sldMkLst>
          <pc:docMk/>
          <pc:sldMk cId="1593680850" sldId="334"/>
        </pc:sldMkLst>
        <pc:spChg chg="mod">
          <ac:chgData name="Guest User" userId="e38cf5fff1ccbbef" providerId="Windows Live" clId="Web-{2830B3F5-47E4-4661-9935-2AAC9BCFCAB6}" dt="2019-08-21T18:19:29.086" v="413" actId="20577"/>
          <ac:spMkLst>
            <pc:docMk/>
            <pc:sldMk cId="1593680850" sldId="334"/>
            <ac:spMk id="3" creationId="{A4477EF2-C265-934A-B975-3E5D4088780C}"/>
          </ac:spMkLst>
        </pc:spChg>
        <pc:spChg chg="mod">
          <ac:chgData name="Guest User" userId="e38cf5fff1ccbbef" providerId="Windows Live" clId="Web-{2830B3F5-47E4-4661-9935-2AAC9BCFCAB6}" dt="2019-08-21T18:19:25.398" v="408" actId="20577"/>
          <ac:spMkLst>
            <pc:docMk/>
            <pc:sldMk cId="1593680850" sldId="334"/>
            <ac:spMk id="4" creationId="{93D99F56-4DB3-D14F-AA13-0FA8FD7AE0C7}"/>
          </ac:spMkLst>
        </pc:spChg>
      </pc:sldChg>
      <pc:sldChg chg="modSp">
        <pc:chgData name="Guest User" userId="e38cf5fff1ccbbef" providerId="Windows Live" clId="Web-{2830B3F5-47E4-4661-9935-2AAC9BCFCAB6}" dt="2019-08-21T17:57:22.695" v="2" actId="20577"/>
        <pc:sldMkLst>
          <pc:docMk/>
          <pc:sldMk cId="2039925233" sldId="335"/>
        </pc:sldMkLst>
        <pc:spChg chg="mod">
          <ac:chgData name="Guest User" userId="e38cf5fff1ccbbef" providerId="Windows Live" clId="Web-{2830B3F5-47E4-4661-9935-2AAC9BCFCAB6}" dt="2019-08-21T17:57:22.695" v="2" actId="20577"/>
          <ac:spMkLst>
            <pc:docMk/>
            <pc:sldMk cId="2039925233" sldId="335"/>
            <ac:spMk id="3" creationId="{775CAD25-AC27-43DC-8450-596CE68F3A39}"/>
          </ac:spMkLst>
        </pc:spChg>
      </pc:sldChg>
      <pc:sldChg chg="modSp">
        <pc:chgData name="Guest User" userId="e38cf5fff1ccbbef" providerId="Windows Live" clId="Web-{2830B3F5-47E4-4661-9935-2AAC9BCFCAB6}" dt="2019-08-21T17:57:55.132" v="11" actId="1076"/>
        <pc:sldMkLst>
          <pc:docMk/>
          <pc:sldMk cId="2289254147" sldId="336"/>
        </pc:sldMkLst>
        <pc:spChg chg="mod">
          <ac:chgData name="Guest User" userId="e38cf5fff1ccbbef" providerId="Windows Live" clId="Web-{2830B3F5-47E4-4661-9935-2AAC9BCFCAB6}" dt="2019-08-21T17:57:55.132" v="11" actId="1076"/>
          <ac:spMkLst>
            <pc:docMk/>
            <pc:sldMk cId="2289254147" sldId="336"/>
            <ac:spMk id="3" creationId="{A2DFA820-1700-448D-99CA-451110C5B9CA}"/>
          </ac:spMkLst>
        </pc:spChg>
      </pc:sldChg>
      <pc:sldChg chg="modSp">
        <pc:chgData name="Guest User" userId="e38cf5fff1ccbbef" providerId="Windows Live" clId="Web-{2830B3F5-47E4-4661-9935-2AAC9BCFCAB6}" dt="2019-08-21T17:58:10.101" v="13" actId="14100"/>
        <pc:sldMkLst>
          <pc:docMk/>
          <pc:sldMk cId="3845030432" sldId="337"/>
        </pc:sldMkLst>
        <pc:spChg chg="mod">
          <ac:chgData name="Guest User" userId="e38cf5fff1ccbbef" providerId="Windows Live" clId="Web-{2830B3F5-47E4-4661-9935-2AAC9BCFCAB6}" dt="2019-08-21T17:58:10.101" v="13" actId="14100"/>
          <ac:spMkLst>
            <pc:docMk/>
            <pc:sldMk cId="3845030432" sldId="337"/>
            <ac:spMk id="3" creationId="{A2DFA820-1700-448D-99CA-451110C5B9CA}"/>
          </ac:spMkLst>
        </pc:spChg>
      </pc:sldChg>
      <pc:sldChg chg="modSp">
        <pc:chgData name="Guest User" userId="e38cf5fff1ccbbef" providerId="Windows Live" clId="Web-{2830B3F5-47E4-4661-9935-2AAC9BCFCAB6}" dt="2019-08-21T17:57:31.757" v="10" actId="20577"/>
        <pc:sldMkLst>
          <pc:docMk/>
          <pc:sldMk cId="3685413596" sldId="340"/>
        </pc:sldMkLst>
        <pc:spChg chg="mod">
          <ac:chgData name="Guest User" userId="e38cf5fff1ccbbef" providerId="Windows Live" clId="Web-{2830B3F5-47E4-4661-9935-2AAC9BCFCAB6}" dt="2019-08-21T17:57:31.757" v="10" actId="20577"/>
          <ac:spMkLst>
            <pc:docMk/>
            <pc:sldMk cId="3685413596" sldId="340"/>
            <ac:spMk id="3" creationId="{BD0EFB65-E843-A24B-9843-5728E4ED0DAC}"/>
          </ac:spMkLst>
        </pc:spChg>
      </pc:sldChg>
      <pc:sldChg chg="modSp add ord replId modNotes">
        <pc:chgData name="Guest User" userId="e38cf5fff1ccbbef" providerId="Windows Live" clId="Web-{2830B3F5-47E4-4661-9935-2AAC9BCFCAB6}" dt="2019-08-21T18:07:59.554" v="202"/>
        <pc:sldMkLst>
          <pc:docMk/>
          <pc:sldMk cId="3957957532" sldId="342"/>
        </pc:sldMkLst>
        <pc:spChg chg="mod">
          <ac:chgData name="Guest User" userId="e38cf5fff1ccbbef" providerId="Windows Live" clId="Web-{2830B3F5-47E4-4661-9935-2AAC9BCFCAB6}" dt="2019-08-21T18:02:04.851" v="66" actId="20577"/>
          <ac:spMkLst>
            <pc:docMk/>
            <pc:sldMk cId="3957957532" sldId="342"/>
            <ac:spMk id="2" creationId="{BC1D05DE-DB03-DA41-8335-4E880F4F4E3A}"/>
          </ac:spMkLst>
        </pc:spChg>
        <pc:spChg chg="mod">
          <ac:chgData name="Guest User" userId="e38cf5fff1ccbbef" providerId="Windows Live" clId="Web-{2830B3F5-47E4-4661-9935-2AAC9BCFCAB6}" dt="2019-08-21T18:07:57.226" v="201" actId="20577"/>
          <ac:spMkLst>
            <pc:docMk/>
            <pc:sldMk cId="3957957532" sldId="342"/>
            <ac:spMk id="3" creationId="{1B39FA87-F59D-844F-B1A9-8A5ED869DC58}"/>
          </ac:spMkLst>
        </pc:spChg>
      </pc:sldChg>
      <pc:sldChg chg="modSp add ord replId modNotes">
        <pc:chgData name="Guest User" userId="e38cf5fff1ccbbef" providerId="Windows Live" clId="Web-{2830B3F5-47E4-4661-9935-2AAC9BCFCAB6}" dt="2019-08-21T18:11:24.617" v="389"/>
        <pc:sldMkLst>
          <pc:docMk/>
          <pc:sldMk cId="1944992741" sldId="343"/>
        </pc:sldMkLst>
        <pc:spChg chg="mod">
          <ac:chgData name="Guest User" userId="e38cf5fff1ccbbef" providerId="Windows Live" clId="Web-{2830B3F5-47E4-4661-9935-2AAC9BCFCAB6}" dt="2019-08-21T18:02:08.335" v="67" actId="20577"/>
          <ac:spMkLst>
            <pc:docMk/>
            <pc:sldMk cId="1944992741" sldId="343"/>
            <ac:spMk id="2" creationId="{BC1D05DE-DB03-DA41-8335-4E880F4F4E3A}"/>
          </ac:spMkLst>
        </pc:spChg>
        <pc:spChg chg="mod">
          <ac:chgData name="Guest User" userId="e38cf5fff1ccbbef" providerId="Windows Live" clId="Web-{2830B3F5-47E4-4661-9935-2AAC9BCFCAB6}" dt="2019-08-21T18:11:22.586" v="388" actId="20577"/>
          <ac:spMkLst>
            <pc:docMk/>
            <pc:sldMk cId="1944992741" sldId="343"/>
            <ac:spMk id="3" creationId="{1B39FA87-F59D-844F-B1A9-8A5ED869DC58}"/>
          </ac:spMkLst>
        </pc:spChg>
      </pc:sldChg>
      <pc:sldChg chg="modSp add replId modNotes">
        <pc:chgData name="Guest User" userId="e38cf5fff1ccbbef" providerId="Windows Live" clId="Web-{2830B3F5-47E4-4661-9935-2AAC9BCFCAB6}" dt="2019-08-21T18:27:59.977" v="514" actId="20577"/>
        <pc:sldMkLst>
          <pc:docMk/>
          <pc:sldMk cId="2718716916" sldId="344"/>
        </pc:sldMkLst>
        <pc:spChg chg="mod">
          <ac:chgData name="Guest User" userId="e38cf5fff1ccbbef" providerId="Windows Live" clId="Web-{2830B3F5-47E4-4661-9935-2AAC9BCFCAB6}" dt="2019-08-21T18:25:22.664" v="452" actId="20577"/>
          <ac:spMkLst>
            <pc:docMk/>
            <pc:sldMk cId="2718716916" sldId="344"/>
            <ac:spMk id="2" creationId="{BC1D05DE-DB03-DA41-8335-4E880F4F4E3A}"/>
          </ac:spMkLst>
        </pc:spChg>
        <pc:spChg chg="mod">
          <ac:chgData name="Guest User" userId="e38cf5fff1ccbbef" providerId="Windows Live" clId="Web-{2830B3F5-47E4-4661-9935-2AAC9BCFCAB6}" dt="2019-08-21T18:27:59.977" v="514" actId="20577"/>
          <ac:spMkLst>
            <pc:docMk/>
            <pc:sldMk cId="2718716916" sldId="344"/>
            <ac:spMk id="3" creationId="{1B39FA87-F59D-844F-B1A9-8A5ED869DC58}"/>
          </ac:spMkLst>
        </pc:spChg>
      </pc:sldChg>
      <pc:sldChg chg="modSp add del replId">
        <pc:chgData name="Guest User" userId="e38cf5fff1ccbbef" providerId="Windows Live" clId="Web-{2830B3F5-47E4-4661-9935-2AAC9BCFCAB6}" dt="2019-08-21T18:25:18.539" v="450"/>
        <pc:sldMkLst>
          <pc:docMk/>
          <pc:sldMk cId="3888652646" sldId="345"/>
        </pc:sldMkLst>
        <pc:spChg chg="mod">
          <ac:chgData name="Guest User" userId="e38cf5fff1ccbbef" providerId="Windows Live" clId="Web-{2830B3F5-47E4-4661-9935-2AAC9BCFCAB6}" dt="2019-08-21T18:02:13.695" v="69" actId="20577"/>
          <ac:spMkLst>
            <pc:docMk/>
            <pc:sldMk cId="3888652646" sldId="345"/>
            <ac:spMk id="2" creationId="{BC1D05DE-DB03-DA41-8335-4E880F4F4E3A}"/>
          </ac:spMkLst>
        </pc:spChg>
      </pc:sldChg>
      <pc:sldChg chg="modSp add del replId">
        <pc:chgData name="Guest User" userId="e38cf5fff1ccbbef" providerId="Windows Live" clId="Web-{2830B3F5-47E4-4661-9935-2AAC9BCFCAB6}" dt="2019-08-21T18:25:18.539" v="451"/>
        <pc:sldMkLst>
          <pc:docMk/>
          <pc:sldMk cId="1989948546" sldId="346"/>
        </pc:sldMkLst>
        <pc:spChg chg="mod">
          <ac:chgData name="Guest User" userId="e38cf5fff1ccbbef" providerId="Windows Live" clId="Web-{2830B3F5-47E4-4661-9935-2AAC9BCFCAB6}" dt="2019-08-21T18:02:10.913" v="68" actId="20577"/>
          <ac:spMkLst>
            <pc:docMk/>
            <pc:sldMk cId="1989948546" sldId="346"/>
            <ac:spMk id="2" creationId="{BC1D05DE-DB03-DA41-8335-4E880F4F4E3A}"/>
          </ac:spMkLst>
        </pc:spChg>
        <pc:spChg chg="mod">
          <ac:chgData name="Guest User" userId="e38cf5fff1ccbbef" providerId="Windows Live" clId="Web-{2830B3F5-47E4-4661-9935-2AAC9BCFCAB6}" dt="2019-08-21T18:25:18.039" v="449" actId="20577"/>
          <ac:spMkLst>
            <pc:docMk/>
            <pc:sldMk cId="1989948546" sldId="346"/>
            <ac:spMk id="3" creationId="{1B39FA87-F59D-844F-B1A9-8A5ED869DC58}"/>
          </ac:spMkLst>
        </pc:spChg>
      </pc:sldChg>
      <pc:sldChg chg="modSp add del ord replId">
        <pc:chgData name="Guest User" userId="e38cf5fff1ccbbef" providerId="Windows Live" clId="Web-{2830B3F5-47E4-4661-9935-2AAC9BCFCAB6}" dt="2019-08-21T18:18:52.961" v="400"/>
        <pc:sldMkLst>
          <pc:docMk/>
          <pc:sldMk cId="841353035" sldId="347"/>
        </pc:sldMkLst>
        <pc:spChg chg="mod">
          <ac:chgData name="Guest User" userId="e38cf5fff1ccbbef" providerId="Windows Live" clId="Web-{2830B3F5-47E4-4661-9935-2AAC9BCFCAB6}" dt="2019-08-21T18:18:41.476" v="395" actId="20577"/>
          <ac:spMkLst>
            <pc:docMk/>
            <pc:sldMk cId="841353035" sldId="347"/>
            <ac:spMk id="3" creationId="{A4477EF2-C265-934A-B975-3E5D4088780C}"/>
          </ac:spMkLst>
        </pc:spChg>
        <pc:spChg chg="mod">
          <ac:chgData name="Guest User" userId="e38cf5fff1ccbbef" providerId="Windows Live" clId="Web-{2830B3F5-47E4-4661-9935-2AAC9BCFCAB6}" dt="2019-08-21T18:18:52.539" v="399" actId="20577"/>
          <ac:spMkLst>
            <pc:docMk/>
            <pc:sldMk cId="841353035" sldId="347"/>
            <ac:spMk id="4" creationId="{93D99F56-4DB3-D14F-AA13-0FA8FD7AE0C7}"/>
          </ac:spMkLst>
        </pc:spChg>
      </pc:sldChg>
    </pc:docChg>
  </pc:docChgLst>
  <pc:docChgLst>
    <pc:chgData name="Guest User" userId="e38cf5fff1ccbbef" providerId="Windows Live" clId="Web-{3F84D753-8A36-4DFC-9FD4-CFF79C75548A}"/>
    <pc:docChg chg="modSld">
      <pc:chgData name="Guest User" userId="e38cf5fff1ccbbef" providerId="Windows Live" clId="Web-{3F84D753-8A36-4DFC-9FD4-CFF79C75548A}" dt="2019-08-21T22:08:59.534" v="3" actId="20577"/>
      <pc:docMkLst>
        <pc:docMk/>
      </pc:docMkLst>
      <pc:sldChg chg="modSp">
        <pc:chgData name="Guest User" userId="e38cf5fff1ccbbef" providerId="Windows Live" clId="Web-{3F84D753-8A36-4DFC-9FD4-CFF79C75548A}" dt="2019-08-21T22:08:59.534" v="3" actId="20577"/>
        <pc:sldMkLst>
          <pc:docMk/>
          <pc:sldMk cId="2929006727" sldId="299"/>
        </pc:sldMkLst>
        <pc:spChg chg="mod">
          <ac:chgData name="Guest User" userId="e38cf5fff1ccbbef" providerId="Windows Live" clId="Web-{3F84D753-8A36-4DFC-9FD4-CFF79C75548A}" dt="2019-08-21T22:08:59.534" v="3" actId="20577"/>
          <ac:spMkLst>
            <pc:docMk/>
            <pc:sldMk cId="2929006727" sldId="299"/>
            <ac:spMk id="4" creationId="{93D99F56-4DB3-D14F-AA13-0FA8FD7AE0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394029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urses.lumenlearning.com/wm-spanish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pangdahlem.af.mil/News/Article-Display/Article/295126/dont-be-bored-over-the-holiday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reativecommons.org/about/pdm"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xfuel.com/en/free-photo-orjub"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kern="1200" cap="none">
                <a:solidFill>
                  <a:schemeClr val="tx1"/>
                </a:solidFill>
                <a:effectLst/>
                <a:latin typeface="Calibri"/>
                <a:ea typeface="Calibri"/>
                <a:cs typeface="Calibri"/>
                <a:sym typeface="Calibri"/>
              </a:rPr>
              <a:t>All text in these slides is taken from</a:t>
            </a:r>
            <a:r>
              <a:rPr lang="en-US">
                <a:solidFill>
                  <a:schemeClr val="tx1"/>
                </a:solidFill>
              </a:rPr>
              <a:t> </a:t>
            </a:r>
            <a:r>
              <a:rPr lang="en-US">
                <a:hlinkClick r:id="rId3"/>
              </a:rPr>
              <a:t>https://courses.lumenlearning.com/wm-spanish1/</a:t>
            </a:r>
            <a:r>
              <a:rPr lang="en-US">
                <a:solidFill>
                  <a:schemeClr val="tx1"/>
                </a:solidFill>
              </a:rPr>
              <a:t> </a:t>
            </a:r>
            <a:r>
              <a:rPr lang="en-US" sz="1200" b="0" i="0" u="none" strike="noStrike" kern="1200" cap="none">
                <a:solidFill>
                  <a:schemeClr val="tx1"/>
                </a:solidFill>
                <a:effectLst/>
                <a:latin typeface="Calibri"/>
                <a:ea typeface="Calibri"/>
                <a:cs typeface="Calibri"/>
                <a:sym typeface="Calibri"/>
              </a:rPr>
              <a:t>where it is published under one or more open licenses.</a:t>
            </a:r>
            <a:endParaRPr lang="en-US"/>
          </a:p>
          <a:p>
            <a:r>
              <a:rPr lang="en-US" sz="1200" b="0" i="0" u="none" strike="noStrike" kern="1200" cap="none">
                <a:solidFill>
                  <a:schemeClr val="tx1"/>
                </a:solidFill>
                <a:effectLst/>
                <a:latin typeface="Calibri"/>
                <a:ea typeface="Calibri"/>
                <a:cs typeface="Calibri"/>
                <a:sym typeface="Calibri"/>
              </a:rPr>
              <a:t>All images in these slides are attributed in the notes of the slide on which they appear and licensed as indicated. </a:t>
            </a: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Don't be bored over the holidays. </a:t>
            </a:r>
            <a:r>
              <a:rPr lang="en-US" b="1"/>
              <a:t>Authored by</a:t>
            </a:r>
            <a:r>
              <a:rPr lang="en-US"/>
              <a:t>: Airman 1st Class Nathanael Callon). </a:t>
            </a:r>
            <a:r>
              <a:rPr lang="en-US" b="1"/>
              <a:t>Located at</a:t>
            </a:r>
            <a:r>
              <a:rPr lang="en-US"/>
              <a:t>: </a:t>
            </a:r>
            <a:r>
              <a:rPr lang="en-US" b="1" dirty="0">
                <a:hlinkClick r:id="rId3"/>
              </a:rPr>
              <a:t>https://www.spangdahlem.af.mil/News/Article-Display/Article/295126/dont-be-bored-over-the-holidays/</a:t>
            </a:r>
            <a:r>
              <a:rPr lang="en-US"/>
              <a:t>. </a:t>
            </a:r>
            <a:r>
              <a:rPr lang="en-US" b="1"/>
              <a:t>License</a:t>
            </a:r>
            <a:r>
              <a:rPr lang="en-US"/>
              <a:t>: </a:t>
            </a:r>
            <a:r>
              <a:rPr lang="en-US" b="1" i="1" dirty="0">
                <a:hlinkClick r:id="rId4"/>
              </a:rPr>
              <a:t>Public Domain: No Known Copyright</a:t>
            </a:r>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3293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Student, Mirror, photo. </a:t>
            </a:r>
            <a:r>
              <a:rPr lang="en-US" b="1" dirty="0"/>
              <a:t>Provided by:</a:t>
            </a:r>
            <a:r>
              <a:rPr lang="en-US"/>
              <a:t> Pxfuel. </a:t>
            </a:r>
            <a:r>
              <a:rPr lang="en-US" b="1" dirty="0"/>
              <a:t>Located at:</a:t>
            </a:r>
            <a:r>
              <a:rPr lang="en-US" dirty="0"/>
              <a:t> </a:t>
            </a:r>
            <a:r>
              <a:rPr lang="en-US" dirty="0">
                <a:hlinkClick r:id="rId3"/>
              </a:rPr>
              <a:t>https://www.pxfuel.com/en/free-photo-orjub</a:t>
            </a:r>
            <a:r>
              <a:rPr lang="en-US" dirty="0"/>
              <a:t>. </a:t>
            </a:r>
            <a:r>
              <a:rPr lang="en-US" b="1" dirty="0"/>
              <a:t>License:</a:t>
            </a:r>
            <a:r>
              <a:rPr lang="en-US"/>
              <a:t> CC0: No Rights Reserved</a:t>
            </a:r>
            <a:endParaRPr lang="en-US" b="1"/>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3066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Modelo</a:t>
            </a:r>
            <a:r>
              <a:rPr lang="en-US"/>
              <a:t>: abrazarse</a:t>
            </a:r>
            <a:br>
              <a:rPr lang="en-US" dirty="0"/>
            </a:br>
            <a:r>
              <a:rPr lang="en-US"/>
              <a:t>Estudiante 1: Mis amigos y yo nos abrazamos como un saludo.</a:t>
            </a:r>
            <a:br>
              <a:rPr lang="en-US" dirty="0"/>
            </a:br>
            <a:r>
              <a:rPr lang="en-US"/>
              <a:t>Estudiante 2: Mis hermanos y yo nos abrazamos para una despedida.</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1411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Modelo</a:t>
            </a:r>
            <a:r>
              <a:rPr lang="en-US"/>
              <a:t>:  (separarse)</a:t>
            </a:r>
            <a:br>
              <a:rPr lang="en-US" dirty="0"/>
            </a:br>
            <a:r>
              <a:rPr lang="en-US"/>
              <a:t>Abuela: —¡No entiendo a estos jóvenes! ¿Con qué frecuencia se separan?</a:t>
            </a:r>
            <a:br>
              <a:rPr lang="en-US" dirty="0"/>
            </a:br>
            <a:r>
              <a:rPr lang="en-US"/>
              <a:t>Nieto: —Abuelita, hoy en día las parejas se separan frecuentemente.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6986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Modelo</a:t>
            </a:r>
            <a:r>
              <a:rPr lang="en-US"/>
              <a:t>: cansarse / amor / Nunca</a:t>
            </a:r>
            <a:br>
              <a:rPr lang="en-US" dirty="0"/>
            </a:br>
            <a:r>
              <a:rPr lang="en-US"/>
              <a:t>Estudiante 1: Nunca me canso de tu amor.</a:t>
            </a:r>
            <a:br>
              <a:rPr lang="en-US" dirty="0"/>
            </a:br>
            <a:r>
              <a:rPr lang="en-US"/>
              <a:t>Estudiante 2: ¡Yo tampoco (</a:t>
            </a:r>
            <a:r>
              <a:rPr lang="en-US" i="1"/>
              <a:t>me neither</a:t>
            </a:r>
            <a:r>
              <a:rPr lang="en-US"/>
              <a:t>), te amo!</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9577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Answer</a:t>
            </a:r>
            <a:r>
              <a:rPr lang="en-US" baseline="0"/>
              <a:t> is </a:t>
            </a:r>
            <a:r>
              <a:rPr lang="en-US"/>
              <a:t>A</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Answer</a:t>
            </a:r>
            <a:r>
              <a:rPr lang="en-US" baseline="0"/>
              <a:t> is </a:t>
            </a:r>
            <a:r>
              <a:rPr lang="en-US"/>
              <a:t>C</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702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dpi="0" rotWithShape="1">
          <a:blip r:embed="rId2">
            <a:lum/>
          </a:blip>
          <a:srcRect/>
          <a:stretch>
            <a:fillRect t="-61000" b="-61000"/>
          </a:stretch>
        </a:blip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val="112817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87716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
        <p:nvSpPr>
          <p:cNvPr id="6" name="Google Shape;20;p4">
            <a:extLst>
              <a:ext uri="{FF2B5EF4-FFF2-40B4-BE49-F238E27FC236}">
                <a16:creationId xmlns:a16="http://schemas.microsoft.com/office/drawing/2014/main"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64176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
        <p:nvSpPr>
          <p:cNvPr id="4" name="Google Shape;20;p4">
            <a:extLst>
              <a:ext uri="{FF2B5EF4-FFF2-40B4-BE49-F238E27FC236}">
                <a16:creationId xmlns:a16="http://schemas.microsoft.com/office/drawing/2014/main"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41935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
        <p:nvSpPr>
          <p:cNvPr id="7" name="Google Shape;20;p4">
            <a:extLst>
              <a:ext uri="{FF2B5EF4-FFF2-40B4-BE49-F238E27FC236}">
                <a16:creationId xmlns:a16="http://schemas.microsoft.com/office/drawing/2014/main"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301990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
        <p:nvSpPr>
          <p:cNvPr id="8" name="Google Shape;20;p4">
            <a:extLst>
              <a:ext uri="{FF2B5EF4-FFF2-40B4-BE49-F238E27FC236}">
                <a16:creationId xmlns:a16="http://schemas.microsoft.com/office/drawing/2014/main"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263744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Tree>
    <p:extLst>
      <p:ext uri="{BB962C8B-B14F-4D97-AF65-F5344CB8AC3E}">
        <p14:creationId xmlns:p14="http://schemas.microsoft.com/office/powerpoint/2010/main" val="9101074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4" name="Title 3">
            <a:extLst>
              <a:ext uri="{FF2B5EF4-FFF2-40B4-BE49-F238E27FC236}">
                <a16:creationId xmlns:a16="http://schemas.microsoft.com/office/drawing/2014/main" id="{98CDC929-56E2-1842-B96F-EEEFC78FBE5A}"/>
              </a:ext>
            </a:extLst>
          </p:cNvPr>
          <p:cNvSpPr>
            <a:spLocks noGrp="1"/>
          </p:cNvSpPr>
          <p:nvPr>
            <p:ph type="ctrTitle"/>
          </p:nvPr>
        </p:nvSpPr>
        <p:spPr/>
        <p:txBody>
          <a:bodyPr/>
          <a:lstStyle/>
          <a:p>
            <a:r>
              <a:rPr lang="en-US" sz="4100" dirty="0"/>
              <a:t>Introductory Spanish</a:t>
            </a:r>
            <a:endParaRPr lang="en-US" dirty="0"/>
          </a:p>
        </p:txBody>
      </p:sp>
      <p:sp>
        <p:nvSpPr>
          <p:cNvPr id="6" name="Subtitle 5">
            <a:extLst>
              <a:ext uri="{FF2B5EF4-FFF2-40B4-BE49-F238E27FC236}">
                <a16:creationId xmlns:a16="http://schemas.microsoft.com/office/drawing/2014/main" id="{7766042E-BEC4-904E-9FCA-2079983A42E9}"/>
              </a:ext>
            </a:extLst>
          </p:cNvPr>
          <p:cNvSpPr>
            <a:spLocks noGrp="1"/>
          </p:cNvSpPr>
          <p:nvPr>
            <p:ph type="subTitle" idx="1"/>
          </p:nvPr>
        </p:nvSpPr>
        <p:spPr/>
        <p:txBody>
          <a:bodyPr/>
          <a:lstStyle/>
          <a:p>
            <a:r>
              <a:rPr lang="en-US"/>
              <a:t>Mente sana en cuerpo sano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60A7-7227-4C28-9F92-59C78A5CC62E}"/>
              </a:ext>
            </a:extLst>
          </p:cNvPr>
          <p:cNvSpPr>
            <a:spLocks noGrp="1"/>
          </p:cNvSpPr>
          <p:nvPr>
            <p:ph type="title"/>
          </p:nvPr>
        </p:nvSpPr>
        <p:spPr/>
        <p:txBody>
          <a:bodyPr/>
          <a:lstStyle/>
          <a:p>
            <a:r>
              <a:rPr lang="en-US"/>
              <a:t>Ejercicios</a:t>
            </a:r>
          </a:p>
        </p:txBody>
      </p:sp>
      <p:sp>
        <p:nvSpPr>
          <p:cNvPr id="3" name="Text Placeholder 2">
            <a:extLst>
              <a:ext uri="{FF2B5EF4-FFF2-40B4-BE49-F238E27FC236}">
                <a16:creationId xmlns:a16="http://schemas.microsoft.com/office/drawing/2014/main" id="{A2DFA820-1700-448D-99CA-451110C5B9CA}"/>
              </a:ext>
            </a:extLst>
          </p:cNvPr>
          <p:cNvSpPr>
            <a:spLocks noGrp="1"/>
          </p:cNvSpPr>
          <p:nvPr>
            <p:ph type="body" idx="1"/>
          </p:nvPr>
        </p:nvSpPr>
        <p:spPr>
          <a:xfrm>
            <a:off x="836635" y="1655795"/>
            <a:ext cx="10515600" cy="4351338"/>
          </a:xfrm>
        </p:spPr>
        <p:txBody>
          <a:bodyPr/>
          <a:lstStyle/>
          <a:p>
            <a:pPr>
              <a:buNone/>
            </a:pPr>
            <a:r>
              <a:rPr lang="en-US"/>
              <a:t>Para cada oración, escribe la forma apropiada del verbo entre paréntesis. Ten cuidado de usar los pronombres apropiados también.</a:t>
            </a:r>
          </a:p>
          <a:p>
            <a:pPr>
              <a:buNone/>
            </a:pPr>
            <a:endParaRPr lang="en-US"/>
          </a:p>
          <a:p>
            <a:pPr marL="495300" indent="-457200">
              <a:buAutoNum type="arabicPeriod"/>
            </a:pPr>
            <a:r>
              <a:rPr lang="en-US"/>
              <a:t>Ellos _______________ para limpiar la nieve que cae todos los días. (turnarse)</a:t>
            </a:r>
          </a:p>
          <a:p>
            <a:pPr marL="495300" indent="-457200">
              <a:buAutoNum type="arabicPeriod"/>
            </a:pPr>
            <a:r>
              <a:rPr lang="en-US"/>
              <a:t>En la boda, nosotros _____ (casarse).</a:t>
            </a:r>
          </a:p>
          <a:p>
            <a:pPr marL="495300" indent="-457200">
              <a:buAutoNum type="arabicPeriod"/>
            </a:pPr>
            <a:r>
              <a:rPr lang="en-US"/>
              <a:t>Ellos _______________ cuando uno de los dos está enfermo. (abrazarse)</a:t>
            </a:r>
          </a:p>
          <a:p>
            <a:pPr marL="495300" indent="-457200">
              <a:buAutoNum type="arabicPeriod"/>
            </a:pPr>
            <a:r>
              <a:rPr lang="en-US"/>
              <a:t>Nosotros no _______________ cuando no tenemos dinero. (pelearse)</a:t>
            </a:r>
          </a:p>
          <a:p>
            <a:pPr marL="495300" indent="-457200">
              <a:buAutoNum type="arabicPeriod"/>
            </a:pPr>
            <a:r>
              <a:rPr lang="en-US"/>
              <a:t>Veo algunas personas quienes _____ (besarse) en el parque.</a:t>
            </a:r>
            <a:endParaRPr lang="en-US" dirty="0"/>
          </a:p>
          <a:p>
            <a:pPr marL="495300" indent="-457200">
              <a:buAutoNum type="arabicPeriod"/>
            </a:pPr>
            <a:r>
              <a:rPr lang="en-US"/>
              <a:t>Nosotros _______________ (ayudarse) cada semana cuando el coche se descompone.</a:t>
            </a:r>
            <a:endParaRPr lang="en-US" dirty="0"/>
          </a:p>
        </p:txBody>
      </p:sp>
    </p:spTree>
    <p:extLst>
      <p:ext uri="{BB962C8B-B14F-4D97-AF65-F5344CB8AC3E}">
        <p14:creationId xmlns:p14="http://schemas.microsoft.com/office/powerpoint/2010/main" val="2289254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6170-BEE8-4679-9845-D12666BF1833}"/>
              </a:ext>
            </a:extLst>
          </p:cNvPr>
          <p:cNvSpPr>
            <a:spLocks noGrp="1"/>
          </p:cNvSpPr>
          <p:nvPr>
            <p:ph type="title"/>
          </p:nvPr>
        </p:nvSpPr>
        <p:spPr/>
        <p:txBody>
          <a:bodyPr/>
          <a:lstStyle/>
          <a:p>
            <a:r>
              <a:rPr lang="en-US"/>
              <a:t>Actividad: Amistades y Amores</a:t>
            </a:r>
            <a:endParaRPr lang="en-US" dirty="0"/>
          </a:p>
        </p:txBody>
      </p:sp>
      <p:sp>
        <p:nvSpPr>
          <p:cNvPr id="3" name="Text Placeholder 2">
            <a:extLst>
              <a:ext uri="{FF2B5EF4-FFF2-40B4-BE49-F238E27FC236}">
                <a16:creationId xmlns:a16="http://schemas.microsoft.com/office/drawing/2014/main" id="{5623DD62-E018-41C0-9618-4255DAA5DB5D}"/>
              </a:ext>
            </a:extLst>
          </p:cNvPr>
          <p:cNvSpPr>
            <a:spLocks noGrp="1"/>
          </p:cNvSpPr>
          <p:nvPr>
            <p:ph type="body" idx="1"/>
          </p:nvPr>
        </p:nvSpPr>
        <p:spPr/>
        <p:txBody>
          <a:bodyPr/>
          <a:lstStyle/>
          <a:p>
            <a:pPr>
              <a:buNone/>
            </a:pPr>
            <a:r>
              <a:rPr lang="en-US"/>
              <a:t>Con un compañero, expliquen cuándo y con quiénes ustedes hacen las siguientes actividades.</a:t>
            </a:r>
          </a:p>
          <a:p>
            <a:pPr marL="285750" indent="-285750"/>
            <a:endParaRPr lang="en-US" dirty="0"/>
          </a:p>
          <a:p>
            <a:pPr marL="285750" indent="-285750"/>
            <a:r>
              <a:rPr lang="en-US"/>
              <a:t>      Ayudarse</a:t>
            </a:r>
          </a:p>
          <a:p>
            <a:pPr marL="285750" indent="-285750"/>
            <a:r>
              <a:rPr lang="en-US"/>
              <a:t>      Besarse</a:t>
            </a:r>
          </a:p>
          <a:p>
            <a:pPr marL="285750" indent="-285750"/>
            <a:r>
              <a:rPr lang="en-US"/>
              <a:t>      Despedirse con un abrazo</a:t>
            </a:r>
          </a:p>
          <a:p>
            <a:pPr marL="285750" indent="-285750"/>
            <a:r>
              <a:rPr lang="en-US"/>
              <a:t>      Pelearse</a:t>
            </a:r>
          </a:p>
          <a:p>
            <a:pPr marL="285750" indent="-285750"/>
            <a:r>
              <a:rPr lang="en-US"/>
              <a:t>      Darse comida</a:t>
            </a:r>
          </a:p>
          <a:p>
            <a:pPr marL="285750" indent="-285750"/>
            <a:r>
              <a:rPr lang="en-US"/>
              <a:t>      Verse todos los días</a:t>
            </a:r>
          </a:p>
          <a:p>
            <a:pPr marL="38100" indent="0">
              <a:buNone/>
            </a:pPr>
            <a:endParaRPr lang="en-US" dirty="0"/>
          </a:p>
        </p:txBody>
      </p:sp>
    </p:spTree>
    <p:extLst>
      <p:ext uri="{BB962C8B-B14F-4D97-AF65-F5344CB8AC3E}">
        <p14:creationId xmlns:p14="http://schemas.microsoft.com/office/powerpoint/2010/main" val="3813879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6170-BEE8-4679-9845-D12666BF1833}"/>
              </a:ext>
            </a:extLst>
          </p:cNvPr>
          <p:cNvSpPr>
            <a:spLocks noGrp="1"/>
          </p:cNvSpPr>
          <p:nvPr>
            <p:ph type="title"/>
          </p:nvPr>
        </p:nvSpPr>
        <p:spPr/>
        <p:txBody>
          <a:bodyPr/>
          <a:lstStyle/>
          <a:p>
            <a:r>
              <a:rPr lang="en-US"/>
              <a:t>Actividad: Las relaciones hoy</a:t>
            </a:r>
            <a:endParaRPr lang="en-US" dirty="0"/>
          </a:p>
        </p:txBody>
      </p:sp>
      <p:sp>
        <p:nvSpPr>
          <p:cNvPr id="3" name="Text Placeholder 2">
            <a:extLst>
              <a:ext uri="{FF2B5EF4-FFF2-40B4-BE49-F238E27FC236}">
                <a16:creationId xmlns:a16="http://schemas.microsoft.com/office/drawing/2014/main" id="{5623DD62-E018-41C0-9618-4255DAA5DB5D}"/>
              </a:ext>
            </a:extLst>
          </p:cNvPr>
          <p:cNvSpPr>
            <a:spLocks noGrp="1"/>
          </p:cNvSpPr>
          <p:nvPr>
            <p:ph type="body" idx="1"/>
          </p:nvPr>
        </p:nvSpPr>
        <p:spPr/>
        <p:txBody>
          <a:bodyPr/>
          <a:lstStyle/>
          <a:p>
            <a:pPr>
              <a:buNone/>
            </a:pPr>
            <a:r>
              <a:rPr lang="en-US"/>
              <a:t>Tu abuelita no comprende las relaciones entre jóvenes hoy en día. Explica cómo los jóvenes de hoy viven sus relaciones. Túrnense para ser la abuela y el nieto/la nieta.</a:t>
            </a:r>
          </a:p>
          <a:p>
            <a:pPr>
              <a:buNone/>
            </a:pPr>
            <a:endParaRPr lang="en-US" dirty="0"/>
          </a:p>
          <a:p>
            <a:pPr marL="285750" indent="-285750"/>
            <a:r>
              <a:rPr lang="en-US"/>
              <a:t>(enamorarse)</a:t>
            </a:r>
          </a:p>
          <a:p>
            <a:pPr marL="285750" indent="-285750"/>
            <a:r>
              <a:rPr lang="en-US"/>
              <a:t>(casarse joven)</a:t>
            </a:r>
          </a:p>
          <a:p>
            <a:pPr marL="285750" indent="-285750"/>
            <a:r>
              <a:rPr lang="en-US"/>
              <a:t>(estar a solas)</a:t>
            </a:r>
          </a:p>
          <a:p>
            <a:pPr marL="285750" indent="-285750"/>
            <a:r>
              <a:rPr lang="en-US"/>
              <a:t>(besarse en la primera cita)</a:t>
            </a:r>
          </a:p>
          <a:p>
            <a:pPr marL="285750" indent="-285750"/>
            <a:r>
              <a:rPr lang="en-US"/>
              <a:t>(abrazarse en público)</a:t>
            </a:r>
          </a:p>
          <a:p>
            <a:pPr marL="285750" indent="-285750"/>
            <a:r>
              <a:rPr lang="en-US"/>
              <a:t>(compometerse)</a:t>
            </a:r>
          </a:p>
          <a:p>
            <a:pPr marL="285750" indent="-285750"/>
            <a:r>
              <a:rPr lang="en-US"/>
              <a:t>(padres arreglar el matrimonio)</a:t>
            </a:r>
          </a:p>
          <a:p>
            <a:pPr marL="38100" indent="0">
              <a:buNone/>
            </a:pPr>
            <a:endParaRPr lang="en-US" dirty="0"/>
          </a:p>
        </p:txBody>
      </p:sp>
    </p:spTree>
    <p:extLst>
      <p:ext uri="{BB962C8B-B14F-4D97-AF65-F5344CB8AC3E}">
        <p14:creationId xmlns:p14="http://schemas.microsoft.com/office/powerpoint/2010/main" val="1605531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6170-BEE8-4679-9845-D12666BF1833}"/>
              </a:ext>
            </a:extLst>
          </p:cNvPr>
          <p:cNvSpPr>
            <a:spLocks noGrp="1"/>
          </p:cNvSpPr>
          <p:nvPr>
            <p:ph type="title"/>
          </p:nvPr>
        </p:nvSpPr>
        <p:spPr/>
        <p:txBody>
          <a:bodyPr/>
          <a:lstStyle/>
          <a:p>
            <a:r>
              <a:rPr lang="en-US"/>
              <a:t>Actividad: Telenovela</a:t>
            </a:r>
            <a:endParaRPr lang="en-US" dirty="0"/>
          </a:p>
        </p:txBody>
      </p:sp>
      <p:sp>
        <p:nvSpPr>
          <p:cNvPr id="3" name="Text Placeholder 2">
            <a:extLst>
              <a:ext uri="{FF2B5EF4-FFF2-40B4-BE49-F238E27FC236}">
                <a16:creationId xmlns:a16="http://schemas.microsoft.com/office/drawing/2014/main" id="{5623DD62-E018-41C0-9618-4255DAA5DB5D}"/>
              </a:ext>
            </a:extLst>
          </p:cNvPr>
          <p:cNvSpPr>
            <a:spLocks noGrp="1"/>
          </p:cNvSpPr>
          <p:nvPr>
            <p:ph type="body" idx="1"/>
          </p:nvPr>
        </p:nvSpPr>
        <p:spPr/>
        <p:txBody>
          <a:bodyPr/>
          <a:lstStyle/>
          <a:p>
            <a:pPr>
              <a:buNone/>
            </a:pPr>
            <a:r>
              <a:rPr lang="en-US"/>
              <a:t>Con un compañero, actúen como si fueran (</a:t>
            </a:r>
            <a:r>
              <a:rPr lang="en-US" i="1"/>
              <a:t>as if you were</a:t>
            </a:r>
            <a:r>
              <a:rPr lang="en-US"/>
              <a:t>) actores de telenovelas (</a:t>
            </a:r>
            <a:r>
              <a:rPr lang="en-US" i="1"/>
              <a:t>soap operas</a:t>
            </a:r>
            <a:r>
              <a:rPr lang="en-US"/>
              <a:t>). Una persona va a crear preguntas y exclamaciones y la otra persona responde en una manera original y dramática.</a:t>
            </a:r>
          </a:p>
          <a:p>
            <a:pPr>
              <a:buNone/>
            </a:pPr>
            <a:endParaRPr lang="en-US" dirty="0"/>
          </a:p>
          <a:p>
            <a:pPr marL="285750" indent="-285750"/>
            <a:r>
              <a:rPr lang="en-US"/>
              <a:t>Besarse / el primo de tu novio / cada noche</a:t>
            </a:r>
          </a:p>
          <a:p>
            <a:pPr marL="285750" indent="-285750"/>
            <a:r>
              <a:rPr lang="en-US"/>
              <a:t>Casarse / el mejor amigo de tu novio pasado / este sábado</a:t>
            </a:r>
          </a:p>
          <a:p>
            <a:pPr marL="285750" indent="-285750"/>
            <a:r>
              <a:rPr lang="en-US"/>
              <a:t>Pelearse / tu gemelo (</a:t>
            </a:r>
            <a:r>
              <a:rPr lang="en-US" i="1"/>
              <a:t>twin</a:t>
            </a:r>
            <a:r>
              <a:rPr lang="en-US"/>
              <a:t>) / siempre</a:t>
            </a:r>
          </a:p>
          <a:p>
            <a:pPr marL="285750" indent="-285750"/>
            <a:r>
              <a:rPr lang="en-US"/>
              <a:t>Amarse / tú y yo / para siempre (</a:t>
            </a:r>
            <a:r>
              <a:rPr lang="en-US" i="1"/>
              <a:t>forever</a:t>
            </a:r>
            <a:r>
              <a:rPr lang="en-US"/>
              <a:t>)</a:t>
            </a:r>
          </a:p>
          <a:p>
            <a:pPr marL="285750" indent="-285750"/>
            <a:r>
              <a:rPr lang="en-US"/>
              <a:t>Sorprenderse / con flores / el día de San Valentín</a:t>
            </a:r>
          </a:p>
          <a:p>
            <a:pPr marL="285750" indent="-285750"/>
            <a:r>
              <a:rPr lang="en-US"/>
              <a:t>Enojarse / la infidelidad / tantas personas</a:t>
            </a:r>
          </a:p>
          <a:p>
            <a:pPr marL="38100" indent="0">
              <a:buNone/>
            </a:pPr>
            <a:endParaRPr lang="en-US" dirty="0"/>
          </a:p>
        </p:txBody>
      </p:sp>
    </p:spTree>
    <p:extLst>
      <p:ext uri="{BB962C8B-B14F-4D97-AF65-F5344CB8AC3E}">
        <p14:creationId xmlns:p14="http://schemas.microsoft.com/office/powerpoint/2010/main" val="1868359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05DE-DB03-DA41-8335-4E880F4F4E3A}"/>
              </a:ext>
            </a:extLst>
          </p:cNvPr>
          <p:cNvSpPr>
            <a:spLocks noGrp="1"/>
          </p:cNvSpPr>
          <p:nvPr>
            <p:ph type="title"/>
          </p:nvPr>
        </p:nvSpPr>
        <p:spPr/>
        <p:txBody>
          <a:bodyPr/>
          <a:lstStyle/>
          <a:p>
            <a:r>
              <a:rPr lang="en-US"/>
              <a:t>Practice Question 1</a:t>
            </a:r>
          </a:p>
        </p:txBody>
      </p:sp>
      <p:sp>
        <p:nvSpPr>
          <p:cNvPr id="3" name="Text Placeholder 2">
            <a:extLst>
              <a:ext uri="{FF2B5EF4-FFF2-40B4-BE49-F238E27FC236}">
                <a16:creationId xmlns:a16="http://schemas.microsoft.com/office/drawing/2014/main" id="{1B39FA87-F59D-844F-B1A9-8A5ED869DC58}"/>
              </a:ext>
            </a:extLst>
          </p:cNvPr>
          <p:cNvSpPr>
            <a:spLocks noGrp="1"/>
          </p:cNvSpPr>
          <p:nvPr>
            <p:ph type="body" idx="1"/>
          </p:nvPr>
        </p:nvSpPr>
        <p:spPr/>
        <p:txBody>
          <a:bodyPr/>
          <a:lstStyle/>
          <a:p>
            <a:pPr marL="6350" indent="-6350">
              <a:buNone/>
            </a:pPr>
            <a:r>
              <a:rPr lang="en-US"/>
              <a:t>Cuando van a otros lugares, ellos _____.</a:t>
            </a:r>
            <a:endParaRPr lang="en-US" dirty="0"/>
          </a:p>
          <a:p>
            <a:pPr marL="6350" indent="-6350">
              <a:buNone/>
            </a:pPr>
            <a:endParaRPr lang="en-US"/>
          </a:p>
          <a:p>
            <a:pPr marL="457200" indent="-457200">
              <a:buSzPct val="100000"/>
              <a:buAutoNum type="alphaUcPeriod"/>
            </a:pPr>
            <a:r>
              <a:rPr lang="en-US"/>
              <a:t>Se despiden</a:t>
            </a:r>
          </a:p>
          <a:p>
            <a:pPr marL="457200" indent="-457200">
              <a:buSzPct val="100000"/>
              <a:buAutoNum type="alphaUcPeriod"/>
            </a:pPr>
            <a:r>
              <a:rPr lang="en-US"/>
              <a:t>Despiden</a:t>
            </a:r>
            <a:endParaRPr lang="en-US" dirty="0"/>
          </a:p>
          <a:p>
            <a:pPr marL="457200" indent="-457200">
              <a:buSzPct val="100000"/>
              <a:buAutoNum type="alphaUcPeriod"/>
            </a:pPr>
            <a:r>
              <a:rPr lang="en-US"/>
              <a:t>Se conocen</a:t>
            </a:r>
            <a:endParaRPr lang="en-US" dirty="0"/>
          </a:p>
          <a:p>
            <a:pPr marL="457200" indent="-457200">
              <a:buSzPct val="100000"/>
              <a:buAutoNum type="alphaUcPeriod"/>
            </a:pPr>
            <a:r>
              <a:rPr lang="en-US"/>
              <a:t>Conocen</a:t>
            </a:r>
          </a:p>
        </p:txBody>
      </p:sp>
    </p:spTree>
    <p:extLst>
      <p:ext uri="{BB962C8B-B14F-4D97-AF65-F5344CB8AC3E}">
        <p14:creationId xmlns:p14="http://schemas.microsoft.com/office/powerpoint/2010/main" val="4253396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05DE-DB03-DA41-8335-4E880F4F4E3A}"/>
              </a:ext>
            </a:extLst>
          </p:cNvPr>
          <p:cNvSpPr>
            <a:spLocks noGrp="1"/>
          </p:cNvSpPr>
          <p:nvPr>
            <p:ph type="title"/>
          </p:nvPr>
        </p:nvSpPr>
        <p:spPr/>
        <p:txBody>
          <a:bodyPr/>
          <a:lstStyle/>
          <a:p>
            <a:r>
              <a:rPr lang="en-US" dirty="0"/>
              <a:t>Practice Question 2</a:t>
            </a:r>
          </a:p>
        </p:txBody>
      </p:sp>
      <p:sp>
        <p:nvSpPr>
          <p:cNvPr id="3" name="Text Placeholder 2">
            <a:extLst>
              <a:ext uri="{FF2B5EF4-FFF2-40B4-BE49-F238E27FC236}">
                <a16:creationId xmlns:a16="http://schemas.microsoft.com/office/drawing/2014/main" id="{1B39FA87-F59D-844F-B1A9-8A5ED869DC58}"/>
              </a:ext>
            </a:extLst>
          </p:cNvPr>
          <p:cNvSpPr>
            <a:spLocks noGrp="1"/>
          </p:cNvSpPr>
          <p:nvPr>
            <p:ph type="body" idx="1"/>
          </p:nvPr>
        </p:nvSpPr>
        <p:spPr/>
        <p:txBody>
          <a:bodyPr/>
          <a:lstStyle/>
          <a:p>
            <a:pPr marL="6350" indent="-6350">
              <a:buNone/>
            </a:pPr>
            <a:r>
              <a:rPr lang="en-US"/>
              <a:t>A traves de la ventana, nosotros _____.</a:t>
            </a:r>
          </a:p>
          <a:p>
            <a:pPr marL="6350" indent="-6350">
              <a:buNone/>
            </a:pPr>
            <a:endParaRPr lang="en-US"/>
          </a:p>
          <a:p>
            <a:pPr marL="457200" indent="-457200">
              <a:buSzPct val="100000"/>
              <a:buAutoNum type="alphaUcPeriod"/>
            </a:pPr>
            <a:r>
              <a:rPr lang="en-US"/>
              <a:t>Nos miran</a:t>
            </a:r>
          </a:p>
          <a:p>
            <a:pPr marL="457200" indent="-457200">
              <a:buSzPct val="100000"/>
              <a:buAutoNum type="alphaUcPeriod"/>
            </a:pPr>
            <a:r>
              <a:rPr lang="en-US"/>
              <a:t>Miran</a:t>
            </a:r>
            <a:endParaRPr lang="en-US" dirty="0"/>
          </a:p>
          <a:p>
            <a:pPr marL="457200" indent="-457200">
              <a:buSzPct val="100000"/>
              <a:buAutoNum type="alphaUcPeriod"/>
            </a:pPr>
            <a:r>
              <a:rPr lang="en-US"/>
              <a:t>Nos miramos</a:t>
            </a:r>
            <a:endParaRPr lang="en-US" dirty="0"/>
          </a:p>
          <a:p>
            <a:pPr marL="457200" indent="-457200">
              <a:buSzPct val="100000"/>
              <a:buAutoNum type="alphaUcPeriod"/>
            </a:pPr>
            <a:r>
              <a:rPr lang="en-US"/>
              <a:t>Miramos</a:t>
            </a:r>
            <a:endParaRPr lang="en-US" dirty="0"/>
          </a:p>
        </p:txBody>
      </p:sp>
    </p:spTree>
    <p:extLst>
      <p:ext uri="{BB962C8B-B14F-4D97-AF65-F5344CB8AC3E}">
        <p14:creationId xmlns:p14="http://schemas.microsoft.com/office/powerpoint/2010/main" val="1584528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descr="Quick Review"/>
          <p:cNvSpPr txBox="1">
            <a:spLocks noGrp="1"/>
          </p:cNvSpPr>
          <p:nvPr>
            <p:ph type="title"/>
          </p:nvPr>
        </p:nvSpPr>
        <p:spPr/>
        <p:txBody>
          <a:bodyPr/>
          <a:lstStyle/>
          <a:p>
            <a:pPr lvl="0"/>
            <a:r>
              <a:rPr lang="en-US">
                <a:sym typeface="Gill Sans"/>
              </a:rPr>
              <a:t>Quick Review</a:t>
            </a:r>
          </a:p>
        </p:txBody>
      </p:sp>
      <p:sp>
        <p:nvSpPr>
          <p:cNvPr id="3" name="Text Placeholder 2">
            <a:extLst>
              <a:ext uri="{FF2B5EF4-FFF2-40B4-BE49-F238E27FC236}">
                <a16:creationId xmlns:a16="http://schemas.microsoft.com/office/drawing/2014/main" id="{825DF835-CFA2-0B45-9273-6EEA176391B8}"/>
              </a:ext>
            </a:extLst>
          </p:cNvPr>
          <p:cNvSpPr>
            <a:spLocks noGrp="1"/>
          </p:cNvSpPr>
          <p:nvPr>
            <p:ph type="body" idx="1"/>
          </p:nvPr>
        </p:nvSpPr>
        <p:spPr/>
        <p:txBody>
          <a:bodyPr/>
          <a:lstStyle/>
          <a:p>
            <a:pPr marL="38100" indent="0">
              <a:buNone/>
            </a:pPr>
            <a:r>
              <a:rPr lang="en-US"/>
              <a:t>What are the differences between reflexive and reciprocal verbs?</a:t>
            </a:r>
          </a:p>
          <a:p>
            <a:pPr marL="38100" indent="0">
              <a:buNone/>
            </a:pPr>
            <a:endParaRPr lang="en-US" dirty="0"/>
          </a:p>
          <a:p>
            <a:pPr marL="38100" indent="0">
              <a:buNone/>
            </a:pPr>
            <a:r>
              <a:rPr lang="en-US"/>
              <a:t>When do we use reflexive verbs with emotions?</a:t>
            </a:r>
            <a:endParaRPr lang="en-US" dirty="0"/>
          </a:p>
          <a:p>
            <a:pPr marL="38100" indent="0">
              <a:buNone/>
            </a:pPr>
            <a:endParaRPr lang="en-US" dirty="0"/>
          </a:p>
          <a:p>
            <a:pPr marL="38100" indent="0">
              <a:buNone/>
            </a:pPr>
            <a:r>
              <a:rPr lang="en-US"/>
              <a:t>When do we use reciprocal verbs?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A7CCB-CF56-244B-9034-AE11AC11B77C}"/>
              </a:ext>
            </a:extLst>
          </p:cNvPr>
          <p:cNvSpPr>
            <a:spLocks noGrp="1"/>
          </p:cNvSpPr>
          <p:nvPr>
            <p:ph type="title"/>
          </p:nvPr>
        </p:nvSpPr>
        <p:spPr/>
        <p:txBody>
          <a:bodyPr/>
          <a:lstStyle/>
          <a:p>
            <a:r>
              <a:rPr lang="en-US"/>
              <a:t>Aburrirse en el momento adecuado es signo de inteligencia</a:t>
            </a:r>
          </a:p>
        </p:txBody>
      </p:sp>
    </p:spTree>
    <p:extLst>
      <p:ext uri="{BB962C8B-B14F-4D97-AF65-F5344CB8AC3E}">
        <p14:creationId xmlns:p14="http://schemas.microsoft.com/office/powerpoint/2010/main" val="317793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477EF2-C265-934A-B975-3E5D4088780C}"/>
              </a:ext>
            </a:extLst>
          </p:cNvPr>
          <p:cNvSpPr>
            <a:spLocks noGrp="1"/>
          </p:cNvSpPr>
          <p:nvPr>
            <p:ph type="title"/>
          </p:nvPr>
        </p:nvSpPr>
        <p:spPr/>
        <p:txBody>
          <a:bodyPr/>
          <a:lstStyle/>
          <a:p>
            <a:r>
              <a:rPr lang="en-US"/>
              <a:t>Learning Outcomes: Aburrirse en el momento adecuado es signo de inteligencia</a:t>
            </a:r>
          </a:p>
        </p:txBody>
      </p:sp>
      <p:sp>
        <p:nvSpPr>
          <p:cNvPr id="4" name="Text Placeholder 3">
            <a:extLst>
              <a:ext uri="{FF2B5EF4-FFF2-40B4-BE49-F238E27FC236}">
                <a16:creationId xmlns:a16="http://schemas.microsoft.com/office/drawing/2014/main" id="{93D99F56-4DB3-D14F-AA13-0FA8FD7AE0C7}"/>
              </a:ext>
            </a:extLst>
          </p:cNvPr>
          <p:cNvSpPr>
            <a:spLocks noGrp="1"/>
          </p:cNvSpPr>
          <p:nvPr>
            <p:ph type="body" idx="1"/>
          </p:nvPr>
        </p:nvSpPr>
        <p:spPr/>
        <p:txBody>
          <a:bodyPr/>
          <a:lstStyle/>
          <a:p>
            <a:pPr marL="0" indent="0">
              <a:buNone/>
            </a:pPr>
            <a:r>
              <a:rPr lang="en-US" sz="2000"/>
              <a:t>14.2.1: Recognize reflexive verbs that refer to emotions</a:t>
            </a:r>
            <a:endParaRPr lang="en-US"/>
          </a:p>
          <a:p>
            <a:pPr marL="0" indent="0">
              <a:buNone/>
            </a:pPr>
            <a:r>
              <a:rPr lang="en-US" sz="2000"/>
              <a:t>14.2.2: Identify the emotion indicated by spoken sentences with reflexive verbs</a:t>
            </a:r>
            <a:endParaRPr lang="en-US"/>
          </a:p>
        </p:txBody>
      </p:sp>
    </p:spTree>
    <p:extLst>
      <p:ext uri="{BB962C8B-B14F-4D97-AF65-F5344CB8AC3E}">
        <p14:creationId xmlns:p14="http://schemas.microsoft.com/office/powerpoint/2010/main" val="2929006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3A63-B4D7-4CC6-A805-1807F37AA4D9}"/>
              </a:ext>
            </a:extLst>
          </p:cNvPr>
          <p:cNvSpPr>
            <a:spLocks noGrp="1"/>
          </p:cNvSpPr>
          <p:nvPr>
            <p:ph type="title"/>
          </p:nvPr>
        </p:nvSpPr>
        <p:spPr/>
        <p:txBody>
          <a:bodyPr/>
          <a:lstStyle/>
          <a:p>
            <a:r>
              <a:rPr lang="en-US"/>
              <a:t>Introduction to Aburrirse en el momento adecuado es signo de inteligencia</a:t>
            </a:r>
          </a:p>
        </p:txBody>
      </p:sp>
      <p:sp>
        <p:nvSpPr>
          <p:cNvPr id="3" name="Text Placeholder 2">
            <a:extLst>
              <a:ext uri="{FF2B5EF4-FFF2-40B4-BE49-F238E27FC236}">
                <a16:creationId xmlns:a16="http://schemas.microsoft.com/office/drawing/2014/main" id="{825D01C3-6DF9-43AD-86EA-295337FBF9AC}"/>
              </a:ext>
            </a:extLst>
          </p:cNvPr>
          <p:cNvSpPr>
            <a:spLocks noGrp="1"/>
          </p:cNvSpPr>
          <p:nvPr>
            <p:ph type="body" idx="1"/>
          </p:nvPr>
        </p:nvSpPr>
        <p:spPr/>
        <p:txBody>
          <a:bodyPr/>
          <a:lstStyle/>
          <a:p>
            <a:pPr>
              <a:buNone/>
            </a:pPr>
            <a:r>
              <a:rPr lang="en-US" dirty="0"/>
              <a:t>This section introduces a group of reflexive verbs in Spanish that might seem counter-intuitive to English speakers. These are verbs that refer to certain emotional states or conditions. In many cases, as we’ll see, the English equivalent would be “to get…”, for instance: “to get bored.” To say this in Spanish, however, we wouldn’t translate the “get”; we’d use the reflexive. This illustrates an important point in language learning: many of the forms or idioms we take for granted in our first language do not translate directly into the target language. This is why it can be helpful to avoid the habit of connecting English words to Spanish words, and try instead to connect images or concepts to their Spanish expressions.</a:t>
            </a:r>
          </a:p>
          <a:p>
            <a:pPr>
              <a:buNone/>
            </a:pPr>
            <a:endParaRPr lang="en-US" dirty="0"/>
          </a:p>
          <a:p>
            <a:pPr>
              <a:buNone/>
            </a:pPr>
            <a:r>
              <a:rPr lang="en-US" dirty="0"/>
              <a:t>So rather than learning: “get bored = </a:t>
            </a:r>
            <a:r>
              <a:rPr lang="en-US" dirty="0" err="1"/>
              <a:t>aburrirse</a:t>
            </a:r>
            <a:r>
              <a:rPr lang="en-US" dirty="0"/>
              <a:t>”, consider:</a:t>
            </a:r>
          </a:p>
          <a:p>
            <a:pPr>
              <a:buNone/>
            </a:pPr>
            <a:r>
              <a:rPr lang="en-US" dirty="0"/>
              <a:t>                                                                                  </a:t>
            </a:r>
            <a:r>
              <a:rPr lang="en-US" dirty="0" err="1"/>
              <a:t>aburrirse</a:t>
            </a:r>
            <a:r>
              <a:rPr lang="en-US" dirty="0"/>
              <a:t> = </a:t>
            </a:r>
          </a:p>
        </p:txBody>
      </p:sp>
      <p:pic>
        <p:nvPicPr>
          <p:cNvPr id="4" name="Picture 4" descr="a young girl getting bored">
            <a:extLst>
              <a:ext uri="{FF2B5EF4-FFF2-40B4-BE49-F238E27FC236}">
                <a16:creationId xmlns:a16="http://schemas.microsoft.com/office/drawing/2014/main" id="{A63B2F9C-0671-4D3B-A564-ADF0B2207AB1}"/>
              </a:ext>
            </a:extLst>
          </p:cNvPr>
          <p:cNvPicPr>
            <a:picLocks noChangeAspect="1"/>
          </p:cNvPicPr>
          <p:nvPr/>
        </p:nvPicPr>
        <p:blipFill>
          <a:blip r:embed="rId3"/>
          <a:stretch>
            <a:fillRect/>
          </a:stretch>
        </p:blipFill>
        <p:spPr>
          <a:xfrm>
            <a:off x="8413448" y="4526401"/>
            <a:ext cx="2743200" cy="1965960"/>
          </a:xfrm>
          <a:prstGeom prst="rect">
            <a:avLst/>
          </a:prstGeom>
        </p:spPr>
      </p:pic>
    </p:spTree>
    <p:extLst>
      <p:ext uri="{BB962C8B-B14F-4D97-AF65-F5344CB8AC3E}">
        <p14:creationId xmlns:p14="http://schemas.microsoft.com/office/powerpoint/2010/main" val="2094117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ADB5-80A2-48CE-A136-BD54A6DF9E64}"/>
              </a:ext>
            </a:extLst>
          </p:cNvPr>
          <p:cNvSpPr>
            <a:spLocks noGrp="1"/>
          </p:cNvSpPr>
          <p:nvPr>
            <p:ph type="title"/>
          </p:nvPr>
        </p:nvSpPr>
        <p:spPr/>
        <p:txBody>
          <a:bodyPr/>
          <a:lstStyle/>
          <a:p>
            <a:r>
              <a:rPr lang="en-US"/>
              <a:t>Gramática: Reflexive verbs that refer to emotions</a:t>
            </a:r>
            <a:endParaRPr lang="en-US" dirty="0"/>
          </a:p>
        </p:txBody>
      </p:sp>
      <p:sp>
        <p:nvSpPr>
          <p:cNvPr id="3" name="Text Placeholder 2">
            <a:extLst>
              <a:ext uri="{FF2B5EF4-FFF2-40B4-BE49-F238E27FC236}">
                <a16:creationId xmlns:a16="http://schemas.microsoft.com/office/drawing/2014/main" id="{2063A73E-7F59-49AD-A58F-6C3CE0A4B7DB}"/>
              </a:ext>
            </a:extLst>
          </p:cNvPr>
          <p:cNvSpPr>
            <a:spLocks noGrp="1"/>
          </p:cNvSpPr>
          <p:nvPr>
            <p:ph type="body" idx="1"/>
          </p:nvPr>
        </p:nvSpPr>
        <p:spPr/>
        <p:txBody>
          <a:bodyPr/>
          <a:lstStyle/>
          <a:p>
            <a:pPr marL="38100" indent="0">
              <a:buNone/>
            </a:pPr>
            <a:r>
              <a:rPr lang="en-US"/>
              <a:t>As we learned in the beginning of the chapter, in reflexive verbs the subject does the action to him/her/itself. But there are some reflexive verbs in Spanish that use the reflexive pronoun to show how one is feeling, especially the onset of an emotional or physical state. These are often expressed in English with “to get” + adjective; be very careful not to translate such English idioms literally! Use the reflexive verb instead. Below are common reflexive emotional verbs:</a:t>
            </a:r>
          </a:p>
          <a:p>
            <a:pPr marL="38100" indent="0">
              <a:buNone/>
            </a:pPr>
            <a:endParaRPr lang="en-US" dirty="0"/>
          </a:p>
        </p:txBody>
      </p:sp>
      <p:graphicFrame>
        <p:nvGraphicFramePr>
          <p:cNvPr id="5" name="Table 4">
            <a:extLst>
              <a:ext uri="{FF2B5EF4-FFF2-40B4-BE49-F238E27FC236}">
                <a16:creationId xmlns:a16="http://schemas.microsoft.com/office/drawing/2014/main" id="{01F9955E-2A8C-495E-B6FA-9B34E991921A}"/>
              </a:ext>
            </a:extLst>
          </p:cNvPr>
          <p:cNvGraphicFramePr>
            <a:graphicFrameLocks noGrp="1"/>
          </p:cNvGraphicFramePr>
          <p:nvPr>
            <p:extLst>
              <p:ext uri="{D42A27DB-BD31-4B8C-83A1-F6EECF244321}">
                <p14:modId xmlns:p14="http://schemas.microsoft.com/office/powerpoint/2010/main" val="1462154837"/>
              </p:ext>
            </p:extLst>
          </p:nvPr>
        </p:nvGraphicFramePr>
        <p:xfrm>
          <a:off x="1172307" y="3758711"/>
          <a:ext cx="9623419" cy="2857500"/>
        </p:xfrm>
        <a:graphic>
          <a:graphicData uri="http://schemas.openxmlformats.org/drawingml/2006/table">
            <a:tbl>
              <a:tblPr bandRow="1">
                <a:tableStyleId>{5C22544A-7EE6-4342-B048-85BDC9FD1C3A}</a:tableStyleId>
              </a:tblPr>
              <a:tblGrid>
                <a:gridCol w="5084884">
                  <a:extLst>
                    <a:ext uri="{9D8B030D-6E8A-4147-A177-3AD203B41FA5}">
                      <a16:colId xmlns:a16="http://schemas.microsoft.com/office/drawing/2014/main" val="1315402751"/>
                    </a:ext>
                  </a:extLst>
                </a:gridCol>
                <a:gridCol w="4538535">
                  <a:extLst>
                    <a:ext uri="{9D8B030D-6E8A-4147-A177-3AD203B41FA5}">
                      <a16:colId xmlns:a16="http://schemas.microsoft.com/office/drawing/2014/main" val="1758451429"/>
                    </a:ext>
                  </a:extLst>
                </a:gridCol>
              </a:tblGrid>
              <a:tr h="345032">
                <a:tc>
                  <a:txBody>
                    <a:bodyPr/>
                    <a:lstStyle/>
                    <a:p>
                      <a:pPr fontAlgn="ctr"/>
                      <a:r>
                        <a:rPr lang="en-US" sz="2000">
                          <a:effectLst/>
                          <a:latin typeface="Century Gothic"/>
                        </a:rPr>
                        <a:t>aburrirse (to get bored)</a:t>
                      </a:r>
                    </a:p>
                  </a:txBody>
                  <a:tcPr marL="114300" marR="114300" marT="85725" marB="85725" anchor="ctr"/>
                </a:tc>
                <a:tc>
                  <a:txBody>
                    <a:bodyPr/>
                    <a:lstStyle/>
                    <a:p>
                      <a:pPr lvl="0">
                        <a:buNone/>
                      </a:pPr>
                      <a:r>
                        <a:rPr lang="en-US" sz="2000">
                          <a:effectLst/>
                          <a:latin typeface="Century Gothic"/>
                        </a:rPr>
                        <a:t>alegrarse (to become happy)</a:t>
                      </a:r>
                    </a:p>
                  </a:txBody>
                  <a:tcPr marL="114300" marR="114300" marT="85725" marB="85725" anchor="ctr"/>
                </a:tc>
                <a:extLst>
                  <a:ext uri="{0D108BD9-81ED-4DB2-BD59-A6C34878D82A}">
                    <a16:rowId xmlns:a16="http://schemas.microsoft.com/office/drawing/2014/main" val="2877549993"/>
                  </a:ext>
                </a:extLst>
              </a:tr>
              <a:tr h="345032">
                <a:tc>
                  <a:txBody>
                    <a:bodyPr/>
                    <a:lstStyle/>
                    <a:p>
                      <a:pPr fontAlgn="ctr"/>
                      <a:r>
                        <a:rPr lang="en-US" sz="2000">
                          <a:effectLst/>
                          <a:latin typeface="Century Gothic"/>
                        </a:rPr>
                        <a:t>asustarse (to get scared)</a:t>
                      </a:r>
                    </a:p>
                  </a:txBody>
                  <a:tcPr marL="114300" marR="114300" marT="85725" marB="85725" anchor="ctr"/>
                </a:tc>
                <a:tc>
                  <a:txBody>
                    <a:bodyPr/>
                    <a:lstStyle/>
                    <a:p>
                      <a:pPr lvl="0">
                        <a:buNone/>
                      </a:pPr>
                      <a:r>
                        <a:rPr lang="en-US" sz="2000">
                          <a:effectLst/>
                          <a:latin typeface="Century Gothic"/>
                        </a:rPr>
                        <a:t>calmarse (to calm oneself down)</a:t>
                      </a:r>
                    </a:p>
                  </a:txBody>
                  <a:tcPr marL="114300" marR="114300" marT="85725" marB="85725" anchor="ctr"/>
                </a:tc>
                <a:extLst>
                  <a:ext uri="{0D108BD9-81ED-4DB2-BD59-A6C34878D82A}">
                    <a16:rowId xmlns:a16="http://schemas.microsoft.com/office/drawing/2014/main" val="1469223765"/>
                  </a:ext>
                </a:extLst>
              </a:tr>
              <a:tr h="345032">
                <a:tc>
                  <a:txBody>
                    <a:bodyPr/>
                    <a:lstStyle/>
                    <a:p>
                      <a:pPr fontAlgn="ctr"/>
                      <a:r>
                        <a:rPr lang="en-US" sz="2000">
                          <a:effectLst/>
                          <a:latin typeface="Century Gothic"/>
                        </a:rPr>
                        <a:t>cansarse (to get tired)</a:t>
                      </a:r>
                    </a:p>
                  </a:txBody>
                  <a:tcPr marL="114300" marR="114300" marT="85725" marB="85725" anchor="ctr"/>
                </a:tc>
                <a:tc>
                  <a:txBody>
                    <a:bodyPr/>
                    <a:lstStyle/>
                    <a:p>
                      <a:pPr lvl="0">
                        <a:buNone/>
                      </a:pPr>
                      <a:r>
                        <a:rPr lang="en-US" sz="2000">
                          <a:effectLst/>
                          <a:latin typeface="Century Gothic"/>
                        </a:rPr>
                        <a:t>casarse con (to get married)</a:t>
                      </a:r>
                    </a:p>
                  </a:txBody>
                  <a:tcPr marL="114300" marR="114300" marT="85725" marB="85725" anchor="ctr"/>
                </a:tc>
                <a:extLst>
                  <a:ext uri="{0D108BD9-81ED-4DB2-BD59-A6C34878D82A}">
                    <a16:rowId xmlns:a16="http://schemas.microsoft.com/office/drawing/2014/main" val="1583170424"/>
                  </a:ext>
                </a:extLst>
              </a:tr>
              <a:tr h="345032">
                <a:tc>
                  <a:txBody>
                    <a:bodyPr/>
                    <a:lstStyle/>
                    <a:p>
                      <a:pPr fontAlgn="ctr"/>
                      <a:r>
                        <a:rPr lang="en-US" sz="2000">
                          <a:effectLst/>
                          <a:latin typeface="Century Gothic"/>
                        </a:rPr>
                        <a:t>divertirse (to have a good time)</a:t>
                      </a:r>
                    </a:p>
                  </a:txBody>
                  <a:tcPr marL="114300" marR="114300" marT="85725" marB="85725" anchor="ctr"/>
                </a:tc>
                <a:tc>
                  <a:txBody>
                    <a:bodyPr/>
                    <a:lstStyle/>
                    <a:p>
                      <a:pPr lvl="0">
                        <a:buNone/>
                      </a:pPr>
                      <a:r>
                        <a:rPr lang="en-US" sz="2000">
                          <a:effectLst/>
                          <a:latin typeface="Century Gothic"/>
                        </a:rPr>
                        <a:t>enojarse (to get angry)</a:t>
                      </a:r>
                    </a:p>
                  </a:txBody>
                  <a:tcPr marL="114300" marR="114300" marT="85725" marB="85725" anchor="ctr"/>
                </a:tc>
                <a:extLst>
                  <a:ext uri="{0D108BD9-81ED-4DB2-BD59-A6C34878D82A}">
                    <a16:rowId xmlns:a16="http://schemas.microsoft.com/office/drawing/2014/main" val="3433659831"/>
                  </a:ext>
                </a:extLst>
              </a:tr>
              <a:tr h="345032">
                <a:tc>
                  <a:txBody>
                    <a:bodyPr/>
                    <a:lstStyle/>
                    <a:p>
                      <a:pPr fontAlgn="ctr"/>
                      <a:r>
                        <a:rPr lang="en-US" sz="2000">
                          <a:effectLst/>
                          <a:latin typeface="Century Gothic"/>
                        </a:rPr>
                        <a:t>frustrarse (to get frustrated)</a:t>
                      </a:r>
                    </a:p>
                  </a:txBody>
                  <a:tcPr marL="114300" marR="114300" marT="85725" marB="85725" anchor="ctr"/>
                </a:tc>
                <a:tc>
                  <a:txBody>
                    <a:bodyPr/>
                    <a:lstStyle/>
                    <a:p>
                      <a:pPr lvl="0">
                        <a:buNone/>
                      </a:pPr>
                      <a:r>
                        <a:rPr lang="en-US" sz="2000">
                          <a:effectLst/>
                          <a:latin typeface="Century Gothic"/>
                        </a:rPr>
                        <a:t>sorprenderse (to get surprised)</a:t>
                      </a:r>
                    </a:p>
                  </a:txBody>
                  <a:tcPr marL="114300" marR="114300" marT="85725" marB="85725" anchor="ctr"/>
                </a:tc>
                <a:extLst>
                  <a:ext uri="{0D108BD9-81ED-4DB2-BD59-A6C34878D82A}">
                    <a16:rowId xmlns:a16="http://schemas.microsoft.com/office/drawing/2014/main" val="3100940530"/>
                  </a:ext>
                </a:extLst>
              </a:tr>
              <a:tr h="345032">
                <a:tc>
                  <a:txBody>
                    <a:bodyPr/>
                    <a:lstStyle/>
                    <a:p>
                      <a:pPr fontAlgn="ctr"/>
                      <a:r>
                        <a:rPr lang="en-US" sz="2000">
                          <a:effectLst/>
                          <a:latin typeface="Century Gothic"/>
                        </a:rPr>
                        <a:t>sentirse (e&gt;ie) (to feel, have a feeling)</a:t>
                      </a:r>
                    </a:p>
                  </a:txBody>
                  <a:tcPr marL="114300" marR="114300" marT="85725" marB="85725" anchor="ctr"/>
                </a:tc>
                <a:tc>
                  <a:txBody>
                    <a:bodyPr/>
                    <a:lstStyle/>
                    <a:p>
                      <a:endParaRPr lang="en-US" sz="2000" dirty="0">
                        <a:latin typeface="Century Gothic"/>
                      </a:endParaRPr>
                    </a:p>
                  </a:txBody>
                  <a:tcPr/>
                </a:tc>
                <a:extLst>
                  <a:ext uri="{0D108BD9-81ED-4DB2-BD59-A6C34878D82A}">
                    <a16:rowId xmlns:a16="http://schemas.microsoft.com/office/drawing/2014/main" val="2377684800"/>
                  </a:ext>
                </a:extLst>
              </a:tr>
            </a:tbl>
          </a:graphicData>
        </a:graphic>
      </p:graphicFrame>
    </p:spTree>
    <p:extLst>
      <p:ext uri="{BB962C8B-B14F-4D97-AF65-F5344CB8AC3E}">
        <p14:creationId xmlns:p14="http://schemas.microsoft.com/office/powerpoint/2010/main" val="429451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80416-868F-4308-AE83-2C55561A6111}"/>
              </a:ext>
            </a:extLst>
          </p:cNvPr>
          <p:cNvSpPr>
            <a:spLocks noGrp="1"/>
          </p:cNvSpPr>
          <p:nvPr>
            <p:ph type="title"/>
          </p:nvPr>
        </p:nvSpPr>
        <p:spPr/>
        <p:txBody>
          <a:bodyPr/>
          <a:lstStyle/>
          <a:p>
            <a:r>
              <a:rPr lang="en-US"/>
              <a:t>Gramática: Reciprocal Verbs</a:t>
            </a:r>
          </a:p>
        </p:txBody>
      </p:sp>
      <p:sp>
        <p:nvSpPr>
          <p:cNvPr id="3" name="Text Placeholder 2">
            <a:extLst>
              <a:ext uri="{FF2B5EF4-FFF2-40B4-BE49-F238E27FC236}">
                <a16:creationId xmlns:a16="http://schemas.microsoft.com/office/drawing/2014/main" id="{770A4564-E48A-47E5-B006-D3DB96FCA85C}"/>
              </a:ext>
            </a:extLst>
          </p:cNvPr>
          <p:cNvSpPr>
            <a:spLocks noGrp="1"/>
          </p:cNvSpPr>
          <p:nvPr>
            <p:ph type="body" idx="1"/>
          </p:nvPr>
        </p:nvSpPr>
        <p:spPr/>
        <p:txBody>
          <a:bodyPr/>
          <a:lstStyle/>
          <a:p>
            <a:pPr>
              <a:buNone/>
            </a:pPr>
            <a:r>
              <a:rPr lang="en-US"/>
              <a:t>Reciprocal verbs are used to talk about actions that people do to each other. Reciprocal verbs are formed by the combination of a reflexive pronoun and a verb, very similar to the reflexive verbs. Since reciprocal actions always involve two or more people, only plural pronouns are considered reciprocal:</a:t>
            </a:r>
          </a:p>
          <a:p>
            <a:pPr>
              <a:buNone/>
            </a:pPr>
            <a:endParaRPr lang="en-US" dirty="0"/>
          </a:p>
          <a:p>
            <a:r>
              <a:rPr lang="en-US"/>
              <a:t>1a persona plural:  </a:t>
            </a:r>
            <a:r>
              <a:rPr lang="en-US" b="1"/>
              <a:t>nos</a:t>
            </a:r>
            <a:r>
              <a:rPr lang="en-US"/>
              <a:t> (</a:t>
            </a:r>
            <a:r>
              <a:rPr lang="en-US" i="1"/>
              <a:t>to, for, from, or off ourselves / each other</a:t>
            </a:r>
            <a:r>
              <a:rPr lang="en-US"/>
              <a:t>)</a:t>
            </a:r>
          </a:p>
          <a:p>
            <a:r>
              <a:rPr lang="en-US"/>
              <a:t>2a persona plural:  </a:t>
            </a:r>
            <a:r>
              <a:rPr lang="en-US" b="1"/>
              <a:t>os</a:t>
            </a:r>
            <a:r>
              <a:rPr lang="en-US"/>
              <a:t> (</a:t>
            </a:r>
            <a:r>
              <a:rPr lang="en-US" i="1"/>
              <a:t>to, for, from, or off yourselves / each other</a:t>
            </a:r>
            <a:r>
              <a:rPr lang="en-US"/>
              <a:t>)</a:t>
            </a:r>
          </a:p>
          <a:p>
            <a:r>
              <a:rPr lang="en-US"/>
              <a:t>3a persona plural:  </a:t>
            </a:r>
            <a:r>
              <a:rPr lang="en-US" b="1"/>
              <a:t>se</a:t>
            </a:r>
            <a:r>
              <a:rPr lang="en-US"/>
              <a:t> (</a:t>
            </a:r>
            <a:r>
              <a:rPr lang="en-US" i="1"/>
              <a:t>to, for, from, or off themselves, yourselves / each other</a:t>
            </a:r>
            <a:r>
              <a:rPr lang="en-US"/>
              <a:t>)</a:t>
            </a:r>
          </a:p>
          <a:p>
            <a:pPr marL="38100" indent="0">
              <a:buNone/>
            </a:pPr>
            <a:endParaRPr lang="en-US" dirty="0"/>
          </a:p>
        </p:txBody>
      </p:sp>
    </p:spTree>
    <p:extLst>
      <p:ext uri="{BB962C8B-B14F-4D97-AF65-F5344CB8AC3E}">
        <p14:creationId xmlns:p14="http://schemas.microsoft.com/office/powerpoint/2010/main" val="1476345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51D6-368E-48DB-B0DD-CCBB2FCC0131}"/>
              </a:ext>
            </a:extLst>
          </p:cNvPr>
          <p:cNvSpPr>
            <a:spLocks noGrp="1"/>
          </p:cNvSpPr>
          <p:nvPr>
            <p:ph type="title"/>
          </p:nvPr>
        </p:nvSpPr>
        <p:spPr/>
        <p:txBody>
          <a:bodyPr/>
          <a:lstStyle/>
          <a:p>
            <a:r>
              <a:rPr lang="en-US"/>
              <a:t>Gramática: Reciprocal or Reflexive</a:t>
            </a:r>
          </a:p>
        </p:txBody>
      </p:sp>
      <p:sp>
        <p:nvSpPr>
          <p:cNvPr id="3" name="Text Placeholder 2">
            <a:extLst>
              <a:ext uri="{FF2B5EF4-FFF2-40B4-BE49-F238E27FC236}">
                <a16:creationId xmlns:a16="http://schemas.microsoft.com/office/drawing/2014/main" id="{07146BF2-74CB-4379-A3AB-4D1618C77ADB}"/>
              </a:ext>
            </a:extLst>
          </p:cNvPr>
          <p:cNvSpPr>
            <a:spLocks noGrp="1"/>
          </p:cNvSpPr>
          <p:nvPr>
            <p:ph type="body" idx="1"/>
          </p:nvPr>
        </p:nvSpPr>
        <p:spPr/>
        <p:txBody>
          <a:bodyPr/>
          <a:lstStyle/>
          <a:p>
            <a:pPr>
              <a:buNone/>
            </a:pPr>
            <a:r>
              <a:rPr lang="en-US" dirty="0"/>
              <a:t>Sentences with reciprocal actions sometimes look just like sentences with reflexive actions. To differentiate a reflexive action from a reciprocal action, the use of expressions such as “el </a:t>
            </a:r>
            <a:r>
              <a:rPr lang="en-US" dirty="0" err="1"/>
              <a:t>uno</a:t>
            </a:r>
            <a:r>
              <a:rPr lang="en-US" dirty="0"/>
              <a:t> al </a:t>
            </a:r>
            <a:r>
              <a:rPr lang="en-US" dirty="0" err="1"/>
              <a:t>otro</a:t>
            </a:r>
            <a:r>
              <a:rPr lang="en-US" dirty="0"/>
              <a:t>”, “</a:t>
            </a:r>
            <a:r>
              <a:rPr lang="en-US" dirty="0" err="1"/>
              <a:t>uno</a:t>
            </a:r>
            <a:r>
              <a:rPr lang="en-US" dirty="0"/>
              <a:t> a </a:t>
            </a:r>
            <a:r>
              <a:rPr lang="en-US" dirty="0" err="1"/>
              <a:t>otro</a:t>
            </a:r>
            <a:r>
              <a:rPr lang="en-US" dirty="0"/>
              <a:t>”, “</a:t>
            </a:r>
            <a:r>
              <a:rPr lang="en-US" dirty="0" err="1"/>
              <a:t>mutuamente</a:t>
            </a:r>
            <a:r>
              <a:rPr lang="en-US" dirty="0"/>
              <a:t>”, “</a:t>
            </a:r>
            <a:r>
              <a:rPr lang="en-US" dirty="0" err="1"/>
              <a:t>recíprocamente</a:t>
            </a:r>
            <a:r>
              <a:rPr lang="en-US" dirty="0"/>
              <a:t>”, “entre </a:t>
            </a:r>
            <a:r>
              <a:rPr lang="en-US" dirty="0" err="1"/>
              <a:t>sí</a:t>
            </a:r>
            <a:r>
              <a:rPr lang="en-US" dirty="0"/>
              <a:t>”, etc. can be added to a phrase to show that the subjects are performing the action on each other. All these expressions can be roughly translated as “each other”, “one another”, or “mutually”.</a:t>
            </a:r>
          </a:p>
          <a:p>
            <a:pPr marL="38100" indent="0">
              <a:buNone/>
            </a:pPr>
            <a:endParaRPr lang="en-US" dirty="0"/>
          </a:p>
          <a:p>
            <a:pPr marL="38100" indent="0">
              <a:buNone/>
            </a:pPr>
            <a:r>
              <a:rPr lang="en-US" dirty="0"/>
              <a:t>For example:</a:t>
            </a:r>
          </a:p>
          <a:p>
            <a:pPr marL="285750" indent="-285750"/>
            <a:r>
              <a:rPr lang="en-US" dirty="0"/>
              <a:t>Se </a:t>
            </a:r>
            <a:r>
              <a:rPr lang="en-US" dirty="0" err="1"/>
              <a:t>aman</a:t>
            </a:r>
            <a:r>
              <a:rPr lang="en-US" dirty="0"/>
              <a:t> </a:t>
            </a:r>
            <a:r>
              <a:rPr lang="en-US" dirty="0" err="1"/>
              <a:t>mutuamente</a:t>
            </a:r>
            <a:r>
              <a:rPr lang="en-US" dirty="0"/>
              <a:t>. (</a:t>
            </a:r>
            <a:r>
              <a:rPr lang="en-US" i="1" dirty="0"/>
              <a:t>They love one another.</a:t>
            </a:r>
            <a:r>
              <a:rPr lang="en-US" dirty="0"/>
              <a:t>)</a:t>
            </a:r>
          </a:p>
          <a:p>
            <a:pPr indent="-342900"/>
            <a:r>
              <a:rPr lang="en-US" dirty="0"/>
              <a:t>Se </a:t>
            </a:r>
            <a:r>
              <a:rPr lang="en-US" dirty="0" err="1"/>
              <a:t>miran</a:t>
            </a:r>
            <a:r>
              <a:rPr lang="en-US" dirty="0"/>
              <a:t> el </a:t>
            </a:r>
            <a:r>
              <a:rPr lang="en-US" dirty="0" err="1"/>
              <a:t>uno</a:t>
            </a:r>
            <a:r>
              <a:rPr lang="en-US" dirty="0"/>
              <a:t> al </a:t>
            </a:r>
            <a:r>
              <a:rPr lang="en-US" dirty="0" err="1"/>
              <a:t>otro</a:t>
            </a:r>
            <a:r>
              <a:rPr lang="en-US" dirty="0"/>
              <a:t> por la </a:t>
            </a:r>
            <a:r>
              <a:rPr lang="en-US" dirty="0" err="1"/>
              <a:t>ventana</a:t>
            </a:r>
            <a:r>
              <a:rPr lang="en-US" dirty="0"/>
              <a:t>. (</a:t>
            </a:r>
            <a:r>
              <a:rPr lang="en-US" i="1" dirty="0"/>
              <a:t>They look at each other through the window.</a:t>
            </a:r>
            <a:r>
              <a:rPr lang="en-US" dirty="0"/>
              <a:t>)</a:t>
            </a:r>
          </a:p>
        </p:txBody>
      </p:sp>
    </p:spTree>
    <p:extLst>
      <p:ext uri="{BB962C8B-B14F-4D97-AF65-F5344CB8AC3E}">
        <p14:creationId xmlns:p14="http://schemas.microsoft.com/office/powerpoint/2010/main" val="1842154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51D6-368E-48DB-B0DD-CCBB2FCC0131}"/>
              </a:ext>
            </a:extLst>
          </p:cNvPr>
          <p:cNvSpPr>
            <a:spLocks noGrp="1"/>
          </p:cNvSpPr>
          <p:nvPr>
            <p:ph type="title"/>
          </p:nvPr>
        </p:nvSpPr>
        <p:spPr/>
        <p:txBody>
          <a:bodyPr/>
          <a:lstStyle/>
          <a:p>
            <a:r>
              <a:rPr lang="en-US"/>
              <a:t>Gramática: Reciprocal or Reflexive</a:t>
            </a:r>
          </a:p>
        </p:txBody>
      </p:sp>
      <p:sp>
        <p:nvSpPr>
          <p:cNvPr id="3" name="Text Placeholder 2">
            <a:extLst>
              <a:ext uri="{FF2B5EF4-FFF2-40B4-BE49-F238E27FC236}">
                <a16:creationId xmlns:a16="http://schemas.microsoft.com/office/drawing/2014/main" id="{07146BF2-74CB-4379-A3AB-4D1618C77ADB}"/>
              </a:ext>
            </a:extLst>
          </p:cNvPr>
          <p:cNvSpPr>
            <a:spLocks noGrp="1"/>
          </p:cNvSpPr>
          <p:nvPr>
            <p:ph type="body" idx="1"/>
          </p:nvPr>
        </p:nvSpPr>
        <p:spPr/>
        <p:txBody>
          <a:bodyPr/>
          <a:lstStyle/>
          <a:p>
            <a:pPr>
              <a:buNone/>
            </a:pPr>
            <a:r>
              <a:rPr lang="en-US" dirty="0"/>
              <a:t>To specify that an action is reflexive, we can use phrases like “a </a:t>
            </a:r>
            <a:r>
              <a:rPr lang="en-US" dirty="0" err="1"/>
              <a:t>sí</a:t>
            </a:r>
            <a:r>
              <a:rPr lang="en-US" dirty="0"/>
              <a:t> </a:t>
            </a:r>
            <a:r>
              <a:rPr lang="en-US" dirty="0" err="1"/>
              <a:t>mismo</a:t>
            </a:r>
            <a:r>
              <a:rPr lang="en-US" dirty="0"/>
              <a:t>” (</a:t>
            </a:r>
            <a:r>
              <a:rPr lang="en-US" i="1" dirty="0"/>
              <a:t>to him/herself</a:t>
            </a:r>
            <a:r>
              <a:rPr lang="en-US" dirty="0"/>
              <a:t>) or “a </a:t>
            </a:r>
            <a:r>
              <a:rPr lang="en-US" dirty="0" err="1"/>
              <a:t>sí</a:t>
            </a:r>
            <a:r>
              <a:rPr lang="en-US" dirty="0"/>
              <a:t> </a:t>
            </a:r>
            <a:r>
              <a:rPr lang="en-US" dirty="0" err="1"/>
              <a:t>mismos</a:t>
            </a:r>
            <a:r>
              <a:rPr lang="en-US" dirty="0"/>
              <a:t>” (</a:t>
            </a:r>
            <a:r>
              <a:rPr lang="en-US" i="1" dirty="0"/>
              <a:t>to themselves</a:t>
            </a:r>
            <a:r>
              <a:rPr lang="en-US" dirty="0"/>
              <a:t>).</a:t>
            </a:r>
          </a:p>
          <a:p>
            <a:pPr>
              <a:buNone/>
            </a:pPr>
            <a:endParaRPr lang="en-US" dirty="0"/>
          </a:p>
          <a:p>
            <a:pPr>
              <a:buNone/>
            </a:pPr>
            <a:r>
              <a:rPr lang="en-US" dirty="0"/>
              <a:t>For example:</a:t>
            </a:r>
          </a:p>
          <a:p>
            <a:pPr marL="285750" indent="-285750"/>
            <a:r>
              <a:rPr lang="en-US" dirty="0"/>
              <a:t>Se </a:t>
            </a:r>
            <a:r>
              <a:rPr lang="en-US" dirty="0" err="1"/>
              <a:t>miran</a:t>
            </a:r>
            <a:r>
              <a:rPr lang="en-US" dirty="0"/>
              <a:t> a </a:t>
            </a:r>
            <a:r>
              <a:rPr lang="en-US" dirty="0" err="1"/>
              <a:t>sí</a:t>
            </a:r>
            <a:r>
              <a:rPr lang="en-US" dirty="0"/>
              <a:t> </a:t>
            </a:r>
            <a:r>
              <a:rPr lang="en-US" dirty="0" err="1"/>
              <a:t>mismos</a:t>
            </a:r>
            <a:r>
              <a:rPr lang="en-US" dirty="0"/>
              <a:t> en el </a:t>
            </a:r>
            <a:r>
              <a:rPr lang="en-US" dirty="0" err="1"/>
              <a:t>espejo</a:t>
            </a:r>
            <a:r>
              <a:rPr lang="en-US" dirty="0"/>
              <a:t>. </a:t>
            </a:r>
          </a:p>
          <a:p>
            <a:pPr marL="0" indent="0">
              <a:buNone/>
            </a:pPr>
            <a:r>
              <a:rPr lang="en-US" dirty="0"/>
              <a:t>(</a:t>
            </a:r>
            <a:r>
              <a:rPr lang="en-US" i="1" dirty="0"/>
              <a:t>They look at themselves in the mirror.</a:t>
            </a:r>
            <a:r>
              <a:rPr lang="en-US" dirty="0"/>
              <a:t>)</a:t>
            </a:r>
            <a:endParaRPr lang="en-US"/>
          </a:p>
          <a:p>
            <a:pPr marL="38100" indent="0">
              <a:buNone/>
            </a:pPr>
            <a:endParaRPr lang="en-US" dirty="0"/>
          </a:p>
        </p:txBody>
      </p:sp>
      <p:pic>
        <p:nvPicPr>
          <p:cNvPr id="4" name="Picture 4" descr="people standing in front of a mirror posing for the camera">
            <a:extLst>
              <a:ext uri="{FF2B5EF4-FFF2-40B4-BE49-F238E27FC236}">
                <a16:creationId xmlns:a16="http://schemas.microsoft.com/office/drawing/2014/main" id="{9DB27B09-6CDB-4B8A-9D3D-CBDA4DD7867F}"/>
              </a:ext>
            </a:extLst>
          </p:cNvPr>
          <p:cNvPicPr>
            <a:picLocks noChangeAspect="1"/>
          </p:cNvPicPr>
          <p:nvPr/>
        </p:nvPicPr>
        <p:blipFill>
          <a:blip r:embed="rId3"/>
          <a:stretch>
            <a:fillRect/>
          </a:stretch>
        </p:blipFill>
        <p:spPr>
          <a:xfrm>
            <a:off x="6245449" y="3112621"/>
            <a:ext cx="4601939" cy="3060130"/>
          </a:xfrm>
          <a:prstGeom prst="rect">
            <a:avLst/>
          </a:prstGeom>
        </p:spPr>
      </p:pic>
    </p:spTree>
    <p:extLst>
      <p:ext uri="{BB962C8B-B14F-4D97-AF65-F5344CB8AC3E}">
        <p14:creationId xmlns:p14="http://schemas.microsoft.com/office/powerpoint/2010/main" val="222618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5CF4-6A47-4262-83EF-4CACC1D00AFC}"/>
              </a:ext>
            </a:extLst>
          </p:cNvPr>
          <p:cNvSpPr>
            <a:spLocks noGrp="1"/>
          </p:cNvSpPr>
          <p:nvPr>
            <p:ph type="title"/>
          </p:nvPr>
        </p:nvSpPr>
        <p:spPr/>
        <p:txBody>
          <a:bodyPr/>
          <a:lstStyle/>
          <a:p>
            <a:r>
              <a:rPr lang="en-US"/>
              <a:t>Common Reciprocal Verbs</a:t>
            </a:r>
          </a:p>
        </p:txBody>
      </p:sp>
      <p:sp>
        <p:nvSpPr>
          <p:cNvPr id="3" name="Text Placeholder 2">
            <a:extLst>
              <a:ext uri="{FF2B5EF4-FFF2-40B4-BE49-F238E27FC236}">
                <a16:creationId xmlns:a16="http://schemas.microsoft.com/office/drawing/2014/main" id="{D1F7581B-FB9F-4EE4-9DEA-54130FB60BCE}"/>
              </a:ext>
            </a:extLst>
          </p:cNvPr>
          <p:cNvSpPr>
            <a:spLocks noGrp="1"/>
          </p:cNvSpPr>
          <p:nvPr>
            <p:ph type="body" idx="1"/>
          </p:nvPr>
        </p:nvSpPr>
        <p:spPr/>
        <p:txBody>
          <a:bodyPr/>
          <a:lstStyle/>
          <a:p>
            <a:pPr>
              <a:buNone/>
            </a:pPr>
            <a:r>
              <a:rPr lang="en-US"/>
              <a:t>In English you would not need to emphasize that the two people are doing the action together because it is already implied. Therefore, in Spanish try to think about verbs that involve two people and remember that you may need the reflexive pronouns. Below you’ll find a list of verbs that are commonly used to talk about reciprocal actions.</a:t>
            </a:r>
          </a:p>
          <a:p>
            <a:pPr>
              <a:buNone/>
            </a:pPr>
            <a:endParaRPr lang="en-US" dirty="0"/>
          </a:p>
          <a:p>
            <a:pPr marL="285750" indent="-285750"/>
            <a:r>
              <a:rPr lang="en-US"/>
              <a:t>Abrazarse (</a:t>
            </a:r>
            <a:r>
              <a:rPr lang="en-US" i="1"/>
              <a:t>to hug each other</a:t>
            </a:r>
            <a:r>
              <a:rPr lang="en-US"/>
              <a:t>)</a:t>
            </a:r>
          </a:p>
          <a:p>
            <a:pPr marL="285750" indent="-285750"/>
            <a:r>
              <a:rPr lang="en-US"/>
              <a:t>Ayudarse (</a:t>
            </a:r>
            <a:r>
              <a:rPr lang="en-US" i="1"/>
              <a:t>to help each other</a:t>
            </a:r>
            <a:r>
              <a:rPr lang="en-US"/>
              <a:t>)</a:t>
            </a:r>
          </a:p>
          <a:p>
            <a:pPr marL="285750" indent="-285750"/>
            <a:r>
              <a:rPr lang="en-US"/>
              <a:t>Besarse (</a:t>
            </a:r>
            <a:r>
              <a:rPr lang="en-US" i="1"/>
              <a:t>to kiss each other</a:t>
            </a:r>
            <a:r>
              <a:rPr lang="en-US"/>
              <a:t>)</a:t>
            </a:r>
          </a:p>
          <a:p>
            <a:pPr marL="285750" indent="-285750"/>
            <a:r>
              <a:rPr lang="en-US"/>
              <a:t>Casarse (</a:t>
            </a:r>
            <a:r>
              <a:rPr lang="en-US" i="1"/>
              <a:t>to marry each other</a:t>
            </a:r>
            <a:r>
              <a:rPr lang="en-US"/>
              <a:t>)</a:t>
            </a:r>
          </a:p>
          <a:p>
            <a:pPr marL="285750" indent="-285750"/>
            <a:r>
              <a:rPr lang="en-US"/>
              <a:t>Conocerse (</a:t>
            </a:r>
            <a:r>
              <a:rPr lang="en-US" i="1"/>
              <a:t>to know each other</a:t>
            </a:r>
            <a:r>
              <a:rPr lang="en-US"/>
              <a:t>)</a:t>
            </a:r>
          </a:p>
          <a:p>
            <a:pPr marL="285750" indent="-285750"/>
            <a:r>
              <a:rPr lang="en-US"/>
              <a:t>Despedirse (</a:t>
            </a:r>
            <a:r>
              <a:rPr lang="en-US" i="1"/>
              <a:t>to say goodbye to each other</a:t>
            </a:r>
            <a:r>
              <a:rPr lang="en-US"/>
              <a:t>)</a:t>
            </a:r>
          </a:p>
        </p:txBody>
      </p:sp>
      <p:sp>
        <p:nvSpPr>
          <p:cNvPr id="6" name="Text Placeholder 2">
            <a:extLst>
              <a:ext uri="{FF2B5EF4-FFF2-40B4-BE49-F238E27FC236}">
                <a16:creationId xmlns:a16="http://schemas.microsoft.com/office/drawing/2014/main" id="{E54C91C3-DC8D-4160-94FD-9E1C2774419C}"/>
              </a:ext>
            </a:extLst>
          </p:cNvPr>
          <p:cNvSpPr txBox="1">
            <a:spLocks/>
          </p:cNvSpPr>
          <p:nvPr/>
        </p:nvSpPr>
        <p:spPr>
          <a:xfrm>
            <a:off x="6104792" y="3736487"/>
            <a:ext cx="5606562" cy="2439012"/>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342900" marR="0" lvl="0" indent="-304800" algn="l" rtl="0" eaLnBrk="1" hangingPunct="1">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eaLnBrk="1" hangingPunct="1">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eaLnBrk="1" hangingPunct="1">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r>
              <a:rPr lang="en-US"/>
              <a:t>Divorciarse (to divorce each other) </a:t>
            </a:r>
            <a:endParaRPr lang="en-US" dirty="0"/>
          </a:p>
          <a:p>
            <a:r>
              <a:rPr lang="en-US"/>
              <a:t>Mirarse (to look at each other) </a:t>
            </a:r>
          </a:p>
          <a:p>
            <a:r>
              <a:rPr lang="en-US"/>
              <a:t>Pelearse (to fight with each other) </a:t>
            </a:r>
          </a:p>
          <a:p>
            <a:r>
              <a:rPr lang="en-US"/>
              <a:t>Reunirse (to get together) </a:t>
            </a:r>
          </a:p>
          <a:p>
            <a:pPr marL="285750" indent="-285750"/>
            <a:r>
              <a:rPr lang="en-US"/>
              <a:t>Turnarse (to take turns) </a:t>
            </a:r>
          </a:p>
          <a:p>
            <a:pPr marL="38100" indent="0">
              <a:buFont typeface="Arial"/>
              <a:buNone/>
            </a:pPr>
            <a:endParaRPr lang="en-US" dirty="0"/>
          </a:p>
          <a:p>
            <a:pPr marL="38100" indent="0">
              <a:buFont typeface="Arial"/>
              <a:buNone/>
            </a:pPr>
            <a:endParaRPr lang="en-US" dirty="0"/>
          </a:p>
        </p:txBody>
      </p:sp>
    </p:spTree>
    <p:extLst>
      <p:ext uri="{BB962C8B-B14F-4D97-AF65-F5344CB8AC3E}">
        <p14:creationId xmlns:p14="http://schemas.microsoft.com/office/powerpoint/2010/main" val="1910708473"/>
      </p:ext>
    </p:extLst>
  </p:cSld>
  <p:clrMapOvr>
    <a:masterClrMapping/>
  </p:clrMapOvr>
</p:sld>
</file>

<file path=ppt/theme/theme1.xml><?xml version="1.0" encoding="utf-8"?>
<a:theme xmlns:a="http://schemas.openxmlformats.org/drawingml/2006/main" name="spanish">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panish" id="{1211721C-2912-9942-B203-62AA24E29B9A}" vid="{75A8EDD8-37AC-6A4E-9A4A-D71419DCD5A3}"/>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spanish</Template>
  <TotalTime>0</TotalTime>
  <Words>1574</Words>
  <Application>Microsoft Macintosh PowerPoint</Application>
  <PresentationFormat>Widescreen</PresentationFormat>
  <Paragraphs>130</Paragraphs>
  <Slides>16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Century Gothic</vt:lpstr>
      <vt:lpstr>spanish</vt:lpstr>
      <vt:lpstr>Introductory Spanish</vt:lpstr>
      <vt:lpstr>Aburrirse en el momento adecuado es signo de inteligencia</vt:lpstr>
      <vt:lpstr>Learning Outcomes: Aburrirse en el momento adecuado es signo de inteligencia</vt:lpstr>
      <vt:lpstr>Introduction to Aburrirse en el momento adecuado es signo de inteligencia</vt:lpstr>
      <vt:lpstr>Gramática: Reflexive verbs that refer to emotions</vt:lpstr>
      <vt:lpstr>Gramática: Reciprocal Verbs</vt:lpstr>
      <vt:lpstr>Gramática: Reciprocal or Reflexive</vt:lpstr>
      <vt:lpstr>Gramática: Reciprocal or Reflexive</vt:lpstr>
      <vt:lpstr>Common Reciprocal Verbs</vt:lpstr>
      <vt:lpstr>Ejercicios</vt:lpstr>
      <vt:lpstr>Actividad: Amistades y Amores</vt:lpstr>
      <vt:lpstr>Actividad: Las relaciones hoy</vt:lpstr>
      <vt:lpstr>Actividad: Telenovela</vt:lpstr>
      <vt:lpstr>Practice Question 1</vt:lpstr>
      <vt:lpstr>Practice Question 2</vt:lpstr>
      <vt:lpstr>Quick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The  Role of Business</dc:title>
  <dc:creator>Sarah Liebman</dc:creator>
  <cp:lastModifiedBy>Spencer De Vries</cp:lastModifiedBy>
  <cp:revision>404</cp:revision>
  <dcterms:modified xsi:type="dcterms:W3CDTF">2020-07-05T00:13:57Z</dcterms:modified>
</cp:coreProperties>
</file>