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1"/>
  </p:sldMasterIdLst>
  <p:notesMasterIdLst>
    <p:notesMasterId r:id="rId19"/>
  </p:notesMasterIdLst>
  <p:sldIdLst>
    <p:sldId id="256" r:id="rId2"/>
    <p:sldId id="292" r:id="rId3"/>
    <p:sldId id="299" r:id="rId4"/>
    <p:sldId id="345" r:id="rId5"/>
    <p:sldId id="347" r:id="rId6"/>
    <p:sldId id="348" r:id="rId7"/>
    <p:sldId id="349" r:id="rId8"/>
    <p:sldId id="350" r:id="rId9"/>
    <p:sldId id="336" r:id="rId10"/>
    <p:sldId id="339" r:id="rId11"/>
    <p:sldId id="351" r:id="rId12"/>
    <p:sldId id="353" r:id="rId13"/>
    <p:sldId id="352" r:id="rId14"/>
    <p:sldId id="354" r:id="rId15"/>
    <p:sldId id="311" r:id="rId16"/>
    <p:sldId id="346" r:id="rId17"/>
    <p:sldId id="274"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D9FF58-DC91-4D89-AD3F-287499744386}" v="22" dt="2020-02-11T23:48:11.480"/>
    <p1510:client id="{497A4D7E-35FF-4969-8D28-D357C561470E}" v="2" dt="2019-08-21T22:21:50.420"/>
    <p1510:client id="{819C097F-32CE-4FC0-AF92-6F5F93809BC0}" v="6" dt="2019-08-12T20:14:20.835"/>
    <p1510:client id="{A07D4E75-2C84-42BA-BE8B-724DC40712E4}" v="852" dt="2020-02-06T06:37:04.591"/>
    <p1510:client id="{A8FE0BC0-860E-48C2-BC44-F6D80E5828CF}" v="104" dt="2020-02-01T20:25:19.009"/>
    <p1510:client id="{FCC009FE-AD93-40A4-AF70-772EFB6F2CD6}" v="13" dt="2019-08-12T16:59:24.8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1"/>
  </p:normalViewPr>
  <p:slideViewPr>
    <p:cSldViewPr snapToGrid="0">
      <p:cViewPr varScale="1">
        <p:scale>
          <a:sx n="104" d="100"/>
          <a:sy n="104" d="100"/>
        </p:scale>
        <p:origin x="896" y="20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e38cf5fff1ccbbef" providerId="Windows Live" clId="Web-{6DD811F6-0AAC-4193-8150-532F8CCCBC0A}"/>
    <pc:docChg chg="modSld">
      <pc:chgData name="Guest User" userId="e38cf5fff1ccbbef" providerId="Windows Live" clId="Web-{6DD811F6-0AAC-4193-8150-532F8CCCBC0A}" dt="2019-08-22T20:43:47.869" v="274"/>
      <pc:docMkLst>
        <pc:docMk/>
      </pc:docMkLst>
      <pc:sldChg chg="modNotes">
        <pc:chgData name="Guest User" userId="e38cf5fff1ccbbef" providerId="Windows Live" clId="Web-{6DD811F6-0AAC-4193-8150-532F8CCCBC0A}" dt="2019-08-22T20:38:52.246" v="41"/>
        <pc:sldMkLst>
          <pc:docMk/>
          <pc:sldMk cId="4097320238" sldId="332"/>
        </pc:sldMkLst>
      </pc:sldChg>
      <pc:sldChg chg="modNotes">
        <pc:chgData name="Guest User" userId="e38cf5fff1ccbbef" providerId="Windows Live" clId="Web-{6DD811F6-0AAC-4193-8150-532F8CCCBC0A}" dt="2019-08-22T20:43:07.510" v="232"/>
        <pc:sldMkLst>
          <pc:docMk/>
          <pc:sldMk cId="318780012" sldId="338"/>
        </pc:sldMkLst>
      </pc:sldChg>
      <pc:sldChg chg="modNotes">
        <pc:chgData name="Guest User" userId="e38cf5fff1ccbbef" providerId="Windows Live" clId="Web-{6DD811F6-0AAC-4193-8150-532F8CCCBC0A}" dt="2019-08-22T20:39:34.855" v="70"/>
        <pc:sldMkLst>
          <pc:docMk/>
          <pc:sldMk cId="3685413596" sldId="340"/>
        </pc:sldMkLst>
      </pc:sldChg>
      <pc:sldChg chg="modNotes">
        <pc:chgData name="Guest User" userId="e38cf5fff1ccbbef" providerId="Windows Live" clId="Web-{6DD811F6-0AAC-4193-8150-532F8CCCBC0A}" dt="2019-08-22T20:43:47.869" v="274"/>
        <pc:sldMkLst>
          <pc:docMk/>
          <pc:sldMk cId="2823414821" sldId="341"/>
        </pc:sldMkLst>
      </pc:sldChg>
    </pc:docChg>
  </pc:docChgLst>
  <pc:docChgLst>
    <pc:chgData name="Guest User" userId="e38cf5fff1ccbbef" providerId="Windows Live" clId="Web-{819C097F-32CE-4FC0-AF92-6F5F93809BC0}"/>
    <pc:docChg chg="modSld">
      <pc:chgData name="Guest User" userId="e38cf5fff1ccbbef" providerId="Windows Live" clId="Web-{819C097F-32CE-4FC0-AF92-6F5F93809BC0}" dt="2019-08-12T20:14:20.835" v="5" actId="20577"/>
      <pc:docMkLst>
        <pc:docMk/>
      </pc:docMkLst>
      <pc:sldChg chg="modSp">
        <pc:chgData name="Guest User" userId="e38cf5fff1ccbbef" providerId="Windows Live" clId="Web-{819C097F-32CE-4FC0-AF92-6F5F93809BC0}" dt="2019-08-12T20:08:55.289" v="2" actId="20577"/>
        <pc:sldMkLst>
          <pc:docMk/>
          <pc:sldMk cId="0" sldId="256"/>
        </pc:sldMkLst>
        <pc:spChg chg="mod">
          <ac:chgData name="Guest User" userId="e38cf5fff1ccbbef" providerId="Windows Live" clId="Web-{819C097F-32CE-4FC0-AF92-6F5F93809BC0}" dt="2019-08-12T20:08:55.289" v="2" actId="20577"/>
          <ac:spMkLst>
            <pc:docMk/>
            <pc:sldMk cId="0" sldId="256"/>
            <ac:spMk id="6" creationId="{7766042E-BEC4-904E-9FCA-2079983A42E9}"/>
          </ac:spMkLst>
        </pc:spChg>
      </pc:sldChg>
      <pc:sldChg chg="modSp">
        <pc:chgData name="Guest User" userId="e38cf5fff1ccbbef" providerId="Windows Live" clId="Web-{819C097F-32CE-4FC0-AF92-6F5F93809BC0}" dt="2019-08-12T20:14:20.835" v="5" actId="20577"/>
        <pc:sldMkLst>
          <pc:docMk/>
          <pc:sldMk cId="3005863671" sldId="307"/>
        </pc:sldMkLst>
        <pc:spChg chg="mod">
          <ac:chgData name="Guest User" userId="e38cf5fff1ccbbef" providerId="Windows Live" clId="Web-{819C097F-32CE-4FC0-AF92-6F5F93809BC0}" dt="2019-08-12T20:14:20.835" v="5" actId="20577"/>
          <ac:spMkLst>
            <pc:docMk/>
            <pc:sldMk cId="3005863671" sldId="307"/>
            <ac:spMk id="4" creationId="{DA67CFDE-E5A7-C84A-9B10-D2A33B362978}"/>
          </ac:spMkLst>
        </pc:spChg>
      </pc:sldChg>
    </pc:docChg>
  </pc:docChgLst>
  <pc:docChgLst>
    <pc:chgData name="Guest User" userId="e38cf5fff1ccbbef" providerId="Windows Live" clId="Web-{31D3A5C1-D8EB-4AC8-A4A0-415AF2B75AC7}"/>
    <pc:docChg chg="modSld">
      <pc:chgData name="Guest User" userId="e38cf5fff1ccbbef" providerId="Windows Live" clId="Web-{31D3A5C1-D8EB-4AC8-A4A0-415AF2B75AC7}" dt="2019-08-22T21:19:05.015" v="4" actId="20577"/>
      <pc:docMkLst>
        <pc:docMk/>
      </pc:docMkLst>
      <pc:sldChg chg="modSp">
        <pc:chgData name="Guest User" userId="e38cf5fff1ccbbef" providerId="Windows Live" clId="Web-{31D3A5C1-D8EB-4AC8-A4A0-415AF2B75AC7}" dt="2019-08-22T21:19:05.015" v="4" actId="20577"/>
        <pc:sldMkLst>
          <pc:docMk/>
          <pc:sldMk cId="0" sldId="331"/>
        </pc:sldMkLst>
        <pc:spChg chg="mod">
          <ac:chgData name="Guest User" userId="e38cf5fff1ccbbef" providerId="Windows Live" clId="Web-{31D3A5C1-D8EB-4AC8-A4A0-415AF2B75AC7}" dt="2019-08-22T21:19:05.015" v="4" actId="20577"/>
          <ac:spMkLst>
            <pc:docMk/>
            <pc:sldMk cId="0" sldId="331"/>
            <ac:spMk id="2" creationId="{00000000-0000-0000-0000-000000000000}"/>
          </ac:spMkLst>
        </pc:spChg>
      </pc:sldChg>
      <pc:sldChg chg="modSp">
        <pc:chgData name="Guest User" userId="e38cf5fff1ccbbef" providerId="Windows Live" clId="Web-{31D3A5C1-D8EB-4AC8-A4A0-415AF2B75AC7}" dt="2019-08-22T21:18:58.030" v="1" actId="20577"/>
        <pc:sldMkLst>
          <pc:docMk/>
          <pc:sldMk cId="3813879265" sldId="339"/>
        </pc:sldMkLst>
        <pc:spChg chg="mod">
          <ac:chgData name="Guest User" userId="e38cf5fff1ccbbef" providerId="Windows Live" clId="Web-{31D3A5C1-D8EB-4AC8-A4A0-415AF2B75AC7}" dt="2019-08-22T21:18:58.030" v="1" actId="20577"/>
          <ac:spMkLst>
            <pc:docMk/>
            <pc:sldMk cId="3813879265" sldId="339"/>
            <ac:spMk id="2" creationId="{00066170-BEE8-4679-9845-D12666BF1833}"/>
          </ac:spMkLst>
        </pc:spChg>
      </pc:sldChg>
    </pc:docChg>
  </pc:docChgLst>
  <pc:docChgLst>
    <pc:chgData name="Guest User" userId="e38cf5fff1ccbbef" providerId="Windows Live" clId="Web-{46AA7075-060D-4371-9CC8-E516CA3F3DA4}"/>
    <pc:docChg chg="addSld modSld">
      <pc:chgData name="Guest User" userId="e38cf5fff1ccbbef" providerId="Windows Live" clId="Web-{46AA7075-060D-4371-9CC8-E516CA3F3DA4}" dt="2019-08-23T18:32:57.683" v="33" actId="20577"/>
      <pc:docMkLst>
        <pc:docMk/>
      </pc:docMkLst>
      <pc:sldChg chg="modSp new">
        <pc:chgData name="Guest User" userId="e38cf5fff1ccbbef" providerId="Windows Live" clId="Web-{46AA7075-060D-4371-9CC8-E516CA3F3DA4}" dt="2019-08-23T18:32:57.683" v="33" actId="20577"/>
        <pc:sldMkLst>
          <pc:docMk/>
          <pc:sldMk cId="2094117202" sldId="345"/>
        </pc:sldMkLst>
        <pc:spChg chg="mod">
          <ac:chgData name="Guest User" userId="e38cf5fff1ccbbef" providerId="Windows Live" clId="Web-{46AA7075-060D-4371-9CC8-E516CA3F3DA4}" dt="2019-08-23T18:31:24.637" v="24" actId="20577"/>
          <ac:spMkLst>
            <pc:docMk/>
            <pc:sldMk cId="2094117202" sldId="345"/>
            <ac:spMk id="2" creationId="{2AF33A63-B4D7-4CC6-A805-1807F37AA4D9}"/>
          </ac:spMkLst>
        </pc:spChg>
        <pc:spChg chg="mod">
          <ac:chgData name="Guest User" userId="e38cf5fff1ccbbef" providerId="Windows Live" clId="Web-{46AA7075-060D-4371-9CC8-E516CA3F3DA4}" dt="2019-08-23T18:32:57.683" v="33" actId="20577"/>
          <ac:spMkLst>
            <pc:docMk/>
            <pc:sldMk cId="2094117202" sldId="345"/>
            <ac:spMk id="3" creationId="{825D01C3-6DF9-43AD-86EA-295337FBF9AC}"/>
          </ac:spMkLst>
        </pc:spChg>
      </pc:sldChg>
    </pc:docChg>
  </pc:docChgLst>
  <pc:docChgLst>
    <pc:chgData name="Guest User" userId="e38cf5fff1ccbbef" providerId="Windows Live" clId="Web-{0E28E49C-4332-49C8-8760-C9B9A764E33B}"/>
    <pc:docChg chg="delSld modSld">
      <pc:chgData name="Guest User" userId="e38cf5fff1ccbbef" providerId="Windows Live" clId="Web-{0E28E49C-4332-49C8-8760-C9B9A764E33B}" dt="2019-08-13T16:25:15.219" v="11" actId="20577"/>
      <pc:docMkLst>
        <pc:docMk/>
      </pc:docMkLst>
      <pc:sldChg chg="del">
        <pc:chgData name="Guest User" userId="e38cf5fff1ccbbef" providerId="Windows Live" clId="Web-{0E28E49C-4332-49C8-8760-C9B9A764E33B}" dt="2019-08-13T16:24:18.750" v="0"/>
        <pc:sldMkLst>
          <pc:docMk/>
          <pc:sldMk cId="3005863671" sldId="307"/>
        </pc:sldMkLst>
      </pc:sldChg>
      <pc:sldChg chg="modSp">
        <pc:chgData name="Guest User" userId="e38cf5fff1ccbbef" providerId="Windows Live" clId="Web-{0E28E49C-4332-49C8-8760-C9B9A764E33B}" dt="2019-08-13T16:25:15.219" v="11" actId="20577"/>
        <pc:sldMkLst>
          <pc:docMk/>
          <pc:sldMk cId="2289254147" sldId="336"/>
        </pc:sldMkLst>
        <pc:spChg chg="mod">
          <ac:chgData name="Guest User" userId="e38cf5fff1ccbbef" providerId="Windows Live" clId="Web-{0E28E49C-4332-49C8-8760-C9B9A764E33B}" dt="2019-08-13T16:25:15.219" v="11" actId="20577"/>
          <ac:spMkLst>
            <pc:docMk/>
            <pc:sldMk cId="2289254147" sldId="336"/>
            <ac:spMk id="3" creationId="{A2DFA820-1700-448D-99CA-451110C5B9CA}"/>
          </ac:spMkLst>
        </pc:spChg>
      </pc:sldChg>
    </pc:docChg>
  </pc:docChgLst>
  <pc:docChgLst>
    <pc:chgData name="Guest User" userId="e38cf5fff1ccbbef" providerId="Windows Live" clId="Web-{497A4D7E-35FF-4969-8D28-D357C561470E}"/>
    <pc:docChg chg="modSld">
      <pc:chgData name="Guest User" userId="e38cf5fff1ccbbef" providerId="Windows Live" clId="Web-{497A4D7E-35FF-4969-8D28-D357C561470E}" dt="2019-08-21T22:21:50.420" v="1" actId="20577"/>
      <pc:docMkLst>
        <pc:docMk/>
      </pc:docMkLst>
      <pc:sldChg chg="modSp">
        <pc:chgData name="Guest User" userId="e38cf5fff1ccbbef" providerId="Windows Live" clId="Web-{497A4D7E-35FF-4969-8D28-D357C561470E}" dt="2019-08-21T22:21:50.420" v="1" actId="20577"/>
        <pc:sldMkLst>
          <pc:docMk/>
          <pc:sldMk cId="1593680850" sldId="334"/>
        </pc:sldMkLst>
        <pc:spChg chg="mod">
          <ac:chgData name="Guest User" userId="e38cf5fff1ccbbef" providerId="Windows Live" clId="Web-{497A4D7E-35FF-4969-8D28-D357C561470E}" dt="2019-08-21T22:21:50.420" v="1" actId="20577"/>
          <ac:spMkLst>
            <pc:docMk/>
            <pc:sldMk cId="1593680850" sldId="334"/>
            <ac:spMk id="4" creationId="{93D99F56-4DB3-D14F-AA13-0FA8FD7AE0C7}"/>
          </ac:spMkLst>
        </pc:spChg>
      </pc:sldChg>
    </pc:docChg>
  </pc:docChgLst>
  <pc:docChgLst>
    <pc:chgData name="Guest User" userId="e38cf5fff1ccbbef" providerId="Windows Live" clId="Web-{FCC009FE-AD93-40A4-AF70-772EFB6F2CD6}"/>
    <pc:docChg chg="addSld modSld">
      <pc:chgData name="Guest User" userId="e38cf5fff1ccbbef" providerId="Windows Live" clId="Web-{FCC009FE-AD93-40A4-AF70-772EFB6F2CD6}" dt="2019-08-12T18:19:38.368" v="2098" actId="1076"/>
      <pc:docMkLst>
        <pc:docMk/>
      </pc:docMkLst>
      <pc:sldChg chg="modSp">
        <pc:chgData name="Guest User" userId="e38cf5fff1ccbbef" providerId="Windows Live" clId="Web-{FCC009FE-AD93-40A4-AF70-772EFB6F2CD6}" dt="2019-08-09T18:23:45.963" v="65" actId="20577"/>
        <pc:sldMkLst>
          <pc:docMk/>
          <pc:sldMk cId="0" sldId="256"/>
        </pc:sldMkLst>
        <pc:spChg chg="mod">
          <ac:chgData name="Guest User" userId="e38cf5fff1ccbbef" providerId="Windows Live" clId="Web-{FCC009FE-AD93-40A4-AF70-772EFB6F2CD6}" dt="2019-08-09T17:13:17.003" v="6" actId="20577"/>
          <ac:spMkLst>
            <pc:docMk/>
            <pc:sldMk cId="0" sldId="256"/>
            <ac:spMk id="4" creationId="{98CDC929-56E2-1842-B96F-EEEFC78FBE5A}"/>
          </ac:spMkLst>
        </pc:spChg>
        <pc:spChg chg="mod">
          <ac:chgData name="Guest User" userId="e38cf5fff1ccbbef" providerId="Windows Live" clId="Web-{FCC009FE-AD93-40A4-AF70-772EFB6F2CD6}" dt="2019-08-09T18:23:45.963" v="65" actId="20577"/>
          <ac:spMkLst>
            <pc:docMk/>
            <pc:sldMk cId="0" sldId="256"/>
            <ac:spMk id="6" creationId="{7766042E-BEC4-904E-9FCA-2079983A42E9}"/>
          </ac:spMkLst>
        </pc:spChg>
      </pc:sldChg>
      <pc:sldChg chg="modSp">
        <pc:chgData name="Guest User" userId="e38cf5fff1ccbbef" providerId="Windows Live" clId="Web-{FCC009FE-AD93-40A4-AF70-772EFB6F2CD6}" dt="2019-08-12T18:03:42.350" v="2049" actId="20577"/>
        <pc:sldMkLst>
          <pc:docMk/>
          <pc:sldMk cId="0" sldId="274"/>
        </pc:sldMkLst>
        <pc:spChg chg="mod">
          <ac:chgData name="Guest User" userId="e38cf5fff1ccbbef" providerId="Windows Live" clId="Web-{FCC009FE-AD93-40A4-AF70-772EFB6F2CD6}" dt="2019-08-12T18:03:42.350" v="2049" actId="20577"/>
          <ac:spMkLst>
            <pc:docMk/>
            <pc:sldMk cId="0" sldId="274"/>
            <ac:spMk id="3" creationId="{825DF835-CFA2-0B45-9273-6EEA176391B8}"/>
          </ac:spMkLst>
        </pc:spChg>
      </pc:sldChg>
      <pc:sldChg chg="modSp">
        <pc:chgData name="Guest User" userId="e38cf5fff1ccbbef" providerId="Windows Live" clId="Web-{FCC009FE-AD93-40A4-AF70-772EFB6F2CD6}" dt="2019-08-09T18:59:49.637" v="94" actId="20577"/>
        <pc:sldMkLst>
          <pc:docMk/>
          <pc:sldMk cId="3177937676" sldId="292"/>
        </pc:sldMkLst>
        <pc:spChg chg="mod">
          <ac:chgData name="Guest User" userId="e38cf5fff1ccbbef" providerId="Windows Live" clId="Web-{FCC009FE-AD93-40A4-AF70-772EFB6F2CD6}" dt="2019-08-09T18:59:49.637" v="94" actId="20577"/>
          <ac:spMkLst>
            <pc:docMk/>
            <pc:sldMk cId="3177937676" sldId="292"/>
            <ac:spMk id="2" creationId="{B3CA7CCB-CF56-244B-9034-AE11AC11B77C}"/>
          </ac:spMkLst>
        </pc:spChg>
      </pc:sldChg>
      <pc:sldChg chg="modSp">
        <pc:chgData name="Guest User" userId="e38cf5fff1ccbbef" providerId="Windows Live" clId="Web-{FCC009FE-AD93-40A4-AF70-772EFB6F2CD6}" dt="2019-08-12T17:42:39.878" v="1432" actId="20577"/>
        <pc:sldMkLst>
          <pc:docMk/>
          <pc:sldMk cId="2929006727" sldId="299"/>
        </pc:sldMkLst>
        <pc:spChg chg="mod">
          <ac:chgData name="Guest User" userId="e38cf5fff1ccbbef" providerId="Windows Live" clId="Web-{FCC009FE-AD93-40A4-AF70-772EFB6F2CD6}" dt="2019-08-09T18:59:58.309" v="99" actId="20577"/>
          <ac:spMkLst>
            <pc:docMk/>
            <pc:sldMk cId="2929006727" sldId="299"/>
            <ac:spMk id="3" creationId="{A4477EF2-C265-934A-B975-3E5D4088780C}"/>
          </ac:spMkLst>
        </pc:spChg>
        <pc:spChg chg="mod">
          <ac:chgData name="Guest User" userId="e38cf5fff1ccbbef" providerId="Windows Live" clId="Web-{FCC009FE-AD93-40A4-AF70-772EFB6F2CD6}" dt="2019-08-12T17:42:39.878" v="1432" actId="20577"/>
          <ac:spMkLst>
            <pc:docMk/>
            <pc:sldMk cId="2929006727" sldId="299"/>
            <ac:spMk id="4" creationId="{93D99F56-4DB3-D14F-AA13-0FA8FD7AE0C7}"/>
          </ac:spMkLst>
        </pc:spChg>
      </pc:sldChg>
      <pc:sldChg chg="modSp">
        <pc:chgData name="Guest User" userId="e38cf5fff1ccbbef" providerId="Windows Live" clId="Web-{FCC009FE-AD93-40A4-AF70-772EFB6F2CD6}" dt="2019-08-09T17:54:26.605" v="43" actId="20577"/>
        <pc:sldMkLst>
          <pc:docMk/>
          <pc:sldMk cId="3005863671" sldId="307"/>
        </pc:sldMkLst>
        <pc:spChg chg="mod">
          <ac:chgData name="Guest User" userId="e38cf5fff1ccbbef" providerId="Windows Live" clId="Web-{FCC009FE-AD93-40A4-AF70-772EFB6F2CD6}" dt="2019-08-09T17:54:26.605" v="43" actId="20577"/>
          <ac:spMkLst>
            <pc:docMk/>
            <pc:sldMk cId="3005863671" sldId="307"/>
            <ac:spMk id="4" creationId="{DA67CFDE-E5A7-C84A-9B10-D2A33B362978}"/>
          </ac:spMkLst>
        </pc:spChg>
      </pc:sldChg>
      <pc:sldChg chg="modSp">
        <pc:chgData name="Guest User" userId="e38cf5fff1ccbbef" providerId="Windows Live" clId="Web-{FCC009FE-AD93-40A4-AF70-772EFB6F2CD6}" dt="2019-08-12T18:04:19.475" v="2059" actId="20577"/>
        <pc:sldMkLst>
          <pc:docMk/>
          <pc:sldMk cId="0" sldId="331"/>
        </pc:sldMkLst>
        <pc:spChg chg="mod">
          <ac:chgData name="Guest User" userId="e38cf5fff1ccbbef" providerId="Windows Live" clId="Web-{FCC009FE-AD93-40A4-AF70-772EFB6F2CD6}" dt="2019-08-12T17:58:39.443" v="1881" actId="20577"/>
          <ac:spMkLst>
            <pc:docMk/>
            <pc:sldMk cId="0" sldId="331"/>
            <ac:spMk id="2" creationId="{00000000-0000-0000-0000-000000000000}"/>
          </ac:spMkLst>
        </pc:spChg>
        <pc:spChg chg="mod">
          <ac:chgData name="Guest User" userId="e38cf5fff1ccbbef" providerId="Windows Live" clId="Web-{FCC009FE-AD93-40A4-AF70-772EFB6F2CD6}" dt="2019-08-12T18:04:19.475" v="2059" actId="20577"/>
          <ac:spMkLst>
            <pc:docMk/>
            <pc:sldMk cId="0" sldId="331"/>
            <ac:spMk id="5" creationId="{3238DD02-3D01-0D40-AAA7-F081619299A6}"/>
          </ac:spMkLst>
        </pc:spChg>
      </pc:sldChg>
      <pc:sldChg chg="addSp modSp modNotes">
        <pc:chgData name="Guest User" userId="e38cf5fff1ccbbef" providerId="Windows Live" clId="Web-{FCC009FE-AD93-40A4-AF70-772EFB6F2CD6}" dt="2019-08-09T19:43:12.567" v="262" actId="20577"/>
        <pc:sldMkLst>
          <pc:docMk/>
          <pc:sldMk cId="4097320238" sldId="332"/>
        </pc:sldMkLst>
        <pc:spChg chg="mod">
          <ac:chgData name="Guest User" userId="e38cf5fff1ccbbef" providerId="Windows Live" clId="Web-{FCC009FE-AD93-40A4-AF70-772EFB6F2CD6}" dt="2019-08-09T19:37:33.858" v="167" actId="20577"/>
          <ac:spMkLst>
            <pc:docMk/>
            <pc:sldMk cId="4097320238" sldId="332"/>
            <ac:spMk id="2" creationId="{F2F44CEC-CA48-7B4F-BDE6-8B49F24F27D4}"/>
          </ac:spMkLst>
        </pc:spChg>
        <pc:spChg chg="mod">
          <ac:chgData name="Guest User" userId="e38cf5fff1ccbbef" providerId="Windows Live" clId="Web-{FCC009FE-AD93-40A4-AF70-772EFB6F2CD6}" dt="2019-08-09T19:43:12.567" v="262" actId="20577"/>
          <ac:spMkLst>
            <pc:docMk/>
            <pc:sldMk cId="4097320238" sldId="332"/>
            <ac:spMk id="3" creationId="{BD0EFB65-E843-A24B-9843-5728E4ED0DAC}"/>
          </ac:spMkLst>
        </pc:spChg>
        <pc:picChg chg="add mod">
          <ac:chgData name="Guest User" userId="e38cf5fff1ccbbef" providerId="Windows Live" clId="Web-{FCC009FE-AD93-40A4-AF70-772EFB6F2CD6}" dt="2019-08-09T19:40:56.300" v="216" actId="1076"/>
          <ac:picMkLst>
            <pc:docMk/>
            <pc:sldMk cId="4097320238" sldId="332"/>
            <ac:picMk id="4" creationId="{C1736142-0B33-42EE-8C88-BFCF8C049BCE}"/>
          </ac:picMkLst>
        </pc:picChg>
      </pc:sldChg>
      <pc:sldChg chg="addSp delSp modSp">
        <pc:chgData name="Guest User" userId="e38cf5fff1ccbbef" providerId="Windows Live" clId="Web-{FCC009FE-AD93-40A4-AF70-772EFB6F2CD6}" dt="2019-08-12T18:06:30.381" v="2072"/>
        <pc:sldMkLst>
          <pc:docMk/>
          <pc:sldMk cId="1581574247" sldId="333"/>
        </pc:sldMkLst>
        <pc:spChg chg="mod">
          <ac:chgData name="Guest User" userId="e38cf5fff1ccbbef" providerId="Windows Live" clId="Web-{FCC009FE-AD93-40A4-AF70-772EFB6F2CD6}" dt="2019-08-12T17:42:09.893" v="1431" actId="20577"/>
          <ac:spMkLst>
            <pc:docMk/>
            <pc:sldMk cId="1581574247" sldId="333"/>
            <ac:spMk id="2" creationId="{B3CA7CCB-CF56-244B-9034-AE11AC11B77C}"/>
          </ac:spMkLst>
        </pc:spChg>
        <pc:picChg chg="add del mod ord">
          <ac:chgData name="Guest User" userId="e38cf5fff1ccbbef" providerId="Windows Live" clId="Web-{FCC009FE-AD93-40A4-AF70-772EFB6F2CD6}" dt="2019-08-12T18:06:30.381" v="2072"/>
          <ac:picMkLst>
            <pc:docMk/>
            <pc:sldMk cId="1581574247" sldId="333"/>
            <ac:picMk id="3" creationId="{38A516C0-F8C5-44BF-80D1-DC87DF044B4F}"/>
          </ac:picMkLst>
        </pc:picChg>
      </pc:sldChg>
      <pc:sldChg chg="modSp">
        <pc:chgData name="Guest User" userId="e38cf5fff1ccbbef" providerId="Windows Live" clId="Web-{FCC009FE-AD93-40A4-AF70-772EFB6F2CD6}" dt="2019-08-12T17:43:03.315" v="1436" actId="20577"/>
        <pc:sldMkLst>
          <pc:docMk/>
          <pc:sldMk cId="1593680850" sldId="334"/>
        </pc:sldMkLst>
        <pc:spChg chg="mod">
          <ac:chgData name="Guest User" userId="e38cf5fff1ccbbef" providerId="Windows Live" clId="Web-{FCC009FE-AD93-40A4-AF70-772EFB6F2CD6}" dt="2019-08-12T17:43:03.315" v="1436" actId="20577"/>
          <ac:spMkLst>
            <pc:docMk/>
            <pc:sldMk cId="1593680850" sldId="334"/>
            <ac:spMk id="4" creationId="{93D99F56-4DB3-D14F-AA13-0FA8FD7AE0C7}"/>
          </ac:spMkLst>
        </pc:spChg>
      </pc:sldChg>
      <pc:sldChg chg="addSp delSp modSp new">
        <pc:chgData name="Guest User" userId="e38cf5fff1ccbbef" providerId="Windows Live" clId="Web-{FCC009FE-AD93-40A4-AF70-772EFB6F2CD6}" dt="2019-08-12T17:40:59.596" v="1427" actId="20577"/>
        <pc:sldMkLst>
          <pc:docMk/>
          <pc:sldMk cId="2039925233" sldId="335"/>
        </pc:sldMkLst>
        <pc:spChg chg="mod">
          <ac:chgData name="Guest User" userId="e38cf5fff1ccbbef" providerId="Windows Live" clId="Web-{FCC009FE-AD93-40A4-AF70-772EFB6F2CD6}" dt="2019-08-09T21:02:16.993" v="538" actId="20577"/>
          <ac:spMkLst>
            <pc:docMk/>
            <pc:sldMk cId="2039925233" sldId="335"/>
            <ac:spMk id="2" creationId="{64822D6A-DF2F-40EF-9D53-83DE5ECA9EEC}"/>
          </ac:spMkLst>
        </pc:spChg>
        <pc:spChg chg="mod">
          <ac:chgData name="Guest User" userId="e38cf5fff1ccbbef" providerId="Windows Live" clId="Web-{FCC009FE-AD93-40A4-AF70-772EFB6F2CD6}" dt="2019-08-12T17:40:59.596" v="1427" actId="20577"/>
          <ac:spMkLst>
            <pc:docMk/>
            <pc:sldMk cId="2039925233" sldId="335"/>
            <ac:spMk id="3" creationId="{775CAD25-AC27-43DC-8450-596CE68F3A39}"/>
          </ac:spMkLst>
        </pc:spChg>
        <pc:spChg chg="add mod">
          <ac:chgData name="Guest User" userId="e38cf5fff1ccbbef" providerId="Windows Live" clId="Web-{FCC009FE-AD93-40A4-AF70-772EFB6F2CD6}" dt="2019-08-12T17:40:49.705" v="1422" actId="20577"/>
          <ac:spMkLst>
            <pc:docMk/>
            <pc:sldMk cId="2039925233" sldId="335"/>
            <ac:spMk id="4" creationId="{2C91FA52-5EE9-4A3E-996A-42631631A68E}"/>
          </ac:spMkLst>
        </pc:spChg>
        <pc:spChg chg="add del mod">
          <ac:chgData name="Guest User" userId="e38cf5fff1ccbbef" providerId="Windows Live" clId="Web-{FCC009FE-AD93-40A4-AF70-772EFB6F2CD6}" dt="2019-08-09T21:08:52.340" v="786"/>
          <ac:spMkLst>
            <pc:docMk/>
            <pc:sldMk cId="2039925233" sldId="335"/>
            <ac:spMk id="4" creationId="{7B05F6E5-C4B7-4E1C-A518-8C2DC235DC9D}"/>
          </ac:spMkLst>
        </pc:spChg>
      </pc:sldChg>
      <pc:sldChg chg="modSp new">
        <pc:chgData name="Guest User" userId="e38cf5fff1ccbbef" providerId="Windows Live" clId="Web-{FCC009FE-AD93-40A4-AF70-772EFB6F2CD6}" dt="2019-08-12T17:28:12.922" v="1124" actId="20577"/>
        <pc:sldMkLst>
          <pc:docMk/>
          <pc:sldMk cId="2289254147" sldId="336"/>
        </pc:sldMkLst>
        <pc:spChg chg="mod">
          <ac:chgData name="Guest User" userId="e38cf5fff1ccbbef" providerId="Windows Live" clId="Web-{FCC009FE-AD93-40A4-AF70-772EFB6F2CD6}" dt="2019-08-09T20:13:05.800" v="386" actId="20577"/>
          <ac:spMkLst>
            <pc:docMk/>
            <pc:sldMk cId="2289254147" sldId="336"/>
            <ac:spMk id="2" creationId="{97E960A7-7227-4C28-9F92-59C78A5CC62E}"/>
          </ac:spMkLst>
        </pc:spChg>
        <pc:spChg chg="mod">
          <ac:chgData name="Guest User" userId="e38cf5fff1ccbbef" providerId="Windows Live" clId="Web-{FCC009FE-AD93-40A4-AF70-772EFB6F2CD6}" dt="2019-08-12T17:28:12.922" v="1124" actId="20577"/>
          <ac:spMkLst>
            <pc:docMk/>
            <pc:sldMk cId="2289254147" sldId="336"/>
            <ac:spMk id="3" creationId="{A2DFA820-1700-448D-99CA-451110C5B9CA}"/>
          </ac:spMkLst>
        </pc:spChg>
      </pc:sldChg>
      <pc:sldChg chg="modSp add replId">
        <pc:chgData name="Guest User" userId="e38cf5fff1ccbbef" providerId="Windows Live" clId="Web-{FCC009FE-AD93-40A4-AF70-772EFB6F2CD6}" dt="2019-08-12T17:28:06.313" v="1120" actId="20577"/>
        <pc:sldMkLst>
          <pc:docMk/>
          <pc:sldMk cId="3845030432" sldId="337"/>
        </pc:sldMkLst>
        <pc:spChg chg="mod">
          <ac:chgData name="Guest User" userId="e38cf5fff1ccbbef" providerId="Windows Live" clId="Web-{FCC009FE-AD93-40A4-AF70-772EFB6F2CD6}" dt="2019-08-12T17:28:06.313" v="1120" actId="20577"/>
          <ac:spMkLst>
            <pc:docMk/>
            <pc:sldMk cId="3845030432" sldId="337"/>
            <ac:spMk id="3" creationId="{A2DFA820-1700-448D-99CA-451110C5B9CA}"/>
          </ac:spMkLst>
        </pc:spChg>
      </pc:sldChg>
      <pc:sldChg chg="addSp delSp modSp new modNotes">
        <pc:chgData name="Guest User" userId="e38cf5fff1ccbbef" providerId="Windows Live" clId="Web-{FCC009FE-AD93-40A4-AF70-772EFB6F2CD6}" dt="2019-08-12T18:19:38.368" v="2098" actId="1076"/>
        <pc:sldMkLst>
          <pc:docMk/>
          <pc:sldMk cId="318780012" sldId="338"/>
        </pc:sldMkLst>
        <pc:spChg chg="mod">
          <ac:chgData name="Guest User" userId="e38cf5fff1ccbbef" providerId="Windows Live" clId="Web-{FCC009FE-AD93-40A4-AF70-772EFB6F2CD6}" dt="2019-08-09T21:01:18.836" v="526" actId="20577"/>
          <ac:spMkLst>
            <pc:docMk/>
            <pc:sldMk cId="318780012" sldId="338"/>
            <ac:spMk id="2" creationId="{00066170-BEE8-4679-9845-D12666BF1833}"/>
          </ac:spMkLst>
        </pc:spChg>
        <pc:spChg chg="mod">
          <ac:chgData name="Guest User" userId="e38cf5fff1ccbbef" providerId="Windows Live" clId="Web-{FCC009FE-AD93-40A4-AF70-772EFB6F2CD6}" dt="2019-08-09T20:53:55.224" v="478" actId="20577"/>
          <ac:spMkLst>
            <pc:docMk/>
            <pc:sldMk cId="318780012" sldId="338"/>
            <ac:spMk id="3" creationId="{5623DD62-E018-41C0-9618-4255DAA5DB5D}"/>
          </ac:spMkLst>
        </pc:spChg>
        <pc:picChg chg="add mod">
          <ac:chgData name="Guest User" userId="e38cf5fff1ccbbef" providerId="Windows Live" clId="Web-{FCC009FE-AD93-40A4-AF70-772EFB6F2CD6}" dt="2019-08-12T18:15:33.070" v="2086" actId="1076"/>
          <ac:picMkLst>
            <pc:docMk/>
            <pc:sldMk cId="318780012" sldId="338"/>
            <ac:picMk id="4" creationId="{01AA2F61-2141-4D29-BB95-1597D5DD58C2}"/>
          </ac:picMkLst>
        </pc:picChg>
        <pc:picChg chg="add del mod">
          <ac:chgData name="Guest User" userId="e38cf5fff1ccbbef" providerId="Windows Live" clId="Web-{FCC009FE-AD93-40A4-AF70-772EFB6F2CD6}" dt="2019-08-12T18:17:54.821" v="2091"/>
          <ac:picMkLst>
            <pc:docMk/>
            <pc:sldMk cId="318780012" sldId="338"/>
            <ac:picMk id="6" creationId="{2DDB7E31-E30E-4F0F-87EC-AE319122FFF6}"/>
          </ac:picMkLst>
        </pc:picChg>
        <pc:picChg chg="add del mod">
          <ac:chgData name="Guest User" userId="e38cf5fff1ccbbef" providerId="Windows Live" clId="Web-{FCC009FE-AD93-40A4-AF70-772EFB6F2CD6}" dt="2019-08-12T18:19:26.524" v="2094"/>
          <ac:picMkLst>
            <pc:docMk/>
            <pc:sldMk cId="318780012" sldId="338"/>
            <ac:picMk id="8" creationId="{1441EE06-81CF-4946-8037-E9E6988717A5}"/>
          </ac:picMkLst>
        </pc:picChg>
        <pc:picChg chg="add mod">
          <ac:chgData name="Guest User" userId="e38cf5fff1ccbbef" providerId="Windows Live" clId="Web-{FCC009FE-AD93-40A4-AF70-772EFB6F2CD6}" dt="2019-08-12T18:19:38.368" v="2098" actId="1076"/>
          <ac:picMkLst>
            <pc:docMk/>
            <pc:sldMk cId="318780012" sldId="338"/>
            <ac:picMk id="10" creationId="{9A33EB91-539A-4DEC-8F0D-CF89D8485FCF}"/>
          </ac:picMkLst>
        </pc:picChg>
        <pc:picChg chg="add mod">
          <ac:chgData name="Guest User" userId="e38cf5fff1ccbbef" providerId="Windows Live" clId="Web-{FCC009FE-AD93-40A4-AF70-772EFB6F2CD6}" dt="2019-08-12T18:19:31.743" v="2096" actId="14100"/>
          <ac:picMkLst>
            <pc:docMk/>
            <pc:sldMk cId="318780012" sldId="338"/>
            <ac:picMk id="12" creationId="{4ED70328-F373-4DA4-8929-52D067BAD47E}"/>
          </ac:picMkLst>
        </pc:picChg>
      </pc:sldChg>
      <pc:sldChg chg="modSp add replId">
        <pc:chgData name="Guest User" userId="e38cf5fff1ccbbef" providerId="Windows Live" clId="Web-{FCC009FE-AD93-40A4-AF70-772EFB6F2CD6}" dt="2019-08-09T21:01:05.555" v="506" actId="20577"/>
        <pc:sldMkLst>
          <pc:docMk/>
          <pc:sldMk cId="3813879265" sldId="339"/>
        </pc:sldMkLst>
        <pc:spChg chg="mod">
          <ac:chgData name="Guest User" userId="e38cf5fff1ccbbef" providerId="Windows Live" clId="Web-{FCC009FE-AD93-40A4-AF70-772EFB6F2CD6}" dt="2019-08-09T21:01:05.555" v="506" actId="20577"/>
          <ac:spMkLst>
            <pc:docMk/>
            <pc:sldMk cId="3813879265" sldId="339"/>
            <ac:spMk id="2" creationId="{00066170-BEE8-4679-9845-D12666BF1833}"/>
          </ac:spMkLst>
        </pc:spChg>
        <pc:spChg chg="mod">
          <ac:chgData name="Guest User" userId="e38cf5fff1ccbbef" providerId="Windows Live" clId="Web-{FCC009FE-AD93-40A4-AF70-772EFB6F2CD6}" dt="2019-08-09T20:54:00.052" v="479" actId="20577"/>
          <ac:spMkLst>
            <pc:docMk/>
            <pc:sldMk cId="3813879265" sldId="339"/>
            <ac:spMk id="3" creationId="{5623DD62-E018-41C0-9618-4255DAA5DB5D}"/>
          </ac:spMkLst>
        </pc:spChg>
      </pc:sldChg>
      <pc:sldChg chg="addSp delSp modSp add replId modNotes">
        <pc:chgData name="Guest User" userId="e38cf5fff1ccbbef" providerId="Windows Live" clId="Web-{FCC009FE-AD93-40A4-AF70-772EFB6F2CD6}" dt="2019-08-12T17:25:42.312" v="1093" actId="1076"/>
        <pc:sldMkLst>
          <pc:docMk/>
          <pc:sldMk cId="3685413596" sldId="340"/>
        </pc:sldMkLst>
        <pc:spChg chg="mod">
          <ac:chgData name="Guest User" userId="e38cf5fff1ccbbef" providerId="Windows Live" clId="Web-{FCC009FE-AD93-40A4-AF70-772EFB6F2CD6}" dt="2019-08-12T17:14:16.295" v="1000" actId="20577"/>
          <ac:spMkLst>
            <pc:docMk/>
            <pc:sldMk cId="3685413596" sldId="340"/>
            <ac:spMk id="2" creationId="{F2F44CEC-CA48-7B4F-BDE6-8B49F24F27D4}"/>
          </ac:spMkLst>
        </pc:spChg>
        <pc:spChg chg="mod">
          <ac:chgData name="Guest User" userId="e38cf5fff1ccbbef" providerId="Windows Live" clId="Web-{FCC009FE-AD93-40A4-AF70-772EFB6F2CD6}" dt="2019-08-12T17:25:30.969" v="1090" actId="14100"/>
          <ac:spMkLst>
            <pc:docMk/>
            <pc:sldMk cId="3685413596" sldId="340"/>
            <ac:spMk id="3" creationId="{BD0EFB65-E843-A24B-9843-5728E4ED0DAC}"/>
          </ac:spMkLst>
        </pc:spChg>
        <pc:picChg chg="del">
          <ac:chgData name="Guest User" userId="e38cf5fff1ccbbef" providerId="Windows Live" clId="Web-{FCC009FE-AD93-40A4-AF70-772EFB6F2CD6}" dt="2019-08-12T17:12:34.467" v="963"/>
          <ac:picMkLst>
            <pc:docMk/>
            <pc:sldMk cId="3685413596" sldId="340"/>
            <ac:picMk id="4" creationId="{C1736142-0B33-42EE-8C88-BFCF8C049BCE}"/>
          </ac:picMkLst>
        </pc:picChg>
        <pc:picChg chg="add mod">
          <ac:chgData name="Guest User" userId="e38cf5fff1ccbbef" providerId="Windows Live" clId="Web-{FCC009FE-AD93-40A4-AF70-772EFB6F2CD6}" dt="2019-08-12T17:25:42.312" v="1093" actId="1076"/>
          <ac:picMkLst>
            <pc:docMk/>
            <pc:sldMk cId="3685413596" sldId="340"/>
            <ac:picMk id="5" creationId="{3BAABA68-E977-4438-8553-6CA9634DD38C}"/>
          </ac:picMkLst>
        </pc:picChg>
      </pc:sldChg>
      <pc:sldChg chg="addSp modSp new modNotes">
        <pc:chgData name="Guest User" userId="e38cf5fff1ccbbef" providerId="Windows Live" clId="Web-{FCC009FE-AD93-40A4-AF70-772EFB6F2CD6}" dt="2019-08-12T18:04:48.725" v="2065" actId="1076"/>
        <pc:sldMkLst>
          <pc:docMk/>
          <pc:sldMk cId="2823414821" sldId="341"/>
        </pc:sldMkLst>
        <pc:spChg chg="mod">
          <ac:chgData name="Guest User" userId="e38cf5fff1ccbbef" providerId="Windows Live" clId="Web-{FCC009FE-AD93-40A4-AF70-772EFB6F2CD6}" dt="2019-08-12T17:43:32.753" v="1444" actId="20577"/>
          <ac:spMkLst>
            <pc:docMk/>
            <pc:sldMk cId="2823414821" sldId="341"/>
            <ac:spMk id="2" creationId="{4B8635F3-488A-4579-946D-874F22857B19}"/>
          </ac:spMkLst>
        </pc:spChg>
        <pc:spChg chg="mod">
          <ac:chgData name="Guest User" userId="e38cf5fff1ccbbef" providerId="Windows Live" clId="Web-{FCC009FE-AD93-40A4-AF70-772EFB6F2CD6}" dt="2019-08-12T17:50:27.473" v="1604" actId="20577"/>
          <ac:spMkLst>
            <pc:docMk/>
            <pc:sldMk cId="2823414821" sldId="341"/>
            <ac:spMk id="3" creationId="{9AAFC176-053D-488C-8C70-88BFDBA93085}"/>
          </ac:spMkLst>
        </pc:spChg>
        <pc:spChg chg="add mod">
          <ac:chgData name="Guest User" userId="e38cf5fff1ccbbef" providerId="Windows Live" clId="Web-{FCC009FE-AD93-40A4-AF70-772EFB6F2CD6}" dt="2019-08-12T17:51:23.582" v="1714" actId="20577"/>
          <ac:spMkLst>
            <pc:docMk/>
            <pc:sldMk cId="2823414821" sldId="341"/>
            <ac:spMk id="4" creationId="{20BEBDF5-AFA3-4087-984A-22C050694AA7}"/>
          </ac:spMkLst>
        </pc:spChg>
        <pc:spChg chg="add mod">
          <ac:chgData name="Guest User" userId="e38cf5fff1ccbbef" providerId="Windows Live" clId="Web-{FCC009FE-AD93-40A4-AF70-772EFB6F2CD6}" dt="2019-08-12T17:52:14.973" v="1845" actId="20577"/>
          <ac:spMkLst>
            <pc:docMk/>
            <pc:sldMk cId="2823414821" sldId="341"/>
            <ac:spMk id="5" creationId="{CD8009C7-3898-42FE-BAFA-F787EE4F3F3C}"/>
          </ac:spMkLst>
        </pc:spChg>
        <pc:picChg chg="add mod">
          <ac:chgData name="Guest User" userId="e38cf5fff1ccbbef" providerId="Windows Live" clId="Web-{FCC009FE-AD93-40A4-AF70-772EFB6F2CD6}" dt="2019-08-12T18:04:48.725" v="2065" actId="1076"/>
          <ac:picMkLst>
            <pc:docMk/>
            <pc:sldMk cId="2823414821" sldId="341"/>
            <ac:picMk id="6" creationId="{DEDC47DC-6EAF-498D-B5B4-6878FA018AD9}"/>
          </ac:picMkLst>
        </pc:picChg>
      </pc:sldChg>
    </pc:docChg>
  </pc:docChgLst>
  <pc:docChgLst>
    <pc:chgData name="Guest User" userId="e38cf5fff1ccbbef" providerId="Windows Live" clId="Web-{0D0EF517-CACE-4339-A123-06C0E18108A0}"/>
    <pc:docChg chg="modSld">
      <pc:chgData name="Guest User" userId="e38cf5fff1ccbbef" providerId="Windows Live" clId="Web-{0D0EF517-CACE-4339-A123-06C0E18108A0}" dt="2019-08-22T20:51:27.700" v="5"/>
      <pc:docMkLst>
        <pc:docMk/>
      </pc:docMkLst>
      <pc:sldChg chg="modSp">
        <pc:chgData name="Guest User" userId="e38cf5fff1ccbbef" providerId="Windows Live" clId="Web-{0D0EF517-CACE-4339-A123-06C0E18108A0}" dt="2019-08-22T20:50:24.512" v="0"/>
        <pc:sldMkLst>
          <pc:docMk/>
          <pc:sldMk cId="4097320238" sldId="332"/>
        </pc:sldMkLst>
        <pc:picChg chg="mod">
          <ac:chgData name="Guest User" userId="e38cf5fff1ccbbef" providerId="Windows Live" clId="Web-{0D0EF517-CACE-4339-A123-06C0E18108A0}" dt="2019-08-22T20:50:24.512" v="0"/>
          <ac:picMkLst>
            <pc:docMk/>
            <pc:sldMk cId="4097320238" sldId="332"/>
            <ac:picMk id="5" creationId="{24D0529B-7963-4BB2-8224-0FD6A00877E6}"/>
          </ac:picMkLst>
        </pc:picChg>
      </pc:sldChg>
      <pc:sldChg chg="modSp">
        <pc:chgData name="Guest User" userId="e38cf5fff1ccbbef" providerId="Windows Live" clId="Web-{0D0EF517-CACE-4339-A123-06C0E18108A0}" dt="2019-08-22T20:51:20.778" v="4"/>
        <pc:sldMkLst>
          <pc:docMk/>
          <pc:sldMk cId="318780012" sldId="338"/>
        </pc:sldMkLst>
        <pc:picChg chg="mod">
          <ac:chgData name="Guest User" userId="e38cf5fff1ccbbef" providerId="Windows Live" clId="Web-{0D0EF517-CACE-4339-A123-06C0E18108A0}" dt="2019-08-22T20:50:53.934" v="2"/>
          <ac:picMkLst>
            <pc:docMk/>
            <pc:sldMk cId="318780012" sldId="338"/>
            <ac:picMk id="4" creationId="{01AA2F61-2141-4D29-BB95-1597D5DD58C2}"/>
          </ac:picMkLst>
        </pc:picChg>
        <pc:picChg chg="mod">
          <ac:chgData name="Guest User" userId="e38cf5fff1ccbbef" providerId="Windows Live" clId="Web-{0D0EF517-CACE-4339-A123-06C0E18108A0}" dt="2019-08-22T20:51:20.778" v="4"/>
          <ac:picMkLst>
            <pc:docMk/>
            <pc:sldMk cId="318780012" sldId="338"/>
            <ac:picMk id="10" creationId="{9A33EB91-539A-4DEC-8F0D-CF89D8485FCF}"/>
          </ac:picMkLst>
        </pc:picChg>
        <pc:picChg chg="mod">
          <ac:chgData name="Guest User" userId="e38cf5fff1ccbbef" providerId="Windows Live" clId="Web-{0D0EF517-CACE-4339-A123-06C0E18108A0}" dt="2019-08-22T20:51:05.450" v="3"/>
          <ac:picMkLst>
            <pc:docMk/>
            <pc:sldMk cId="318780012" sldId="338"/>
            <ac:picMk id="12" creationId="{4ED70328-F373-4DA4-8929-52D067BAD47E}"/>
          </ac:picMkLst>
        </pc:picChg>
      </pc:sldChg>
      <pc:sldChg chg="modSp">
        <pc:chgData name="Guest User" userId="e38cf5fff1ccbbef" providerId="Windows Live" clId="Web-{0D0EF517-CACE-4339-A123-06C0E18108A0}" dt="2019-08-22T20:50:33.966" v="1"/>
        <pc:sldMkLst>
          <pc:docMk/>
          <pc:sldMk cId="3685413596" sldId="340"/>
        </pc:sldMkLst>
        <pc:picChg chg="mod">
          <ac:chgData name="Guest User" userId="e38cf5fff1ccbbef" providerId="Windows Live" clId="Web-{0D0EF517-CACE-4339-A123-06C0E18108A0}" dt="2019-08-22T20:50:33.966" v="1"/>
          <ac:picMkLst>
            <pc:docMk/>
            <pc:sldMk cId="3685413596" sldId="340"/>
            <ac:picMk id="5" creationId="{3BAABA68-E977-4438-8553-6CA9634DD38C}"/>
          </ac:picMkLst>
        </pc:picChg>
      </pc:sldChg>
      <pc:sldChg chg="modSp">
        <pc:chgData name="Guest User" userId="e38cf5fff1ccbbef" providerId="Windows Live" clId="Web-{0D0EF517-CACE-4339-A123-06C0E18108A0}" dt="2019-08-22T20:51:27.700" v="5"/>
        <pc:sldMkLst>
          <pc:docMk/>
          <pc:sldMk cId="2823414821" sldId="341"/>
        </pc:sldMkLst>
        <pc:picChg chg="mod">
          <ac:chgData name="Guest User" userId="e38cf5fff1ccbbef" providerId="Windows Live" clId="Web-{0D0EF517-CACE-4339-A123-06C0E18108A0}" dt="2019-08-22T20:51:27.700" v="5"/>
          <ac:picMkLst>
            <pc:docMk/>
            <pc:sldMk cId="2823414821" sldId="341"/>
            <ac:picMk id="6" creationId="{DEDC47DC-6EAF-498D-B5B4-6878FA018AD9}"/>
          </ac:picMkLst>
        </pc:picChg>
      </pc:sldChg>
    </pc:docChg>
  </pc:docChgLst>
  <pc:docChgLst>
    <pc:chgData name="Guest User" userId="e38cf5fff1ccbbef" providerId="Windows Live" clId="Web-{A8FE0BC0-860E-48C2-BC44-F6D80E5828CF}"/>
    <pc:docChg chg="addSld delSld modSld">
      <pc:chgData name="Guest User" userId="e38cf5fff1ccbbef" providerId="Windows Live" clId="Web-{A8FE0BC0-860E-48C2-BC44-F6D80E5828CF}" dt="2020-02-01T20:25:19.009" v="93" actId="20577"/>
      <pc:docMkLst>
        <pc:docMk/>
      </pc:docMkLst>
      <pc:sldChg chg="modSp">
        <pc:chgData name="Guest User" userId="e38cf5fff1ccbbef" providerId="Windows Live" clId="Web-{A8FE0BC0-860E-48C2-BC44-F6D80E5828CF}" dt="2020-02-01T20:23:02.430" v="14" actId="20577"/>
        <pc:sldMkLst>
          <pc:docMk/>
          <pc:sldMk cId="0" sldId="256"/>
        </pc:sldMkLst>
        <pc:spChg chg="mod">
          <ac:chgData name="Guest User" userId="e38cf5fff1ccbbef" providerId="Windows Live" clId="Web-{A8FE0BC0-860E-48C2-BC44-F6D80E5828CF}" dt="2020-02-01T20:19:29.392" v="8" actId="20577"/>
          <ac:spMkLst>
            <pc:docMk/>
            <pc:sldMk cId="0" sldId="256"/>
            <ac:spMk id="4" creationId="{98CDC929-56E2-1842-B96F-EEEFC78FBE5A}"/>
          </ac:spMkLst>
        </pc:spChg>
        <pc:spChg chg="mod">
          <ac:chgData name="Guest User" userId="e38cf5fff1ccbbef" providerId="Windows Live" clId="Web-{A8FE0BC0-860E-48C2-BC44-F6D80E5828CF}" dt="2020-02-01T20:23:02.430" v="14" actId="20577"/>
          <ac:spMkLst>
            <pc:docMk/>
            <pc:sldMk cId="0" sldId="256"/>
            <ac:spMk id="6" creationId="{7766042E-BEC4-904E-9FCA-2079983A42E9}"/>
          </ac:spMkLst>
        </pc:spChg>
      </pc:sldChg>
      <pc:sldChg chg="modSp">
        <pc:chgData name="Guest User" userId="e38cf5fff1ccbbef" providerId="Windows Live" clId="Web-{A8FE0BC0-860E-48C2-BC44-F6D80E5828CF}" dt="2020-02-01T20:25:19.009" v="93" actId="20577"/>
        <pc:sldMkLst>
          <pc:docMk/>
          <pc:sldMk cId="0" sldId="274"/>
        </pc:sldMkLst>
        <pc:spChg chg="mod">
          <ac:chgData name="Guest User" userId="e38cf5fff1ccbbef" providerId="Windows Live" clId="Web-{A8FE0BC0-860E-48C2-BC44-F6D80E5828CF}" dt="2020-02-01T20:25:19.009" v="93" actId="20577"/>
          <ac:spMkLst>
            <pc:docMk/>
            <pc:sldMk cId="0" sldId="274"/>
            <ac:spMk id="3" creationId="{825DF835-CFA2-0B45-9273-6EEA176391B8}"/>
          </ac:spMkLst>
        </pc:spChg>
      </pc:sldChg>
      <pc:sldChg chg="modSp">
        <pc:chgData name="Guest User" userId="e38cf5fff1ccbbef" providerId="Windows Live" clId="Web-{A8FE0BC0-860E-48C2-BC44-F6D80E5828CF}" dt="2020-02-01T20:23:19.431" v="19" actId="20577"/>
        <pc:sldMkLst>
          <pc:docMk/>
          <pc:sldMk cId="3177937676" sldId="292"/>
        </pc:sldMkLst>
        <pc:spChg chg="mod">
          <ac:chgData name="Guest User" userId="e38cf5fff1ccbbef" providerId="Windows Live" clId="Web-{A8FE0BC0-860E-48C2-BC44-F6D80E5828CF}" dt="2020-02-01T20:23:19.431" v="19" actId="20577"/>
          <ac:spMkLst>
            <pc:docMk/>
            <pc:sldMk cId="3177937676" sldId="292"/>
            <ac:spMk id="2" creationId="{B3CA7CCB-CF56-244B-9034-AE11AC11B77C}"/>
          </ac:spMkLst>
        </pc:spChg>
      </pc:sldChg>
      <pc:sldChg chg="modSp">
        <pc:chgData name="Guest User" userId="e38cf5fff1ccbbef" providerId="Windows Live" clId="Web-{A8FE0BC0-860E-48C2-BC44-F6D80E5828CF}" dt="2020-02-01T20:23:37.712" v="34" actId="20577"/>
        <pc:sldMkLst>
          <pc:docMk/>
          <pc:sldMk cId="2929006727" sldId="299"/>
        </pc:sldMkLst>
        <pc:spChg chg="mod">
          <ac:chgData name="Guest User" userId="e38cf5fff1ccbbef" providerId="Windows Live" clId="Web-{A8FE0BC0-860E-48C2-BC44-F6D80E5828CF}" dt="2020-02-01T20:23:22.884" v="25" actId="20577"/>
          <ac:spMkLst>
            <pc:docMk/>
            <pc:sldMk cId="2929006727" sldId="299"/>
            <ac:spMk id="3" creationId="{A4477EF2-C265-934A-B975-3E5D4088780C}"/>
          </ac:spMkLst>
        </pc:spChg>
        <pc:spChg chg="mod">
          <ac:chgData name="Guest User" userId="e38cf5fff1ccbbef" providerId="Windows Live" clId="Web-{A8FE0BC0-860E-48C2-BC44-F6D80E5828CF}" dt="2020-02-01T20:23:37.712" v="34" actId="20577"/>
          <ac:spMkLst>
            <pc:docMk/>
            <pc:sldMk cId="2929006727" sldId="299"/>
            <ac:spMk id="4" creationId="{93D99F56-4DB3-D14F-AA13-0FA8FD7AE0C7}"/>
          </ac:spMkLst>
        </pc:spChg>
      </pc:sldChg>
      <pc:sldChg chg="modSp modNotes">
        <pc:chgData name="Guest User" userId="e38cf5fff1ccbbef" providerId="Windows Live" clId="Web-{A8FE0BC0-860E-48C2-BC44-F6D80E5828CF}" dt="2020-02-01T20:25:07.681" v="87" actId="20577"/>
        <pc:sldMkLst>
          <pc:docMk/>
          <pc:sldMk cId="4253396331" sldId="311"/>
        </pc:sldMkLst>
        <pc:spChg chg="mod">
          <ac:chgData name="Guest User" userId="e38cf5fff1ccbbef" providerId="Windows Live" clId="Web-{A8FE0BC0-860E-48C2-BC44-F6D80E5828CF}" dt="2020-02-01T20:25:07.681" v="87" actId="20577"/>
          <ac:spMkLst>
            <pc:docMk/>
            <pc:sldMk cId="4253396331" sldId="311"/>
            <ac:spMk id="3" creationId="{1B39FA87-F59D-844F-B1A9-8A5ED869DC58}"/>
          </ac:spMkLst>
        </pc:spChg>
      </pc:sldChg>
      <pc:sldChg chg="del">
        <pc:chgData name="Guest User" userId="e38cf5fff1ccbbef" providerId="Windows Live" clId="Web-{A8FE0BC0-860E-48C2-BC44-F6D80E5828CF}" dt="2020-02-01T20:24:38.962" v="62"/>
        <pc:sldMkLst>
          <pc:docMk/>
          <pc:sldMk cId="0" sldId="331"/>
        </pc:sldMkLst>
      </pc:sldChg>
      <pc:sldChg chg="del">
        <pc:chgData name="Guest User" userId="e38cf5fff1ccbbef" providerId="Windows Live" clId="Web-{A8FE0BC0-860E-48C2-BC44-F6D80E5828CF}" dt="2020-02-01T20:23:48.712" v="43"/>
        <pc:sldMkLst>
          <pc:docMk/>
          <pc:sldMk cId="4097320238" sldId="332"/>
        </pc:sldMkLst>
      </pc:sldChg>
      <pc:sldChg chg="del">
        <pc:chgData name="Guest User" userId="e38cf5fff1ccbbef" providerId="Windows Live" clId="Web-{A8FE0BC0-860E-48C2-BC44-F6D80E5828CF}" dt="2020-02-01T20:24:38.978" v="65"/>
        <pc:sldMkLst>
          <pc:docMk/>
          <pc:sldMk cId="1581574247" sldId="333"/>
        </pc:sldMkLst>
      </pc:sldChg>
      <pc:sldChg chg="del">
        <pc:chgData name="Guest User" userId="e38cf5fff1ccbbef" providerId="Windows Live" clId="Web-{A8FE0BC0-860E-48C2-BC44-F6D80E5828CF}" dt="2020-02-01T20:24:38.978" v="64"/>
        <pc:sldMkLst>
          <pc:docMk/>
          <pc:sldMk cId="1593680850" sldId="334"/>
        </pc:sldMkLst>
      </pc:sldChg>
      <pc:sldChg chg="del">
        <pc:chgData name="Guest User" userId="e38cf5fff1ccbbef" providerId="Windows Live" clId="Web-{A8FE0BC0-860E-48C2-BC44-F6D80E5828CF}" dt="2020-02-01T20:24:16.165" v="44"/>
        <pc:sldMkLst>
          <pc:docMk/>
          <pc:sldMk cId="2039925233" sldId="335"/>
        </pc:sldMkLst>
      </pc:sldChg>
      <pc:sldChg chg="modSp">
        <pc:chgData name="Guest User" userId="e38cf5fff1ccbbef" providerId="Windows Live" clId="Web-{A8FE0BC0-860E-48C2-BC44-F6D80E5828CF}" dt="2020-02-01T20:24:18.947" v="46" actId="20577"/>
        <pc:sldMkLst>
          <pc:docMk/>
          <pc:sldMk cId="2289254147" sldId="336"/>
        </pc:sldMkLst>
        <pc:spChg chg="mod">
          <ac:chgData name="Guest User" userId="e38cf5fff1ccbbef" providerId="Windows Live" clId="Web-{A8FE0BC0-860E-48C2-BC44-F6D80E5828CF}" dt="2020-02-01T20:24:18.947" v="46" actId="20577"/>
          <ac:spMkLst>
            <pc:docMk/>
            <pc:sldMk cId="2289254147" sldId="336"/>
            <ac:spMk id="3" creationId="{A2DFA820-1700-448D-99CA-451110C5B9CA}"/>
          </ac:spMkLst>
        </pc:spChg>
      </pc:sldChg>
      <pc:sldChg chg="del">
        <pc:chgData name="Guest User" userId="e38cf5fff1ccbbef" providerId="Windows Live" clId="Web-{A8FE0BC0-860E-48C2-BC44-F6D80E5828CF}" dt="2020-02-01T20:24:21.197" v="47"/>
        <pc:sldMkLst>
          <pc:docMk/>
          <pc:sldMk cId="3845030432" sldId="337"/>
        </pc:sldMkLst>
      </pc:sldChg>
      <pc:sldChg chg="del">
        <pc:chgData name="Guest User" userId="e38cf5fff1ccbbef" providerId="Windows Live" clId="Web-{A8FE0BC0-860E-48C2-BC44-F6D80E5828CF}" dt="2020-02-01T20:24:25.290" v="48"/>
        <pc:sldMkLst>
          <pc:docMk/>
          <pc:sldMk cId="318780012" sldId="338"/>
        </pc:sldMkLst>
      </pc:sldChg>
      <pc:sldChg chg="modSp">
        <pc:chgData name="Guest User" userId="e38cf5fff1ccbbef" providerId="Windows Live" clId="Web-{A8FE0BC0-860E-48C2-BC44-F6D80E5828CF}" dt="2020-02-01T20:24:34.056" v="61" actId="20577"/>
        <pc:sldMkLst>
          <pc:docMk/>
          <pc:sldMk cId="3813879265" sldId="339"/>
        </pc:sldMkLst>
        <pc:spChg chg="mod">
          <ac:chgData name="Guest User" userId="e38cf5fff1ccbbef" providerId="Windows Live" clId="Web-{A8FE0BC0-860E-48C2-BC44-F6D80E5828CF}" dt="2020-02-01T20:24:34.056" v="61" actId="20577"/>
          <ac:spMkLst>
            <pc:docMk/>
            <pc:sldMk cId="3813879265" sldId="339"/>
            <ac:spMk id="2" creationId="{00066170-BEE8-4679-9845-D12666BF1833}"/>
          </ac:spMkLst>
        </pc:spChg>
        <pc:spChg chg="mod">
          <ac:chgData name="Guest User" userId="e38cf5fff1ccbbef" providerId="Windows Live" clId="Web-{A8FE0BC0-860E-48C2-BC44-F6D80E5828CF}" dt="2020-02-01T20:24:27.681" v="49" actId="20577"/>
          <ac:spMkLst>
            <pc:docMk/>
            <pc:sldMk cId="3813879265" sldId="339"/>
            <ac:spMk id="3" creationId="{5623DD62-E018-41C0-9618-4255DAA5DB5D}"/>
          </ac:spMkLst>
        </pc:spChg>
      </pc:sldChg>
      <pc:sldChg chg="del">
        <pc:chgData name="Guest User" userId="e38cf5fff1ccbbef" providerId="Windows Live" clId="Web-{A8FE0BC0-860E-48C2-BC44-F6D80E5828CF}" dt="2020-02-01T20:24:16.165" v="45"/>
        <pc:sldMkLst>
          <pc:docMk/>
          <pc:sldMk cId="3685413596" sldId="340"/>
        </pc:sldMkLst>
      </pc:sldChg>
      <pc:sldChg chg="del">
        <pc:chgData name="Guest User" userId="e38cf5fff1ccbbef" providerId="Windows Live" clId="Web-{A8FE0BC0-860E-48C2-BC44-F6D80E5828CF}" dt="2020-02-01T20:24:38.978" v="63"/>
        <pc:sldMkLst>
          <pc:docMk/>
          <pc:sldMk cId="2823414821" sldId="341"/>
        </pc:sldMkLst>
      </pc:sldChg>
      <pc:sldChg chg="del">
        <pc:chgData name="Guest User" userId="e38cf5fff1ccbbef" providerId="Windows Live" clId="Web-{A8FE0BC0-860E-48C2-BC44-F6D80E5828CF}" dt="2020-02-01T20:25:16.478" v="92"/>
        <pc:sldMkLst>
          <pc:docMk/>
          <pc:sldMk cId="3957957532" sldId="342"/>
        </pc:sldMkLst>
      </pc:sldChg>
      <pc:sldChg chg="del">
        <pc:chgData name="Guest User" userId="e38cf5fff1ccbbef" providerId="Windows Live" clId="Web-{A8FE0BC0-860E-48C2-BC44-F6D80E5828CF}" dt="2020-02-01T20:25:16.478" v="91"/>
        <pc:sldMkLst>
          <pc:docMk/>
          <pc:sldMk cId="1944992741" sldId="343"/>
        </pc:sldMkLst>
      </pc:sldChg>
      <pc:sldChg chg="del">
        <pc:chgData name="Guest User" userId="e38cf5fff1ccbbef" providerId="Windows Live" clId="Web-{A8FE0BC0-860E-48C2-BC44-F6D80E5828CF}" dt="2020-02-01T20:25:16.478" v="90"/>
        <pc:sldMkLst>
          <pc:docMk/>
          <pc:sldMk cId="2718716916" sldId="344"/>
        </pc:sldMkLst>
      </pc:sldChg>
      <pc:sldChg chg="modSp">
        <pc:chgData name="Guest User" userId="e38cf5fff1ccbbef" providerId="Windows Live" clId="Web-{A8FE0BC0-860E-48C2-BC44-F6D80E5828CF}" dt="2020-02-01T20:23:44.868" v="42" actId="20577"/>
        <pc:sldMkLst>
          <pc:docMk/>
          <pc:sldMk cId="2094117202" sldId="345"/>
        </pc:sldMkLst>
        <pc:spChg chg="mod">
          <ac:chgData name="Guest User" userId="e38cf5fff1ccbbef" providerId="Windows Live" clId="Web-{A8FE0BC0-860E-48C2-BC44-F6D80E5828CF}" dt="2020-02-01T20:23:42.040" v="40" actId="20577"/>
          <ac:spMkLst>
            <pc:docMk/>
            <pc:sldMk cId="2094117202" sldId="345"/>
            <ac:spMk id="2" creationId="{2AF33A63-B4D7-4CC6-A805-1807F37AA4D9}"/>
          </ac:spMkLst>
        </pc:spChg>
        <pc:spChg chg="mod">
          <ac:chgData name="Guest User" userId="e38cf5fff1ccbbef" providerId="Windows Live" clId="Web-{A8FE0BC0-860E-48C2-BC44-F6D80E5828CF}" dt="2020-02-01T20:23:44.868" v="42" actId="20577"/>
          <ac:spMkLst>
            <pc:docMk/>
            <pc:sldMk cId="2094117202" sldId="345"/>
            <ac:spMk id="3" creationId="{825D01C3-6DF9-43AD-86EA-295337FBF9AC}"/>
          </ac:spMkLst>
        </pc:spChg>
      </pc:sldChg>
      <pc:sldChg chg="modSp add replId">
        <pc:chgData name="Guest User" userId="e38cf5fff1ccbbef" providerId="Windows Live" clId="Web-{A8FE0BC0-860E-48C2-BC44-F6D80E5828CF}" dt="2020-02-01T20:25:13.713" v="89" actId="20577"/>
        <pc:sldMkLst>
          <pc:docMk/>
          <pc:sldMk cId="1584528486" sldId="346"/>
        </pc:sldMkLst>
        <pc:spChg chg="mod">
          <ac:chgData name="Guest User" userId="e38cf5fff1ccbbef" providerId="Windows Live" clId="Web-{A8FE0BC0-860E-48C2-BC44-F6D80E5828CF}" dt="2020-02-01T20:25:13.713" v="89" actId="20577"/>
          <ac:spMkLst>
            <pc:docMk/>
            <pc:sldMk cId="1584528486" sldId="346"/>
            <ac:spMk id="2" creationId="{BC1D05DE-DB03-DA41-8335-4E880F4F4E3A}"/>
          </ac:spMkLst>
        </pc:spChg>
      </pc:sldChg>
    </pc:docChg>
  </pc:docChgLst>
  <pc:docChgLst>
    <pc:chgData name="Guest User" userId="e38cf5fff1ccbbef" providerId="Windows Live" clId="Web-{0ED9FF58-DC91-4D89-AD3F-287499744386}"/>
    <pc:docChg chg="modSld">
      <pc:chgData name="Guest User" userId="e38cf5fff1ccbbef" providerId="Windows Live" clId="Web-{0ED9FF58-DC91-4D89-AD3F-287499744386}" dt="2020-02-11T23:48:11.480" v="114"/>
      <pc:docMkLst>
        <pc:docMk/>
      </pc:docMkLst>
      <pc:sldChg chg="addSp delSp modSp modNotes">
        <pc:chgData name="Guest User" userId="e38cf5fff1ccbbef" providerId="Windows Live" clId="Web-{0ED9FF58-DC91-4D89-AD3F-287499744386}" dt="2020-02-11T23:48:11.480" v="114"/>
        <pc:sldMkLst>
          <pc:docMk/>
          <pc:sldMk cId="1748090425" sldId="348"/>
        </pc:sldMkLst>
        <pc:picChg chg="add del mod">
          <ac:chgData name="Guest User" userId="e38cf5fff1ccbbef" providerId="Windows Live" clId="Web-{0ED9FF58-DC91-4D89-AD3F-287499744386}" dt="2020-02-11T23:26:21.631" v="3"/>
          <ac:picMkLst>
            <pc:docMk/>
            <pc:sldMk cId="1748090425" sldId="348"/>
            <ac:picMk id="4" creationId="{14EA8E85-7660-41E9-AFB0-4D42F9265454}"/>
          </ac:picMkLst>
        </pc:picChg>
        <pc:picChg chg="add mod">
          <ac:chgData name="Guest User" userId="e38cf5fff1ccbbef" providerId="Windows Live" clId="Web-{0ED9FF58-DC91-4D89-AD3F-287499744386}" dt="2020-02-11T23:48:11.480" v="114"/>
          <ac:picMkLst>
            <pc:docMk/>
            <pc:sldMk cId="1748090425" sldId="348"/>
            <ac:picMk id="6" creationId="{7EC69798-8F92-4DE3-98F7-073A6D0F05E5}"/>
          </ac:picMkLst>
        </pc:picChg>
      </pc:sldChg>
      <pc:sldChg chg="addSp modSp modNotes">
        <pc:chgData name="Guest User" userId="e38cf5fff1ccbbef" providerId="Windows Live" clId="Web-{0ED9FF58-DC91-4D89-AD3F-287499744386}" dt="2020-02-11T23:46:11.356" v="113"/>
        <pc:sldMkLst>
          <pc:docMk/>
          <pc:sldMk cId="2936085602" sldId="350"/>
        </pc:sldMkLst>
        <pc:spChg chg="mod">
          <ac:chgData name="Guest User" userId="e38cf5fff1ccbbef" providerId="Windows Live" clId="Web-{0ED9FF58-DC91-4D89-AD3F-287499744386}" dt="2020-02-11T23:34:35.267" v="31" actId="20577"/>
          <ac:spMkLst>
            <pc:docMk/>
            <pc:sldMk cId="2936085602" sldId="350"/>
            <ac:spMk id="3" creationId="{1E3558E2-E74E-4B07-AAAF-E14CC0ED5B49}"/>
          </ac:spMkLst>
        </pc:spChg>
        <pc:picChg chg="add mod">
          <ac:chgData name="Guest User" userId="e38cf5fff1ccbbef" providerId="Windows Live" clId="Web-{0ED9FF58-DC91-4D89-AD3F-287499744386}" dt="2020-02-11T23:46:11.356" v="113"/>
          <ac:picMkLst>
            <pc:docMk/>
            <pc:sldMk cId="2936085602" sldId="350"/>
            <ac:picMk id="4" creationId="{CB4B0D6A-CC7A-46FB-B069-942A4C094A9E}"/>
          </ac:picMkLst>
        </pc:picChg>
      </pc:sldChg>
    </pc:docChg>
  </pc:docChgLst>
  <pc:docChgLst>
    <pc:chgData name="Guest User" userId="e38cf5fff1ccbbef" providerId="Windows Live" clId="Web-{2830B3F5-47E4-4661-9935-2AAC9BCFCAB6}"/>
    <pc:docChg chg="addSld delSld modSld sldOrd">
      <pc:chgData name="Guest User" userId="e38cf5fff1ccbbef" providerId="Windows Live" clId="Web-{2830B3F5-47E4-4661-9935-2AAC9BCFCAB6}" dt="2019-08-21T18:36:52.571" v="525"/>
      <pc:docMkLst>
        <pc:docMk/>
      </pc:docMkLst>
      <pc:sldChg chg="modNotes">
        <pc:chgData name="Guest User" userId="e38cf5fff1ccbbef" providerId="Windows Live" clId="Web-{2830B3F5-47E4-4661-9935-2AAC9BCFCAB6}" dt="2019-08-21T18:36:52.571" v="525"/>
        <pc:sldMkLst>
          <pc:docMk/>
          <pc:sldMk cId="0" sldId="256"/>
        </pc:sldMkLst>
      </pc:sldChg>
      <pc:sldChg chg="modSp ord">
        <pc:chgData name="Guest User" userId="e38cf5fff1ccbbef" providerId="Windows Live" clId="Web-{2830B3F5-47E4-4661-9935-2AAC9BCFCAB6}" dt="2019-08-21T18:10:31.382" v="322" actId="20577"/>
        <pc:sldMkLst>
          <pc:docMk/>
          <pc:sldMk cId="4253396331" sldId="311"/>
        </pc:sldMkLst>
        <pc:spChg chg="mod">
          <ac:chgData name="Guest User" userId="e38cf5fff1ccbbef" providerId="Windows Live" clId="Web-{2830B3F5-47E4-4661-9935-2AAC9BCFCAB6}" dt="2019-08-21T18:10:31.382" v="322" actId="20577"/>
          <ac:spMkLst>
            <pc:docMk/>
            <pc:sldMk cId="4253396331" sldId="311"/>
            <ac:spMk id="3" creationId="{1B39FA87-F59D-844F-B1A9-8A5ED869DC58}"/>
          </ac:spMkLst>
        </pc:spChg>
      </pc:sldChg>
      <pc:sldChg chg="addSp delSp modSp">
        <pc:chgData name="Guest User" userId="e38cf5fff1ccbbef" providerId="Windows Live" clId="Web-{2830B3F5-47E4-4661-9935-2AAC9BCFCAB6}" dt="2019-08-21T18:28:50.368" v="521" actId="1076"/>
        <pc:sldMkLst>
          <pc:docMk/>
          <pc:sldMk cId="4097320238" sldId="332"/>
        </pc:sldMkLst>
        <pc:picChg chg="del">
          <ac:chgData name="Guest User" userId="e38cf5fff1ccbbef" providerId="Windows Live" clId="Web-{2830B3F5-47E4-4661-9935-2AAC9BCFCAB6}" dt="2019-08-21T18:28:41.805" v="519"/>
          <ac:picMkLst>
            <pc:docMk/>
            <pc:sldMk cId="4097320238" sldId="332"/>
            <ac:picMk id="4" creationId="{C1736142-0B33-42EE-8C88-BFCF8C049BCE}"/>
          </ac:picMkLst>
        </pc:picChg>
        <pc:picChg chg="add mod">
          <ac:chgData name="Guest User" userId="e38cf5fff1ccbbef" providerId="Windows Live" clId="Web-{2830B3F5-47E4-4661-9935-2AAC9BCFCAB6}" dt="2019-08-21T18:28:50.368" v="521" actId="1076"/>
          <ac:picMkLst>
            <pc:docMk/>
            <pc:sldMk cId="4097320238" sldId="332"/>
            <ac:picMk id="5" creationId="{24D0529B-7963-4BB2-8224-0FD6A00877E6}"/>
          </ac:picMkLst>
        </pc:picChg>
      </pc:sldChg>
      <pc:sldChg chg="modSp">
        <pc:chgData name="Guest User" userId="e38cf5fff1ccbbef" providerId="Windows Live" clId="Web-{2830B3F5-47E4-4661-9935-2AAC9BCFCAB6}" dt="2019-08-21T18:19:29.086" v="413" actId="20577"/>
        <pc:sldMkLst>
          <pc:docMk/>
          <pc:sldMk cId="1593680850" sldId="334"/>
        </pc:sldMkLst>
        <pc:spChg chg="mod">
          <ac:chgData name="Guest User" userId="e38cf5fff1ccbbef" providerId="Windows Live" clId="Web-{2830B3F5-47E4-4661-9935-2AAC9BCFCAB6}" dt="2019-08-21T18:19:29.086" v="413" actId="20577"/>
          <ac:spMkLst>
            <pc:docMk/>
            <pc:sldMk cId="1593680850" sldId="334"/>
            <ac:spMk id="3" creationId="{A4477EF2-C265-934A-B975-3E5D4088780C}"/>
          </ac:spMkLst>
        </pc:spChg>
        <pc:spChg chg="mod">
          <ac:chgData name="Guest User" userId="e38cf5fff1ccbbef" providerId="Windows Live" clId="Web-{2830B3F5-47E4-4661-9935-2AAC9BCFCAB6}" dt="2019-08-21T18:19:25.398" v="408" actId="20577"/>
          <ac:spMkLst>
            <pc:docMk/>
            <pc:sldMk cId="1593680850" sldId="334"/>
            <ac:spMk id="4" creationId="{93D99F56-4DB3-D14F-AA13-0FA8FD7AE0C7}"/>
          </ac:spMkLst>
        </pc:spChg>
      </pc:sldChg>
      <pc:sldChg chg="modSp">
        <pc:chgData name="Guest User" userId="e38cf5fff1ccbbef" providerId="Windows Live" clId="Web-{2830B3F5-47E4-4661-9935-2AAC9BCFCAB6}" dt="2019-08-21T17:57:22.695" v="2" actId="20577"/>
        <pc:sldMkLst>
          <pc:docMk/>
          <pc:sldMk cId="2039925233" sldId="335"/>
        </pc:sldMkLst>
        <pc:spChg chg="mod">
          <ac:chgData name="Guest User" userId="e38cf5fff1ccbbef" providerId="Windows Live" clId="Web-{2830B3F5-47E4-4661-9935-2AAC9BCFCAB6}" dt="2019-08-21T17:57:22.695" v="2" actId="20577"/>
          <ac:spMkLst>
            <pc:docMk/>
            <pc:sldMk cId="2039925233" sldId="335"/>
            <ac:spMk id="3" creationId="{775CAD25-AC27-43DC-8450-596CE68F3A39}"/>
          </ac:spMkLst>
        </pc:spChg>
      </pc:sldChg>
      <pc:sldChg chg="modSp">
        <pc:chgData name="Guest User" userId="e38cf5fff1ccbbef" providerId="Windows Live" clId="Web-{2830B3F5-47E4-4661-9935-2AAC9BCFCAB6}" dt="2019-08-21T17:57:55.132" v="11" actId="1076"/>
        <pc:sldMkLst>
          <pc:docMk/>
          <pc:sldMk cId="2289254147" sldId="336"/>
        </pc:sldMkLst>
        <pc:spChg chg="mod">
          <ac:chgData name="Guest User" userId="e38cf5fff1ccbbef" providerId="Windows Live" clId="Web-{2830B3F5-47E4-4661-9935-2AAC9BCFCAB6}" dt="2019-08-21T17:57:55.132" v="11" actId="1076"/>
          <ac:spMkLst>
            <pc:docMk/>
            <pc:sldMk cId="2289254147" sldId="336"/>
            <ac:spMk id="3" creationId="{A2DFA820-1700-448D-99CA-451110C5B9CA}"/>
          </ac:spMkLst>
        </pc:spChg>
      </pc:sldChg>
      <pc:sldChg chg="modSp">
        <pc:chgData name="Guest User" userId="e38cf5fff1ccbbef" providerId="Windows Live" clId="Web-{2830B3F5-47E4-4661-9935-2AAC9BCFCAB6}" dt="2019-08-21T17:58:10.101" v="13" actId="14100"/>
        <pc:sldMkLst>
          <pc:docMk/>
          <pc:sldMk cId="3845030432" sldId="337"/>
        </pc:sldMkLst>
        <pc:spChg chg="mod">
          <ac:chgData name="Guest User" userId="e38cf5fff1ccbbef" providerId="Windows Live" clId="Web-{2830B3F5-47E4-4661-9935-2AAC9BCFCAB6}" dt="2019-08-21T17:58:10.101" v="13" actId="14100"/>
          <ac:spMkLst>
            <pc:docMk/>
            <pc:sldMk cId="3845030432" sldId="337"/>
            <ac:spMk id="3" creationId="{A2DFA820-1700-448D-99CA-451110C5B9CA}"/>
          </ac:spMkLst>
        </pc:spChg>
      </pc:sldChg>
      <pc:sldChg chg="modSp">
        <pc:chgData name="Guest User" userId="e38cf5fff1ccbbef" providerId="Windows Live" clId="Web-{2830B3F5-47E4-4661-9935-2AAC9BCFCAB6}" dt="2019-08-21T17:57:31.757" v="10" actId="20577"/>
        <pc:sldMkLst>
          <pc:docMk/>
          <pc:sldMk cId="3685413596" sldId="340"/>
        </pc:sldMkLst>
        <pc:spChg chg="mod">
          <ac:chgData name="Guest User" userId="e38cf5fff1ccbbef" providerId="Windows Live" clId="Web-{2830B3F5-47E4-4661-9935-2AAC9BCFCAB6}" dt="2019-08-21T17:57:31.757" v="10" actId="20577"/>
          <ac:spMkLst>
            <pc:docMk/>
            <pc:sldMk cId="3685413596" sldId="340"/>
            <ac:spMk id="3" creationId="{BD0EFB65-E843-A24B-9843-5728E4ED0DAC}"/>
          </ac:spMkLst>
        </pc:spChg>
      </pc:sldChg>
      <pc:sldChg chg="modSp add ord replId modNotes">
        <pc:chgData name="Guest User" userId="e38cf5fff1ccbbef" providerId="Windows Live" clId="Web-{2830B3F5-47E4-4661-9935-2AAC9BCFCAB6}" dt="2019-08-21T18:07:59.554" v="202"/>
        <pc:sldMkLst>
          <pc:docMk/>
          <pc:sldMk cId="3957957532" sldId="342"/>
        </pc:sldMkLst>
        <pc:spChg chg="mod">
          <ac:chgData name="Guest User" userId="e38cf5fff1ccbbef" providerId="Windows Live" clId="Web-{2830B3F5-47E4-4661-9935-2AAC9BCFCAB6}" dt="2019-08-21T18:02:04.851" v="66" actId="20577"/>
          <ac:spMkLst>
            <pc:docMk/>
            <pc:sldMk cId="3957957532" sldId="342"/>
            <ac:spMk id="2" creationId="{BC1D05DE-DB03-DA41-8335-4E880F4F4E3A}"/>
          </ac:spMkLst>
        </pc:spChg>
        <pc:spChg chg="mod">
          <ac:chgData name="Guest User" userId="e38cf5fff1ccbbef" providerId="Windows Live" clId="Web-{2830B3F5-47E4-4661-9935-2AAC9BCFCAB6}" dt="2019-08-21T18:07:57.226" v="201" actId="20577"/>
          <ac:spMkLst>
            <pc:docMk/>
            <pc:sldMk cId="3957957532" sldId="342"/>
            <ac:spMk id="3" creationId="{1B39FA87-F59D-844F-B1A9-8A5ED869DC58}"/>
          </ac:spMkLst>
        </pc:spChg>
      </pc:sldChg>
      <pc:sldChg chg="modSp add ord replId modNotes">
        <pc:chgData name="Guest User" userId="e38cf5fff1ccbbef" providerId="Windows Live" clId="Web-{2830B3F5-47E4-4661-9935-2AAC9BCFCAB6}" dt="2019-08-21T18:11:24.617" v="389"/>
        <pc:sldMkLst>
          <pc:docMk/>
          <pc:sldMk cId="1944992741" sldId="343"/>
        </pc:sldMkLst>
        <pc:spChg chg="mod">
          <ac:chgData name="Guest User" userId="e38cf5fff1ccbbef" providerId="Windows Live" clId="Web-{2830B3F5-47E4-4661-9935-2AAC9BCFCAB6}" dt="2019-08-21T18:02:08.335" v="67" actId="20577"/>
          <ac:spMkLst>
            <pc:docMk/>
            <pc:sldMk cId="1944992741" sldId="343"/>
            <ac:spMk id="2" creationId="{BC1D05DE-DB03-DA41-8335-4E880F4F4E3A}"/>
          </ac:spMkLst>
        </pc:spChg>
        <pc:spChg chg="mod">
          <ac:chgData name="Guest User" userId="e38cf5fff1ccbbef" providerId="Windows Live" clId="Web-{2830B3F5-47E4-4661-9935-2AAC9BCFCAB6}" dt="2019-08-21T18:11:22.586" v="388" actId="20577"/>
          <ac:spMkLst>
            <pc:docMk/>
            <pc:sldMk cId="1944992741" sldId="343"/>
            <ac:spMk id="3" creationId="{1B39FA87-F59D-844F-B1A9-8A5ED869DC58}"/>
          </ac:spMkLst>
        </pc:spChg>
      </pc:sldChg>
      <pc:sldChg chg="modSp add replId modNotes">
        <pc:chgData name="Guest User" userId="e38cf5fff1ccbbef" providerId="Windows Live" clId="Web-{2830B3F5-47E4-4661-9935-2AAC9BCFCAB6}" dt="2019-08-21T18:27:59.977" v="514" actId="20577"/>
        <pc:sldMkLst>
          <pc:docMk/>
          <pc:sldMk cId="2718716916" sldId="344"/>
        </pc:sldMkLst>
        <pc:spChg chg="mod">
          <ac:chgData name="Guest User" userId="e38cf5fff1ccbbef" providerId="Windows Live" clId="Web-{2830B3F5-47E4-4661-9935-2AAC9BCFCAB6}" dt="2019-08-21T18:25:22.664" v="452" actId="20577"/>
          <ac:spMkLst>
            <pc:docMk/>
            <pc:sldMk cId="2718716916" sldId="344"/>
            <ac:spMk id="2" creationId="{BC1D05DE-DB03-DA41-8335-4E880F4F4E3A}"/>
          </ac:spMkLst>
        </pc:spChg>
        <pc:spChg chg="mod">
          <ac:chgData name="Guest User" userId="e38cf5fff1ccbbef" providerId="Windows Live" clId="Web-{2830B3F5-47E4-4661-9935-2AAC9BCFCAB6}" dt="2019-08-21T18:27:59.977" v="514" actId="20577"/>
          <ac:spMkLst>
            <pc:docMk/>
            <pc:sldMk cId="2718716916" sldId="344"/>
            <ac:spMk id="3" creationId="{1B39FA87-F59D-844F-B1A9-8A5ED869DC58}"/>
          </ac:spMkLst>
        </pc:spChg>
      </pc:sldChg>
      <pc:sldChg chg="modSp add del replId">
        <pc:chgData name="Guest User" userId="e38cf5fff1ccbbef" providerId="Windows Live" clId="Web-{2830B3F5-47E4-4661-9935-2AAC9BCFCAB6}" dt="2019-08-21T18:25:18.539" v="450"/>
        <pc:sldMkLst>
          <pc:docMk/>
          <pc:sldMk cId="3888652646" sldId="345"/>
        </pc:sldMkLst>
        <pc:spChg chg="mod">
          <ac:chgData name="Guest User" userId="e38cf5fff1ccbbef" providerId="Windows Live" clId="Web-{2830B3F5-47E4-4661-9935-2AAC9BCFCAB6}" dt="2019-08-21T18:02:13.695" v="69" actId="20577"/>
          <ac:spMkLst>
            <pc:docMk/>
            <pc:sldMk cId="3888652646" sldId="345"/>
            <ac:spMk id="2" creationId="{BC1D05DE-DB03-DA41-8335-4E880F4F4E3A}"/>
          </ac:spMkLst>
        </pc:spChg>
      </pc:sldChg>
      <pc:sldChg chg="modSp add del replId">
        <pc:chgData name="Guest User" userId="e38cf5fff1ccbbef" providerId="Windows Live" clId="Web-{2830B3F5-47E4-4661-9935-2AAC9BCFCAB6}" dt="2019-08-21T18:25:18.539" v="451"/>
        <pc:sldMkLst>
          <pc:docMk/>
          <pc:sldMk cId="1989948546" sldId="346"/>
        </pc:sldMkLst>
        <pc:spChg chg="mod">
          <ac:chgData name="Guest User" userId="e38cf5fff1ccbbef" providerId="Windows Live" clId="Web-{2830B3F5-47E4-4661-9935-2AAC9BCFCAB6}" dt="2019-08-21T18:02:10.913" v="68" actId="20577"/>
          <ac:spMkLst>
            <pc:docMk/>
            <pc:sldMk cId="1989948546" sldId="346"/>
            <ac:spMk id="2" creationId="{BC1D05DE-DB03-DA41-8335-4E880F4F4E3A}"/>
          </ac:spMkLst>
        </pc:spChg>
        <pc:spChg chg="mod">
          <ac:chgData name="Guest User" userId="e38cf5fff1ccbbef" providerId="Windows Live" clId="Web-{2830B3F5-47E4-4661-9935-2AAC9BCFCAB6}" dt="2019-08-21T18:25:18.039" v="449" actId="20577"/>
          <ac:spMkLst>
            <pc:docMk/>
            <pc:sldMk cId="1989948546" sldId="346"/>
            <ac:spMk id="3" creationId="{1B39FA87-F59D-844F-B1A9-8A5ED869DC58}"/>
          </ac:spMkLst>
        </pc:spChg>
      </pc:sldChg>
      <pc:sldChg chg="modSp add del ord replId">
        <pc:chgData name="Guest User" userId="e38cf5fff1ccbbef" providerId="Windows Live" clId="Web-{2830B3F5-47E4-4661-9935-2AAC9BCFCAB6}" dt="2019-08-21T18:18:52.961" v="400"/>
        <pc:sldMkLst>
          <pc:docMk/>
          <pc:sldMk cId="841353035" sldId="347"/>
        </pc:sldMkLst>
        <pc:spChg chg="mod">
          <ac:chgData name="Guest User" userId="e38cf5fff1ccbbef" providerId="Windows Live" clId="Web-{2830B3F5-47E4-4661-9935-2AAC9BCFCAB6}" dt="2019-08-21T18:18:41.476" v="395" actId="20577"/>
          <ac:spMkLst>
            <pc:docMk/>
            <pc:sldMk cId="841353035" sldId="347"/>
            <ac:spMk id="3" creationId="{A4477EF2-C265-934A-B975-3E5D4088780C}"/>
          </ac:spMkLst>
        </pc:spChg>
        <pc:spChg chg="mod">
          <ac:chgData name="Guest User" userId="e38cf5fff1ccbbef" providerId="Windows Live" clId="Web-{2830B3F5-47E4-4661-9935-2AAC9BCFCAB6}" dt="2019-08-21T18:18:52.539" v="399" actId="20577"/>
          <ac:spMkLst>
            <pc:docMk/>
            <pc:sldMk cId="841353035" sldId="347"/>
            <ac:spMk id="4" creationId="{93D99F56-4DB3-D14F-AA13-0FA8FD7AE0C7}"/>
          </ac:spMkLst>
        </pc:spChg>
      </pc:sldChg>
    </pc:docChg>
  </pc:docChgLst>
  <pc:docChgLst>
    <pc:chgData name="Guest User" userId="e38cf5fff1ccbbef" providerId="Windows Live" clId="Web-{A07D4E75-2C84-42BA-BE8B-724DC40712E4}"/>
    <pc:docChg chg="addSld delSld modSld sldOrd">
      <pc:chgData name="Guest User" userId="e38cf5fff1ccbbef" providerId="Windows Live" clId="Web-{A07D4E75-2C84-42BA-BE8B-724DC40712E4}" dt="2020-02-06T06:37:04.591" v="866" actId="20577"/>
      <pc:docMkLst>
        <pc:docMk/>
      </pc:docMkLst>
      <pc:sldChg chg="modSp">
        <pc:chgData name="Guest User" userId="e38cf5fff1ccbbef" providerId="Windows Live" clId="Web-{A07D4E75-2C84-42BA-BE8B-724DC40712E4}" dt="2020-02-06T02:12:09.025" v="22" actId="20577"/>
        <pc:sldMkLst>
          <pc:docMk/>
          <pc:sldMk cId="0" sldId="256"/>
        </pc:sldMkLst>
        <pc:spChg chg="mod">
          <ac:chgData name="Guest User" userId="e38cf5fff1ccbbef" providerId="Windows Live" clId="Web-{A07D4E75-2C84-42BA-BE8B-724DC40712E4}" dt="2020-02-06T02:12:09.025" v="22" actId="20577"/>
          <ac:spMkLst>
            <pc:docMk/>
            <pc:sldMk cId="0" sldId="256"/>
            <ac:spMk id="6" creationId="{7766042E-BEC4-904E-9FCA-2079983A42E9}"/>
          </ac:spMkLst>
        </pc:spChg>
      </pc:sldChg>
      <pc:sldChg chg="modSp modNotes">
        <pc:chgData name="Guest User" userId="e38cf5fff1ccbbef" providerId="Windows Live" clId="Web-{A07D4E75-2C84-42BA-BE8B-724DC40712E4}" dt="2020-02-06T06:29:14.730" v="813" actId="20577"/>
        <pc:sldMkLst>
          <pc:docMk/>
          <pc:sldMk cId="0" sldId="274"/>
        </pc:sldMkLst>
        <pc:spChg chg="mod">
          <ac:chgData name="Guest User" userId="e38cf5fff1ccbbef" providerId="Windows Live" clId="Web-{A07D4E75-2C84-42BA-BE8B-724DC40712E4}" dt="2020-02-06T06:29:14.730" v="813" actId="20577"/>
          <ac:spMkLst>
            <pc:docMk/>
            <pc:sldMk cId="0" sldId="274"/>
            <ac:spMk id="3" creationId="{825DF835-CFA2-0B45-9273-6EEA176391B8}"/>
          </ac:spMkLst>
        </pc:spChg>
      </pc:sldChg>
      <pc:sldChg chg="modSp">
        <pc:chgData name="Guest User" userId="e38cf5fff1ccbbef" providerId="Windows Live" clId="Web-{A07D4E75-2C84-42BA-BE8B-724DC40712E4}" dt="2020-02-06T02:12:39.572" v="35" actId="20577"/>
        <pc:sldMkLst>
          <pc:docMk/>
          <pc:sldMk cId="3177937676" sldId="292"/>
        </pc:sldMkLst>
        <pc:spChg chg="mod">
          <ac:chgData name="Guest User" userId="e38cf5fff1ccbbef" providerId="Windows Live" clId="Web-{A07D4E75-2C84-42BA-BE8B-724DC40712E4}" dt="2020-02-06T02:12:39.572" v="35" actId="20577"/>
          <ac:spMkLst>
            <pc:docMk/>
            <pc:sldMk cId="3177937676" sldId="292"/>
            <ac:spMk id="2" creationId="{B3CA7CCB-CF56-244B-9034-AE11AC11B77C}"/>
          </ac:spMkLst>
        </pc:spChg>
      </pc:sldChg>
      <pc:sldChg chg="addSp delSp modSp">
        <pc:chgData name="Guest User" userId="e38cf5fff1ccbbef" providerId="Windows Live" clId="Web-{A07D4E75-2C84-42BA-BE8B-724DC40712E4}" dt="2020-02-06T02:15:08.712" v="92" actId="20577"/>
        <pc:sldMkLst>
          <pc:docMk/>
          <pc:sldMk cId="2929006727" sldId="299"/>
        </pc:sldMkLst>
        <pc:spChg chg="mod">
          <ac:chgData name="Guest User" userId="e38cf5fff1ccbbef" providerId="Windows Live" clId="Web-{A07D4E75-2C84-42BA-BE8B-724DC40712E4}" dt="2020-02-06T02:12:53.166" v="49" actId="20577"/>
          <ac:spMkLst>
            <pc:docMk/>
            <pc:sldMk cId="2929006727" sldId="299"/>
            <ac:spMk id="3" creationId="{A4477EF2-C265-934A-B975-3E5D4088780C}"/>
          </ac:spMkLst>
        </pc:spChg>
        <pc:spChg chg="mod">
          <ac:chgData name="Guest User" userId="e38cf5fff1ccbbef" providerId="Windows Live" clId="Web-{A07D4E75-2C84-42BA-BE8B-724DC40712E4}" dt="2020-02-06T02:15:08.712" v="92" actId="20577"/>
          <ac:spMkLst>
            <pc:docMk/>
            <pc:sldMk cId="2929006727" sldId="299"/>
            <ac:spMk id="4" creationId="{93D99F56-4DB3-D14F-AA13-0FA8FD7AE0C7}"/>
          </ac:spMkLst>
        </pc:spChg>
        <pc:graphicFrameChg chg="add del mod">
          <ac:chgData name="Guest User" userId="e38cf5fff1ccbbef" providerId="Windows Live" clId="Web-{A07D4E75-2C84-42BA-BE8B-724DC40712E4}" dt="2020-02-06T02:14:41.540" v="69"/>
          <ac:graphicFrameMkLst>
            <pc:docMk/>
            <pc:sldMk cId="2929006727" sldId="299"/>
            <ac:graphicFrameMk id="5" creationId="{DDC116F6-312F-46CE-94DB-B969CC344D49}"/>
          </ac:graphicFrameMkLst>
        </pc:graphicFrameChg>
      </pc:sldChg>
      <pc:sldChg chg="modSp modNotes">
        <pc:chgData name="Guest User" userId="e38cf5fff1ccbbef" providerId="Windows Live" clId="Web-{A07D4E75-2C84-42BA-BE8B-724DC40712E4}" dt="2020-02-06T06:25:25.338" v="760"/>
        <pc:sldMkLst>
          <pc:docMk/>
          <pc:sldMk cId="4253396331" sldId="311"/>
        </pc:sldMkLst>
        <pc:spChg chg="mod">
          <ac:chgData name="Guest User" userId="e38cf5fff1ccbbef" providerId="Windows Live" clId="Web-{A07D4E75-2C84-42BA-BE8B-724DC40712E4}" dt="2020-02-06T06:24:58.510" v="759" actId="20577"/>
          <ac:spMkLst>
            <pc:docMk/>
            <pc:sldMk cId="4253396331" sldId="311"/>
            <ac:spMk id="3" creationId="{1B39FA87-F59D-844F-B1A9-8A5ED869DC58}"/>
          </ac:spMkLst>
        </pc:spChg>
      </pc:sldChg>
      <pc:sldChg chg="modSp">
        <pc:chgData name="Guest User" userId="e38cf5fff1ccbbef" providerId="Windows Live" clId="Web-{A07D4E75-2C84-42BA-BE8B-724DC40712E4}" dt="2020-02-06T06:37:04.591" v="866" actId="20577"/>
        <pc:sldMkLst>
          <pc:docMk/>
          <pc:sldMk cId="2289254147" sldId="336"/>
        </pc:sldMkLst>
        <pc:spChg chg="mod">
          <ac:chgData name="Guest User" userId="e38cf5fff1ccbbef" providerId="Windows Live" clId="Web-{A07D4E75-2C84-42BA-BE8B-724DC40712E4}" dt="2020-02-06T06:37:04.591" v="866" actId="20577"/>
          <ac:spMkLst>
            <pc:docMk/>
            <pc:sldMk cId="2289254147" sldId="336"/>
            <ac:spMk id="3" creationId="{A2DFA820-1700-448D-99CA-451110C5B9CA}"/>
          </ac:spMkLst>
        </pc:spChg>
      </pc:sldChg>
      <pc:sldChg chg="modSp">
        <pc:chgData name="Guest User" userId="e38cf5fff1ccbbef" providerId="Windows Live" clId="Web-{A07D4E75-2C84-42BA-BE8B-724DC40712E4}" dt="2020-02-06T05:47:35.735" v="229" actId="20577"/>
        <pc:sldMkLst>
          <pc:docMk/>
          <pc:sldMk cId="3813879265" sldId="339"/>
        </pc:sldMkLst>
        <pc:spChg chg="mod">
          <ac:chgData name="Guest User" userId="e38cf5fff1ccbbef" providerId="Windows Live" clId="Web-{A07D4E75-2C84-42BA-BE8B-724DC40712E4}" dt="2020-02-06T05:44:00.375" v="195" actId="20577"/>
          <ac:spMkLst>
            <pc:docMk/>
            <pc:sldMk cId="3813879265" sldId="339"/>
            <ac:spMk id="2" creationId="{00066170-BEE8-4679-9845-D12666BF1833}"/>
          </ac:spMkLst>
        </pc:spChg>
        <pc:spChg chg="mod">
          <ac:chgData name="Guest User" userId="e38cf5fff1ccbbef" providerId="Windows Live" clId="Web-{A07D4E75-2C84-42BA-BE8B-724DC40712E4}" dt="2020-02-06T05:47:35.735" v="229" actId="20577"/>
          <ac:spMkLst>
            <pc:docMk/>
            <pc:sldMk cId="3813879265" sldId="339"/>
            <ac:spMk id="3" creationId="{5623DD62-E018-41C0-9618-4255DAA5DB5D}"/>
          </ac:spMkLst>
        </pc:spChg>
      </pc:sldChg>
      <pc:sldChg chg="modSp">
        <pc:chgData name="Guest User" userId="e38cf5fff1ccbbef" providerId="Windows Live" clId="Web-{A07D4E75-2C84-42BA-BE8B-724DC40712E4}" dt="2020-02-06T05:40:27.968" v="178" actId="20577"/>
        <pc:sldMkLst>
          <pc:docMk/>
          <pc:sldMk cId="2094117202" sldId="345"/>
        </pc:sldMkLst>
        <pc:spChg chg="mod">
          <ac:chgData name="Guest User" userId="e38cf5fff1ccbbef" providerId="Windows Live" clId="Web-{A07D4E75-2C84-42BA-BE8B-724DC40712E4}" dt="2020-02-06T02:13:55.447" v="66" actId="20577"/>
          <ac:spMkLst>
            <pc:docMk/>
            <pc:sldMk cId="2094117202" sldId="345"/>
            <ac:spMk id="2" creationId="{2AF33A63-B4D7-4CC6-A805-1807F37AA4D9}"/>
          </ac:spMkLst>
        </pc:spChg>
        <pc:spChg chg="mod">
          <ac:chgData name="Guest User" userId="e38cf5fff1ccbbef" providerId="Windows Live" clId="Web-{A07D4E75-2C84-42BA-BE8B-724DC40712E4}" dt="2020-02-06T05:40:27.968" v="178" actId="20577"/>
          <ac:spMkLst>
            <pc:docMk/>
            <pc:sldMk cId="2094117202" sldId="345"/>
            <ac:spMk id="3" creationId="{825D01C3-6DF9-43AD-86EA-295337FBF9AC}"/>
          </ac:spMkLst>
        </pc:spChg>
      </pc:sldChg>
      <pc:sldChg chg="modSp modNotes">
        <pc:chgData name="Guest User" userId="e38cf5fff1ccbbef" providerId="Windows Live" clId="Web-{A07D4E75-2C84-42BA-BE8B-724DC40712E4}" dt="2020-02-06T06:25:41.838" v="775" actId="20577"/>
        <pc:sldMkLst>
          <pc:docMk/>
          <pc:sldMk cId="1584528486" sldId="346"/>
        </pc:sldMkLst>
        <pc:spChg chg="mod">
          <ac:chgData name="Guest User" userId="e38cf5fff1ccbbef" providerId="Windows Live" clId="Web-{A07D4E75-2C84-42BA-BE8B-724DC40712E4}" dt="2020-02-06T06:25:41.838" v="775" actId="20577"/>
          <ac:spMkLst>
            <pc:docMk/>
            <pc:sldMk cId="1584528486" sldId="346"/>
            <ac:spMk id="3" creationId="{1B39FA87-F59D-844F-B1A9-8A5ED869DC58}"/>
          </ac:spMkLst>
        </pc:spChg>
      </pc:sldChg>
      <pc:sldChg chg="addSp delSp modSp new">
        <pc:chgData name="Guest User" userId="e38cf5fff1ccbbef" providerId="Windows Live" clId="Web-{A07D4E75-2C84-42BA-BE8B-724DC40712E4}" dt="2020-02-06T05:35:43.560" v="150"/>
        <pc:sldMkLst>
          <pc:docMk/>
          <pc:sldMk cId="2129186443" sldId="347"/>
        </pc:sldMkLst>
        <pc:spChg chg="mod">
          <ac:chgData name="Guest User" userId="e38cf5fff1ccbbef" providerId="Windows Live" clId="Web-{A07D4E75-2C84-42BA-BE8B-724DC40712E4}" dt="2020-02-06T05:34:26.388" v="104" actId="20577"/>
          <ac:spMkLst>
            <pc:docMk/>
            <pc:sldMk cId="2129186443" sldId="347"/>
            <ac:spMk id="2" creationId="{314C9204-7CE3-4512-88A2-1CB6CB85C93E}"/>
          </ac:spMkLst>
        </pc:spChg>
        <pc:spChg chg="del">
          <ac:chgData name="Guest User" userId="e38cf5fff1ccbbef" providerId="Windows Live" clId="Web-{A07D4E75-2C84-42BA-BE8B-724DC40712E4}" dt="2020-02-06T05:35:43.560" v="150"/>
          <ac:spMkLst>
            <pc:docMk/>
            <pc:sldMk cId="2129186443" sldId="347"/>
            <ac:spMk id="3" creationId="{16420B97-9B64-4E26-8641-2FF0D8132853}"/>
          </ac:spMkLst>
        </pc:spChg>
        <pc:spChg chg="add del mod">
          <ac:chgData name="Guest User" userId="e38cf5fff1ccbbef" providerId="Windows Live" clId="Web-{A07D4E75-2C84-42BA-BE8B-724DC40712E4}" dt="2020-02-06T05:35:04.513" v="108"/>
          <ac:spMkLst>
            <pc:docMk/>
            <pc:sldMk cId="2129186443" sldId="347"/>
            <ac:spMk id="4" creationId="{0BF7A9E2-C360-4DC2-A97A-76EC2D1DC786}"/>
          </ac:spMkLst>
        </pc:spChg>
        <pc:graphicFrameChg chg="add mod modGraphic">
          <ac:chgData name="Guest User" userId="e38cf5fff1ccbbef" providerId="Windows Live" clId="Web-{A07D4E75-2C84-42BA-BE8B-724DC40712E4}" dt="2020-02-06T05:35:37.170" v="149" actId="1076"/>
          <ac:graphicFrameMkLst>
            <pc:docMk/>
            <pc:sldMk cId="2129186443" sldId="347"/>
            <ac:graphicFrameMk id="6" creationId="{DB8B7254-3CF9-4E46-9CF8-B718577AA0AE}"/>
          </ac:graphicFrameMkLst>
        </pc:graphicFrameChg>
      </pc:sldChg>
      <pc:sldChg chg="modSp new">
        <pc:chgData name="Guest User" userId="e38cf5fff1ccbbef" providerId="Windows Live" clId="Web-{A07D4E75-2C84-42BA-BE8B-724DC40712E4}" dt="2020-02-06T05:40:24.686" v="177" actId="20577"/>
        <pc:sldMkLst>
          <pc:docMk/>
          <pc:sldMk cId="1748090425" sldId="348"/>
        </pc:sldMkLst>
        <pc:spChg chg="mod">
          <ac:chgData name="Guest User" userId="e38cf5fff1ccbbef" providerId="Windows Live" clId="Web-{A07D4E75-2C84-42BA-BE8B-724DC40712E4}" dt="2020-02-06T05:37:23.092" v="156" actId="20577"/>
          <ac:spMkLst>
            <pc:docMk/>
            <pc:sldMk cId="1748090425" sldId="348"/>
            <ac:spMk id="2" creationId="{3E97B8A1-D2CB-4671-84EB-0A15A476C77A}"/>
          </ac:spMkLst>
        </pc:spChg>
        <pc:spChg chg="mod">
          <ac:chgData name="Guest User" userId="e38cf5fff1ccbbef" providerId="Windows Live" clId="Web-{A07D4E75-2C84-42BA-BE8B-724DC40712E4}" dt="2020-02-06T05:40:24.686" v="177" actId="20577"/>
          <ac:spMkLst>
            <pc:docMk/>
            <pc:sldMk cId="1748090425" sldId="348"/>
            <ac:spMk id="3" creationId="{1E3558E2-E74E-4B07-AAAF-E14CC0ED5B49}"/>
          </ac:spMkLst>
        </pc:spChg>
      </pc:sldChg>
      <pc:sldChg chg="add del replId">
        <pc:chgData name="Guest User" userId="e38cf5fff1ccbbef" providerId="Windows Live" clId="Web-{A07D4E75-2C84-42BA-BE8B-724DC40712E4}" dt="2020-02-06T05:37:14.092" v="152"/>
        <pc:sldMkLst>
          <pc:docMk/>
          <pc:sldMk cId="3261839716" sldId="348"/>
        </pc:sldMkLst>
      </pc:sldChg>
      <pc:sldChg chg="modSp add replId">
        <pc:chgData name="Guest User" userId="e38cf5fff1ccbbef" providerId="Windows Live" clId="Web-{A07D4E75-2C84-42BA-BE8B-724DC40712E4}" dt="2020-02-06T05:40:19.093" v="176" actId="20577"/>
        <pc:sldMkLst>
          <pc:docMk/>
          <pc:sldMk cId="1652370162" sldId="349"/>
        </pc:sldMkLst>
        <pc:spChg chg="mod">
          <ac:chgData name="Guest User" userId="e38cf5fff1ccbbef" providerId="Windows Live" clId="Web-{A07D4E75-2C84-42BA-BE8B-724DC40712E4}" dt="2020-02-06T05:40:19.093" v="176" actId="20577"/>
          <ac:spMkLst>
            <pc:docMk/>
            <pc:sldMk cId="1652370162" sldId="349"/>
            <ac:spMk id="3" creationId="{1E3558E2-E74E-4B07-AAAF-E14CC0ED5B49}"/>
          </ac:spMkLst>
        </pc:spChg>
      </pc:sldChg>
      <pc:sldChg chg="modSp add replId">
        <pc:chgData name="Guest User" userId="e38cf5fff1ccbbef" providerId="Windows Live" clId="Web-{A07D4E75-2C84-42BA-BE8B-724DC40712E4}" dt="2020-02-06T05:40:48.390" v="182" actId="20577"/>
        <pc:sldMkLst>
          <pc:docMk/>
          <pc:sldMk cId="2936085602" sldId="350"/>
        </pc:sldMkLst>
        <pc:spChg chg="mod">
          <ac:chgData name="Guest User" userId="e38cf5fff1ccbbef" providerId="Windows Live" clId="Web-{A07D4E75-2C84-42BA-BE8B-724DC40712E4}" dt="2020-02-06T05:40:48.390" v="182" actId="20577"/>
          <ac:spMkLst>
            <pc:docMk/>
            <pc:sldMk cId="2936085602" sldId="350"/>
            <ac:spMk id="3" creationId="{1E3558E2-E74E-4B07-AAAF-E14CC0ED5B49}"/>
          </ac:spMkLst>
        </pc:spChg>
      </pc:sldChg>
      <pc:sldChg chg="modSp new">
        <pc:chgData name="Guest User" userId="e38cf5fff1ccbbef" providerId="Windows Live" clId="Web-{A07D4E75-2C84-42BA-BE8B-724DC40712E4}" dt="2020-02-06T05:50:05.095" v="270" actId="20577"/>
        <pc:sldMkLst>
          <pc:docMk/>
          <pc:sldMk cId="3174892461" sldId="351"/>
        </pc:sldMkLst>
        <pc:spChg chg="mod">
          <ac:chgData name="Guest User" userId="e38cf5fff1ccbbef" providerId="Windows Live" clId="Web-{A07D4E75-2C84-42BA-BE8B-724DC40712E4}" dt="2020-02-06T05:48:07.735" v="246" actId="20577"/>
          <ac:spMkLst>
            <pc:docMk/>
            <pc:sldMk cId="3174892461" sldId="351"/>
            <ac:spMk id="2" creationId="{86DB516D-8F5F-4DA6-9BA1-4ECDC0E26EE0}"/>
          </ac:spMkLst>
        </pc:spChg>
        <pc:spChg chg="mod">
          <ac:chgData name="Guest User" userId="e38cf5fff1ccbbef" providerId="Windows Live" clId="Web-{A07D4E75-2C84-42BA-BE8B-724DC40712E4}" dt="2020-02-06T05:50:05.095" v="270" actId="20577"/>
          <ac:spMkLst>
            <pc:docMk/>
            <pc:sldMk cId="3174892461" sldId="351"/>
            <ac:spMk id="3" creationId="{25B48381-F0FC-4F94-B97D-0EDE9186B9CD}"/>
          </ac:spMkLst>
        </pc:spChg>
      </pc:sldChg>
      <pc:sldChg chg="modSp new">
        <pc:chgData name="Guest User" userId="e38cf5fff1ccbbef" providerId="Windows Live" clId="Web-{A07D4E75-2C84-42BA-BE8B-724DC40712E4}" dt="2020-02-06T05:49:34.829" v="268" actId="20577"/>
        <pc:sldMkLst>
          <pc:docMk/>
          <pc:sldMk cId="3880093754" sldId="352"/>
        </pc:sldMkLst>
        <pc:spChg chg="mod">
          <ac:chgData name="Guest User" userId="e38cf5fff1ccbbef" providerId="Windows Live" clId="Web-{A07D4E75-2C84-42BA-BE8B-724DC40712E4}" dt="2020-02-06T05:49:19.204" v="262" actId="20577"/>
          <ac:spMkLst>
            <pc:docMk/>
            <pc:sldMk cId="3880093754" sldId="352"/>
            <ac:spMk id="2" creationId="{E0B3956F-1138-4154-8493-732C66371CC1}"/>
          </ac:spMkLst>
        </pc:spChg>
        <pc:spChg chg="mod">
          <ac:chgData name="Guest User" userId="e38cf5fff1ccbbef" providerId="Windows Live" clId="Web-{A07D4E75-2C84-42BA-BE8B-724DC40712E4}" dt="2020-02-06T05:49:34.829" v="268" actId="20577"/>
          <ac:spMkLst>
            <pc:docMk/>
            <pc:sldMk cId="3880093754" sldId="352"/>
            <ac:spMk id="3" creationId="{4A8B2E8F-D787-455A-B2E7-EEC578ECAFA7}"/>
          </ac:spMkLst>
        </pc:spChg>
      </pc:sldChg>
      <pc:sldChg chg="modSp new add del">
        <pc:chgData name="Guest User" userId="e38cf5fff1ccbbef" providerId="Windows Live" clId="Web-{A07D4E75-2C84-42BA-BE8B-724DC40712E4}" dt="2020-02-06T05:51:48.627" v="383" actId="20577"/>
        <pc:sldMkLst>
          <pc:docMk/>
          <pc:sldMk cId="2296359610" sldId="353"/>
        </pc:sldMkLst>
        <pc:spChg chg="mod">
          <ac:chgData name="Guest User" userId="e38cf5fff1ccbbef" providerId="Windows Live" clId="Web-{A07D4E75-2C84-42BA-BE8B-724DC40712E4}" dt="2020-02-06T05:51:48.627" v="383" actId="20577"/>
          <ac:spMkLst>
            <pc:docMk/>
            <pc:sldMk cId="2296359610" sldId="353"/>
            <ac:spMk id="2" creationId="{2A6ABBD5-DCCF-4FEA-8A44-8D5C1225A46D}"/>
          </ac:spMkLst>
        </pc:spChg>
        <pc:spChg chg="mod">
          <ac:chgData name="Guest User" userId="e38cf5fff1ccbbef" providerId="Windows Live" clId="Web-{A07D4E75-2C84-42BA-BE8B-724DC40712E4}" dt="2020-02-06T05:51:46.658" v="361" actId="20577"/>
          <ac:spMkLst>
            <pc:docMk/>
            <pc:sldMk cId="2296359610" sldId="353"/>
            <ac:spMk id="3" creationId="{D435EBC4-74CA-47F6-997A-4979512D859D}"/>
          </ac:spMkLst>
        </pc:spChg>
      </pc:sldChg>
      <pc:sldChg chg="add del ord replId">
        <pc:chgData name="Guest User" userId="e38cf5fff1ccbbef" providerId="Windows Live" clId="Web-{A07D4E75-2C84-42BA-BE8B-724DC40712E4}" dt="2020-02-06T05:52:30.908" v="385"/>
        <pc:sldMkLst>
          <pc:docMk/>
          <pc:sldMk cId="3717984414" sldId="354"/>
        </pc:sldMkLst>
      </pc:sldChg>
    </pc:docChg>
  </pc:docChgLst>
  <pc:docChgLst>
    <pc:chgData name="Guest User" userId="e38cf5fff1ccbbef" providerId="Windows Live" clId="Web-{3F84D753-8A36-4DFC-9FD4-CFF79C75548A}"/>
    <pc:docChg chg="modSld">
      <pc:chgData name="Guest User" userId="e38cf5fff1ccbbef" providerId="Windows Live" clId="Web-{3F84D753-8A36-4DFC-9FD4-CFF79C75548A}" dt="2019-08-21T22:08:59.534" v="3" actId="20577"/>
      <pc:docMkLst>
        <pc:docMk/>
      </pc:docMkLst>
      <pc:sldChg chg="modSp">
        <pc:chgData name="Guest User" userId="e38cf5fff1ccbbef" providerId="Windows Live" clId="Web-{3F84D753-8A36-4DFC-9FD4-CFF79C75548A}" dt="2019-08-21T22:08:59.534" v="3" actId="20577"/>
        <pc:sldMkLst>
          <pc:docMk/>
          <pc:sldMk cId="2929006727" sldId="299"/>
        </pc:sldMkLst>
        <pc:spChg chg="mod">
          <ac:chgData name="Guest User" userId="e38cf5fff1ccbbef" providerId="Windows Live" clId="Web-{3F84D753-8A36-4DFC-9FD4-CFF79C75548A}" dt="2019-08-21T22:08:59.534" v="3" actId="20577"/>
          <ac:spMkLst>
            <pc:docMk/>
            <pc:sldMk cId="2929006727" sldId="299"/>
            <ac:spMk id="4" creationId="{93D99F56-4DB3-D14F-AA13-0FA8FD7AE0C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8394029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urses.lumenlearning.com/wm-spanish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xhere.com/en/photo/1551879"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lickr.com/photos/anieto2k/533520818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kern="1200" cap="none">
                <a:solidFill>
                  <a:schemeClr val="tx1"/>
                </a:solidFill>
                <a:effectLst/>
                <a:latin typeface="Calibri"/>
                <a:ea typeface="Calibri"/>
                <a:cs typeface="Calibri"/>
                <a:sym typeface="Calibri"/>
              </a:rPr>
              <a:t>All text in these slides is taken from</a:t>
            </a:r>
            <a:r>
              <a:rPr lang="en-US">
                <a:solidFill>
                  <a:schemeClr val="tx1"/>
                </a:solidFill>
              </a:rPr>
              <a:t> </a:t>
            </a:r>
            <a:r>
              <a:rPr lang="en-US">
                <a:hlinkClick r:id="rId3"/>
              </a:rPr>
              <a:t>https://courses.lumenlearning.com/wm-spanish1/</a:t>
            </a:r>
            <a:r>
              <a:rPr lang="en-US">
                <a:solidFill>
                  <a:schemeClr val="tx1"/>
                </a:solidFill>
              </a:rPr>
              <a:t> </a:t>
            </a:r>
            <a:r>
              <a:rPr lang="en-US" sz="1200" b="0" i="0" u="none" strike="noStrike" kern="1200" cap="none">
                <a:solidFill>
                  <a:schemeClr val="tx1"/>
                </a:solidFill>
                <a:effectLst/>
                <a:latin typeface="Calibri"/>
                <a:ea typeface="Calibri"/>
                <a:cs typeface="Calibri"/>
                <a:sym typeface="Calibri"/>
              </a:rPr>
              <a:t>where it is published under one or more open licenses.</a:t>
            </a:r>
            <a:endParaRPr lang="en-US"/>
          </a:p>
          <a:p>
            <a:r>
              <a:rPr lang="en-US" sz="1200" b="0" i="0" u="none" strike="noStrike" kern="1200" cap="none">
                <a:solidFill>
                  <a:schemeClr val="tx1"/>
                </a:solidFill>
                <a:effectLst/>
                <a:latin typeface="Calibri"/>
                <a:ea typeface="Calibri"/>
                <a:cs typeface="Calibri"/>
                <a:sym typeface="Calibri"/>
              </a:rPr>
              <a:t>All images in these slides are attributed in the notes of the slide on which they appear and licensed as indicated. </a:t>
            </a:r>
          </a:p>
        </p:txBody>
      </p:sp>
      <p:sp>
        <p:nvSpPr>
          <p:cNvPr id="87" name="Shape 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Located at:</a:t>
            </a:r>
            <a:r>
              <a:rPr lang="en-US" dirty="0"/>
              <a:t> </a:t>
            </a:r>
            <a:r>
              <a:rPr lang="en-US" dirty="0">
                <a:hlinkClick r:id="rId3"/>
              </a:rPr>
              <a:t>https://pxhere.com/en/photo/1551879</a:t>
            </a:r>
            <a:r>
              <a:rPr lang="en-US" dirty="0"/>
              <a:t>. </a:t>
            </a:r>
            <a:r>
              <a:rPr lang="en-US" b="1" dirty="0"/>
              <a:t>License:</a:t>
            </a:r>
            <a:r>
              <a:rPr lang="en-US" dirty="0"/>
              <a:t> CC0: Public Domain</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7672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8/365: </a:t>
            </a:r>
            <a:r>
              <a:rPr lang="en-US" dirty="0" err="1"/>
              <a:t>Peleando</a:t>
            </a:r>
            <a:r>
              <a:rPr lang="en-US" dirty="0"/>
              <a:t> con la </a:t>
            </a:r>
            <a:r>
              <a:rPr lang="en-US" dirty="0" err="1"/>
              <a:t>maquinilla</a:t>
            </a:r>
            <a:r>
              <a:rPr lang="en-US" dirty="0"/>
              <a:t>. </a:t>
            </a:r>
            <a:r>
              <a:rPr lang="en-US" b="1" dirty="0"/>
              <a:t>Authored by:</a:t>
            </a:r>
            <a:r>
              <a:rPr lang="en-US" dirty="0"/>
              <a:t> Andrés Nieto Porras. </a:t>
            </a:r>
            <a:r>
              <a:rPr lang="en-US" b="1" dirty="0"/>
              <a:t>Located at: </a:t>
            </a:r>
            <a:r>
              <a:rPr lang="en-US" dirty="0">
                <a:hlinkClick r:id="rId3"/>
              </a:rPr>
              <a:t>https://www.flickr.com/photos/anieto2k/5335208187</a:t>
            </a:r>
            <a:r>
              <a:rPr lang="en-US" dirty="0"/>
              <a:t>. </a:t>
            </a:r>
            <a:r>
              <a:rPr lang="en-US" b="1" dirty="0"/>
              <a:t>Provided by:</a:t>
            </a:r>
            <a:r>
              <a:rPr lang="en-US" dirty="0"/>
              <a:t> Flickr. </a:t>
            </a:r>
            <a:r>
              <a:rPr lang="en-US" b="1" dirty="0"/>
              <a:t>License:</a:t>
            </a:r>
            <a:r>
              <a:rPr lang="en-US" dirty="0"/>
              <a:t> CC-BY-SA</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3880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Answer</a:t>
            </a:r>
            <a:r>
              <a:rPr lang="en-US" baseline="0"/>
              <a:t> is </a:t>
            </a:r>
            <a:r>
              <a:rPr lang="en-US"/>
              <a:t>D</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Answer</a:t>
            </a:r>
            <a:r>
              <a:rPr lang="en-US" baseline="0"/>
              <a:t> is </a:t>
            </a:r>
            <a:r>
              <a:rPr lang="en-US"/>
              <a:t>A</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702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lang="en-US" dirty="0"/>
          </a:p>
        </p:txBody>
      </p:sp>
      <p:sp>
        <p:nvSpPr>
          <p:cNvPr id="323" name="Shape 3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dpi="0" rotWithShape="1">
          <a:blip r:embed="rId2">
            <a:lum/>
          </a:blip>
          <a:srcRect/>
          <a:stretch>
            <a:fillRect t="-61000" b="-61000"/>
          </a:stretch>
        </a:blipFill>
        <a:effectLst/>
      </p:bgPr>
    </p:bg>
    <p:spTree>
      <p:nvGrpSpPr>
        <p:cNvPr id="1" name="Shape 9"/>
        <p:cNvGrpSpPr/>
        <p:nvPr/>
      </p:nvGrpSpPr>
      <p:grpSpPr>
        <a:xfrm>
          <a:off x="0" y="0"/>
          <a:ext cx="0" cy="0"/>
          <a:chOff x="0" y="0"/>
          <a:chExt cx="0" cy="0"/>
        </a:xfrm>
      </p:grpSpPr>
      <p:sp>
        <p:nvSpPr>
          <p:cNvPr id="5" name="Google Shape;14;p3">
            <a:extLst>
              <a:ext uri="{FF2B5EF4-FFF2-40B4-BE49-F238E27FC236}">
                <a16:creationId xmlns:a16="http://schemas.microsoft.com/office/drawing/2014/main" id="{DB391CD0-B0FF-7C47-AEC7-712743E719D1}"/>
              </a:ext>
            </a:extLst>
          </p:cNvPr>
          <p:cNvSpPr/>
          <p:nvPr/>
        </p:nvSpPr>
        <p:spPr>
          <a:xfrm>
            <a:off x="0" y="552196"/>
            <a:ext cx="12207240" cy="268833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1" name="Google Shape;11;p2"/>
          <p:cNvSpPr txBox="1">
            <a:spLocks noGrp="1"/>
          </p:cNvSpPr>
          <p:nvPr>
            <p:ph type="ctrTitle" hasCustomPrompt="1"/>
          </p:nvPr>
        </p:nvSpPr>
        <p:spPr>
          <a:xfrm>
            <a:off x="1519519" y="0"/>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rgbClr val="F1F7FB"/>
              </a:buClr>
              <a:buSzPts val="5500"/>
              <a:buFont typeface="Century Gothic"/>
              <a:buNone/>
              <a:defRPr sz="4125" b="0" i="0" u="none" strike="noStrike" cap="none">
                <a:solidFill>
                  <a:srgbClr val="F1F7FB"/>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dirty="0"/>
              <a:t>Course Title</a:t>
            </a:r>
            <a:endParaRPr dirty="0"/>
          </a:p>
        </p:txBody>
      </p:sp>
      <p:sp>
        <p:nvSpPr>
          <p:cNvPr id="12" name="Google Shape;12;p2"/>
          <p:cNvSpPr txBox="1">
            <a:spLocks noGrp="1"/>
          </p:cNvSpPr>
          <p:nvPr>
            <p:ph type="subTitle" idx="1" hasCustomPrompt="1"/>
          </p:nvPr>
        </p:nvSpPr>
        <p:spPr>
          <a:xfrm>
            <a:off x="0" y="2661428"/>
            <a:ext cx="12192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750"/>
              </a:spcBef>
              <a:spcAft>
                <a:spcPts val="0"/>
              </a:spcAft>
              <a:buClr>
                <a:srgbClr val="F1F7FB"/>
              </a:buClr>
              <a:buSzPts val="2400"/>
              <a:buFont typeface="Arial"/>
              <a:buNone/>
              <a:defRPr sz="1800" b="0" i="0" u="none" strike="noStrike" cap="none">
                <a:solidFill>
                  <a:srgbClr val="F1F7FB"/>
                </a:solidFill>
                <a:latin typeface="Century Gothic"/>
                <a:ea typeface="Century Gothic"/>
                <a:cs typeface="Century Gothic"/>
                <a:sym typeface="Century Gothic"/>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entury Gothic"/>
                <a:ea typeface="Century Gothic"/>
                <a:cs typeface="Century Gothic"/>
                <a:sym typeface="Century Gothic"/>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entury Gothic"/>
                <a:ea typeface="Century Gothic"/>
                <a:cs typeface="Century Gothic"/>
                <a:sym typeface="Century Gothic"/>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9pPr>
          </a:lstStyle>
          <a:p>
            <a:r>
              <a:rPr lang="en-US" dirty="0"/>
              <a:t>Module: </a:t>
            </a:r>
            <a:endParaRPr dirty="0"/>
          </a:p>
        </p:txBody>
      </p:sp>
    </p:spTree>
    <p:extLst>
      <p:ext uri="{BB962C8B-B14F-4D97-AF65-F5344CB8AC3E}">
        <p14:creationId xmlns:p14="http://schemas.microsoft.com/office/powerpoint/2010/main" val="2219690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p:cSld name="Section Header">
    <p:spTree>
      <p:nvGrpSpPr>
        <p:cNvPr id="1" name="Shape 13"/>
        <p:cNvGrpSpPr/>
        <p:nvPr/>
      </p:nvGrpSpPr>
      <p:grpSpPr>
        <a:xfrm>
          <a:off x="0" y="0"/>
          <a:ext cx="0" cy="0"/>
          <a:chOff x="0" y="0"/>
          <a:chExt cx="0" cy="0"/>
        </a:xfrm>
      </p:grpSpPr>
      <p:sp>
        <p:nvSpPr>
          <p:cNvPr id="14" name="Google Shape;14;p3"/>
          <p:cNvSpPr/>
          <p:nvPr/>
        </p:nvSpPr>
        <p:spPr>
          <a:xfrm>
            <a:off x="0" y="537882"/>
            <a:ext cx="12192000" cy="2689412"/>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5" name="Google Shape;15;p3"/>
          <p:cNvSpPr txBox="1">
            <a:spLocks noGrp="1"/>
          </p:cNvSpPr>
          <p:nvPr>
            <p:ph type="title"/>
          </p:nvPr>
        </p:nvSpPr>
        <p:spPr>
          <a:xfrm>
            <a:off x="838200" y="537883"/>
            <a:ext cx="10515600" cy="2689412"/>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5000"/>
              <a:buFont typeface="Century Gothic"/>
              <a:buNone/>
              <a:defRPr sz="3750" b="0" i="0" u="none" strike="noStrike" cap="none">
                <a:solidFill>
                  <a:schemeClr val="bg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dirty="0"/>
          </a:p>
        </p:txBody>
      </p:sp>
    </p:spTree>
    <p:extLst>
      <p:ext uri="{BB962C8B-B14F-4D97-AF65-F5344CB8AC3E}">
        <p14:creationId xmlns:p14="http://schemas.microsoft.com/office/powerpoint/2010/main" val="1574235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18" name="Google Shape;18;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19" name="Google Shape;19;p4"/>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a:p>
        </p:txBody>
      </p:sp>
      <p:sp>
        <p:nvSpPr>
          <p:cNvPr id="6" name="Google Shape;20;p4">
            <a:extLst>
              <a:ext uri="{FF2B5EF4-FFF2-40B4-BE49-F238E27FC236}">
                <a16:creationId xmlns:a16="http://schemas.microsoft.com/office/drawing/2014/main" id="{AAE7BF4A-9551-9C45-B7D9-6E6531C8E0A8}"/>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587834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8"/>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a:p>
        </p:txBody>
      </p:sp>
      <p:sp>
        <p:nvSpPr>
          <p:cNvPr id="4" name="Google Shape;20;p4">
            <a:extLst>
              <a:ext uri="{FF2B5EF4-FFF2-40B4-BE49-F238E27FC236}">
                <a16:creationId xmlns:a16="http://schemas.microsoft.com/office/drawing/2014/main" id="{866938FD-48A8-C945-8F8D-948D6ACBB765}"/>
              </a:ext>
            </a:extLst>
          </p:cNvPr>
          <p:cNvSpPr/>
          <p:nvPr/>
        </p:nvSpPr>
        <p:spPr>
          <a:xfrm rot="5400000">
            <a:off x="-3137554" y="3137552"/>
            <a:ext cx="6858002" cy="582894"/>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864566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56" name="Google Shape;56;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57" name="Google Shape;57;p1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a:p>
        </p:txBody>
      </p:sp>
      <p:sp>
        <p:nvSpPr>
          <p:cNvPr id="7" name="Google Shape;20;p4">
            <a:extLst>
              <a:ext uri="{FF2B5EF4-FFF2-40B4-BE49-F238E27FC236}">
                <a16:creationId xmlns:a16="http://schemas.microsoft.com/office/drawing/2014/main" id="{EE238881-7684-6E45-838B-2C5185AA693E}"/>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22702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rot="5400000">
            <a:off x="7133432" y="1956595"/>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61" name="Google Shape;61;p12"/>
          <p:cNvSpPr txBox="1">
            <a:spLocks noGrp="1"/>
          </p:cNvSpPr>
          <p:nvPr>
            <p:ph type="body" idx="1"/>
          </p:nvPr>
        </p:nvSpPr>
        <p:spPr>
          <a:xfrm rot="5400000">
            <a:off x="1799432" y="-596105"/>
            <a:ext cx="5811838" cy="77343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62" name="Google Shape;62;p12"/>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a:p>
        </p:txBody>
      </p:sp>
      <p:sp>
        <p:nvSpPr>
          <p:cNvPr id="8" name="Google Shape;20;p4">
            <a:extLst>
              <a:ext uri="{FF2B5EF4-FFF2-40B4-BE49-F238E27FC236}">
                <a16:creationId xmlns:a16="http://schemas.microsoft.com/office/drawing/2014/main" id="{52CFC662-DA86-E347-B571-4CAF57F1AA26}"/>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5847304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7FB">
            <a:alpha val="8000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dirty="0"/>
          </a:p>
        </p:txBody>
      </p:sp>
      <p:sp>
        <p:nvSpPr>
          <p:cNvPr id="8" name="Google Shape;8;p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a:p>
        </p:txBody>
      </p:sp>
    </p:spTree>
    <p:extLst>
      <p:ext uri="{BB962C8B-B14F-4D97-AF65-F5344CB8AC3E}">
        <p14:creationId xmlns:p14="http://schemas.microsoft.com/office/powerpoint/2010/main" val="764772279"/>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565150" marR="0" lvl="0" indent="-514350" algn="l" rtl="0" eaLnBrk="1" hangingPunct="1">
        <a:lnSpc>
          <a:spcPct val="100000"/>
        </a:lnSpc>
        <a:spcBef>
          <a:spcPts val="0"/>
        </a:spcBef>
        <a:spcAft>
          <a:spcPts val="0"/>
        </a:spcAft>
        <a:buClr>
          <a:srgbClr val="000000"/>
        </a:buClr>
        <a:buSzPct val="75000"/>
        <a:buFont typeface="+mj-lt"/>
        <a:buAutoNum type="arabicPeriod"/>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4" name="Title 3">
            <a:extLst>
              <a:ext uri="{FF2B5EF4-FFF2-40B4-BE49-F238E27FC236}">
                <a16:creationId xmlns:a16="http://schemas.microsoft.com/office/drawing/2014/main" id="{98CDC929-56E2-1842-B96F-EEEFC78FBE5A}"/>
              </a:ext>
            </a:extLst>
          </p:cNvPr>
          <p:cNvSpPr>
            <a:spLocks noGrp="1"/>
          </p:cNvSpPr>
          <p:nvPr>
            <p:ph type="ctrTitle"/>
          </p:nvPr>
        </p:nvSpPr>
        <p:spPr/>
        <p:txBody>
          <a:bodyPr/>
          <a:lstStyle/>
          <a:p>
            <a:r>
              <a:rPr lang="en-US" sz="4100" dirty="0"/>
              <a:t>Introductory Spanish</a:t>
            </a:r>
            <a:endParaRPr lang="en-US" dirty="0"/>
          </a:p>
        </p:txBody>
      </p:sp>
      <p:sp>
        <p:nvSpPr>
          <p:cNvPr id="6" name="Subtitle 5">
            <a:extLst>
              <a:ext uri="{FF2B5EF4-FFF2-40B4-BE49-F238E27FC236}">
                <a16:creationId xmlns:a16="http://schemas.microsoft.com/office/drawing/2014/main" id="{7766042E-BEC4-904E-9FCA-2079983A42E9}"/>
              </a:ext>
            </a:extLst>
          </p:cNvPr>
          <p:cNvSpPr>
            <a:spLocks noGrp="1"/>
          </p:cNvSpPr>
          <p:nvPr>
            <p:ph type="subTitle" idx="1"/>
          </p:nvPr>
        </p:nvSpPr>
        <p:spPr/>
        <p:txBody>
          <a:bodyPr/>
          <a:lstStyle/>
          <a:p>
            <a:r>
              <a:rPr lang="en-US" dirty="0"/>
              <a:t>¿</a:t>
            </a:r>
            <a:r>
              <a:rPr lang="en-US" dirty="0" err="1"/>
              <a:t>Qué</a:t>
            </a:r>
            <a:r>
              <a:rPr lang="en-US" dirty="0"/>
              <a:t> </a:t>
            </a:r>
            <a:r>
              <a:rPr lang="en-US" dirty="0" err="1"/>
              <a:t>haces</a:t>
            </a:r>
            <a:r>
              <a:rPr lang="en-US" dirty="0"/>
              <a:t> </a:t>
            </a:r>
            <a:r>
              <a:rPr lang="en-US" dirty="0" err="1"/>
              <a:t>todos</a:t>
            </a:r>
            <a:r>
              <a:rPr lang="en-US" dirty="0"/>
              <a:t> los </a:t>
            </a:r>
            <a:r>
              <a:rPr lang="en-US" dirty="0" err="1"/>
              <a:t>días</a:t>
            </a:r>
            <a:r>
              <a:rPr lang="en-US" dirty="0"/>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66170-BEE8-4679-9845-D12666BF1833}"/>
              </a:ext>
            </a:extLst>
          </p:cNvPr>
          <p:cNvSpPr>
            <a:spLocks noGrp="1"/>
          </p:cNvSpPr>
          <p:nvPr>
            <p:ph type="title"/>
          </p:nvPr>
        </p:nvSpPr>
        <p:spPr/>
        <p:txBody>
          <a:bodyPr/>
          <a:lstStyle/>
          <a:p>
            <a:r>
              <a:rPr lang="en-US"/>
              <a:t>Actividad: Charada</a:t>
            </a:r>
            <a:endParaRPr lang="en-US" dirty="0"/>
          </a:p>
        </p:txBody>
      </p:sp>
      <p:sp>
        <p:nvSpPr>
          <p:cNvPr id="3" name="Text Placeholder 2">
            <a:extLst>
              <a:ext uri="{FF2B5EF4-FFF2-40B4-BE49-F238E27FC236}">
                <a16:creationId xmlns:a16="http://schemas.microsoft.com/office/drawing/2014/main" id="{5623DD62-E018-41C0-9618-4255DAA5DB5D}"/>
              </a:ext>
            </a:extLst>
          </p:cNvPr>
          <p:cNvSpPr>
            <a:spLocks noGrp="1"/>
          </p:cNvSpPr>
          <p:nvPr>
            <p:ph type="body" idx="1"/>
          </p:nvPr>
        </p:nvSpPr>
        <p:spPr/>
        <p:txBody>
          <a:bodyPr/>
          <a:lstStyle/>
          <a:p>
            <a:pPr marL="0" indent="0">
              <a:buNone/>
            </a:pPr>
            <a:r>
              <a:rPr lang="en-US" b="1"/>
              <a:t>Paso 1: </a:t>
            </a:r>
            <a:r>
              <a:rPr lang="en-US"/>
              <a:t>Con un compañero, una persona actúa un de las dos actividades con “antes </a:t>
            </a:r>
            <a:r>
              <a:rPr lang="en-US" dirty="0"/>
              <a:t>de” o “después de” y la otra tiene que adivinar (</a:t>
            </a:r>
            <a:r>
              <a:rPr lang="en-US" i="1" dirty="0"/>
              <a:t>guess</a:t>
            </a:r>
            <a:r>
              <a:rPr lang="en-US" dirty="0"/>
              <a:t>) cuál preposición actuó (</a:t>
            </a:r>
            <a:r>
              <a:rPr lang="en-US" i="1"/>
              <a:t>which preposition he/she acted out</a:t>
            </a:r>
            <a:r>
              <a:rPr lang="en-US"/>
              <a:t>).</a:t>
            </a:r>
            <a:endParaRPr lang="en-US" b="1"/>
          </a:p>
          <a:p>
            <a:pPr marL="285750" indent="-285750"/>
            <a:r>
              <a:rPr lang="en-US"/>
              <a:t>(antes de/después de) tomar mi café, me cepillo los dientes.</a:t>
            </a:r>
          </a:p>
          <a:p>
            <a:pPr marL="285750" indent="-285750"/>
            <a:r>
              <a:rPr lang="en-US"/>
              <a:t>(antes de/después de) afeitarme la barba, lavo mi cara.</a:t>
            </a:r>
          </a:p>
          <a:p>
            <a:pPr marL="285750" indent="-285750"/>
            <a:r>
              <a:rPr lang="en-US"/>
              <a:t>(antes de/después de) maquillarme, me ducho por una hora.</a:t>
            </a:r>
          </a:p>
          <a:p>
            <a:pPr marL="285750" indent="-285750"/>
            <a:r>
              <a:rPr lang="en-US"/>
              <a:t>(antes de/después de) correr, me estiro.</a:t>
            </a:r>
          </a:p>
          <a:p>
            <a:pPr marL="285750" indent="-285750"/>
            <a:r>
              <a:rPr lang="en-US"/>
              <a:t>(antes de/después de) vestirme en pijamas, me duermo inmediatamente.</a:t>
            </a:r>
          </a:p>
          <a:p>
            <a:pPr marL="285750" indent="-285750"/>
            <a:r>
              <a:rPr lang="en-US"/>
              <a:t>(antes de/después de) sentarme en el pupitre, abro mi libro de español.</a:t>
            </a:r>
          </a:p>
          <a:p>
            <a:pPr marL="0" indent="0">
              <a:buNone/>
            </a:pPr>
            <a:endParaRPr lang="en-US" dirty="0"/>
          </a:p>
          <a:p>
            <a:pPr marL="0" indent="0">
              <a:buNone/>
            </a:pPr>
            <a:r>
              <a:rPr lang="en-US" b="1"/>
              <a:t>Paso 2: </a:t>
            </a:r>
            <a:r>
              <a:rPr lang="en-US"/>
              <a:t> Ahora, ustedes conversan sobre cuál preposición es más lógica para las acciones.</a:t>
            </a:r>
          </a:p>
          <a:p>
            <a:pPr marL="38100" indent="0">
              <a:buNone/>
            </a:pPr>
            <a:endParaRPr lang="en-US" dirty="0"/>
          </a:p>
        </p:txBody>
      </p:sp>
    </p:spTree>
    <p:extLst>
      <p:ext uri="{BB962C8B-B14F-4D97-AF65-F5344CB8AC3E}">
        <p14:creationId xmlns:p14="http://schemas.microsoft.com/office/powerpoint/2010/main" val="3813879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B516D-8F5F-4DA6-9BA1-4ECDC0E26EE0}"/>
              </a:ext>
            </a:extLst>
          </p:cNvPr>
          <p:cNvSpPr>
            <a:spLocks noGrp="1"/>
          </p:cNvSpPr>
          <p:nvPr>
            <p:ph type="title"/>
          </p:nvPr>
        </p:nvSpPr>
        <p:spPr/>
        <p:txBody>
          <a:bodyPr/>
          <a:lstStyle/>
          <a:p>
            <a:r>
              <a:rPr lang="en-US"/>
              <a:t>Actividad: ¿Con qué frecuencia hacemos esto?</a:t>
            </a:r>
          </a:p>
        </p:txBody>
      </p:sp>
      <p:sp>
        <p:nvSpPr>
          <p:cNvPr id="3" name="Text Placeholder 2">
            <a:extLst>
              <a:ext uri="{FF2B5EF4-FFF2-40B4-BE49-F238E27FC236}">
                <a16:creationId xmlns:a16="http://schemas.microsoft.com/office/drawing/2014/main" id="{25B48381-F0FC-4F94-B97D-0EDE9186B9CD}"/>
              </a:ext>
            </a:extLst>
          </p:cNvPr>
          <p:cNvSpPr>
            <a:spLocks noGrp="1"/>
          </p:cNvSpPr>
          <p:nvPr>
            <p:ph type="body" idx="1"/>
          </p:nvPr>
        </p:nvSpPr>
        <p:spPr/>
        <p:txBody>
          <a:bodyPr/>
          <a:lstStyle/>
          <a:p>
            <a:pPr>
              <a:buNone/>
            </a:pPr>
            <a:r>
              <a:rPr lang="en-US"/>
              <a:t>Lee cada oración con un compañero de clase, y explica con qué frecuencia haces la acción y por qué. Usa “yo también” (</a:t>
            </a:r>
            <a:r>
              <a:rPr lang="en-US" i="1"/>
              <a:t>me too</a:t>
            </a:r>
            <a:r>
              <a:rPr lang="en-US"/>
              <a:t>) o “yo tampoco” (</a:t>
            </a:r>
            <a:r>
              <a:rPr lang="en-US" i="1"/>
              <a:t>me neither</a:t>
            </a:r>
            <a:r>
              <a:rPr lang="en-US"/>
              <a:t>) en tu respuesta.</a:t>
            </a:r>
          </a:p>
          <a:p>
            <a:pPr>
              <a:buNone/>
            </a:pPr>
            <a:endParaRPr lang="en-US" dirty="0"/>
          </a:p>
          <a:p>
            <a:pPr marL="285750" indent="-285750"/>
            <a:r>
              <a:rPr lang="en-US"/>
              <a:t>Cada día me maquillo y me arreglo antes de ir a clase. ¿Y tú, te arreglas….?</a:t>
            </a:r>
          </a:p>
          <a:p>
            <a:pPr marL="285750" indent="-285750"/>
            <a:r>
              <a:rPr lang="en-US"/>
              <a:t>Generalmente mi padre se ducha por la noche. ¿Y tú, te duchas….?</a:t>
            </a:r>
          </a:p>
          <a:p>
            <a:pPr marL="285750" indent="-285750"/>
            <a:r>
              <a:rPr lang="en-US"/>
              <a:t>Apenas me relajo el fin de semana porque tengo tanto trabajo. ¿Y tú, te relajas….?</a:t>
            </a:r>
          </a:p>
          <a:p>
            <a:pPr marL="285750" indent="-285750"/>
            <a:r>
              <a:rPr lang="en-US"/>
              <a:t>Me empeño (</a:t>
            </a:r>
            <a:r>
              <a:rPr lang="en-US" i="1"/>
              <a:t>I put a lot of effort</a:t>
            </a:r>
            <a:r>
              <a:rPr lang="en-US"/>
              <a:t>) en sacar buenas notas constantemente. ¿Y tú, te empeñas…?</a:t>
            </a:r>
          </a:p>
          <a:p>
            <a:pPr marL="285750" indent="-285750"/>
            <a:r>
              <a:rPr lang="en-US"/>
              <a:t>Casi nunca me aprovecho (</a:t>
            </a:r>
            <a:r>
              <a:rPr lang="en-US" i="1"/>
              <a:t>I don’t take advantage of</a:t>
            </a:r>
            <a:r>
              <a:rPr lang="en-US"/>
              <a:t>) de estudiar en la biblioteca, prefiero mi dormitorio. ¿Y tú, te aprovechas…?</a:t>
            </a:r>
          </a:p>
          <a:p>
            <a:pPr marL="38100" indent="0">
              <a:buNone/>
            </a:pPr>
            <a:endParaRPr lang="en-US" dirty="0"/>
          </a:p>
        </p:txBody>
      </p:sp>
    </p:spTree>
    <p:extLst>
      <p:ext uri="{BB962C8B-B14F-4D97-AF65-F5344CB8AC3E}">
        <p14:creationId xmlns:p14="http://schemas.microsoft.com/office/powerpoint/2010/main" val="3174892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BBD5-DCCF-4FEA-8A44-8D5C1225A46D}"/>
              </a:ext>
            </a:extLst>
          </p:cNvPr>
          <p:cNvSpPr>
            <a:spLocks noGrp="1"/>
          </p:cNvSpPr>
          <p:nvPr>
            <p:ph type="title"/>
          </p:nvPr>
        </p:nvSpPr>
        <p:spPr/>
        <p:txBody>
          <a:bodyPr/>
          <a:lstStyle/>
          <a:p>
            <a:r>
              <a:rPr lang="en-US"/>
              <a:t>Actividad: ¿Qué haces en tu universidad?</a:t>
            </a:r>
          </a:p>
        </p:txBody>
      </p:sp>
      <p:sp>
        <p:nvSpPr>
          <p:cNvPr id="3" name="Text Placeholder 2">
            <a:extLst>
              <a:ext uri="{FF2B5EF4-FFF2-40B4-BE49-F238E27FC236}">
                <a16:creationId xmlns:a16="http://schemas.microsoft.com/office/drawing/2014/main" id="{D435EBC4-74CA-47F6-997A-4979512D859D}"/>
              </a:ext>
            </a:extLst>
          </p:cNvPr>
          <p:cNvSpPr>
            <a:spLocks noGrp="1"/>
          </p:cNvSpPr>
          <p:nvPr>
            <p:ph type="body" idx="1"/>
          </p:nvPr>
        </p:nvSpPr>
        <p:spPr/>
        <p:txBody>
          <a:bodyPr/>
          <a:lstStyle/>
          <a:p>
            <a:pPr>
              <a:buNone/>
            </a:pPr>
            <a:r>
              <a:rPr lang="en-US" b="1"/>
              <a:t>Paso 1.</a:t>
            </a:r>
            <a:r>
              <a:rPr lang="en-US"/>
              <a:t> Completa las oraciones con las actividades que haces en la universidad con la frecuencia indicada.</a:t>
            </a:r>
          </a:p>
          <a:p>
            <a:pPr marL="285750" indent="-285750"/>
            <a:r>
              <a:rPr lang="en-US"/>
              <a:t>Nunca…</a:t>
            </a:r>
          </a:p>
          <a:p>
            <a:pPr marL="285750" indent="-285750"/>
            <a:r>
              <a:rPr lang="en-US"/>
              <a:t>Rara vez…</a:t>
            </a:r>
          </a:p>
          <a:p>
            <a:pPr marL="285750" indent="-285750"/>
            <a:r>
              <a:rPr lang="en-US"/>
              <a:t>De vez en cuando…</a:t>
            </a:r>
          </a:p>
          <a:p>
            <a:pPr marL="285750" indent="-285750"/>
            <a:r>
              <a:rPr lang="en-US"/>
              <a:t>Usualmente…</a:t>
            </a:r>
          </a:p>
          <a:p>
            <a:pPr marL="285750" indent="-285750"/>
            <a:r>
              <a:rPr lang="en-US"/>
              <a:t>Una vez al año…</a:t>
            </a:r>
          </a:p>
          <a:p>
            <a:pPr marL="285750" indent="-285750"/>
            <a:r>
              <a:rPr lang="en-US"/>
              <a:t>Una vez a la semana…</a:t>
            </a:r>
          </a:p>
          <a:p>
            <a:pPr marL="285750" indent="-285750"/>
            <a:r>
              <a:rPr lang="en-US"/>
              <a:t>Todos los días…</a:t>
            </a:r>
          </a:p>
          <a:p>
            <a:pPr marL="285750" indent="-285750"/>
            <a:r>
              <a:rPr lang="en-US"/>
              <a:t>Siempre…</a:t>
            </a:r>
          </a:p>
          <a:p>
            <a:pPr marL="285750" indent="-285750"/>
            <a:endParaRPr lang="en-US" b="1" dirty="0"/>
          </a:p>
          <a:p>
            <a:pPr marL="0" indent="0">
              <a:buNone/>
            </a:pPr>
            <a:r>
              <a:rPr lang="en-US" b="1"/>
              <a:t>Paso 2.</a:t>
            </a:r>
            <a:r>
              <a:rPr lang="en-US"/>
              <a:t> Compara tus respuestas con un grupo de 3-4 personas.</a:t>
            </a:r>
          </a:p>
          <a:p>
            <a:pPr marL="38100" indent="0">
              <a:buNone/>
            </a:pPr>
            <a:endParaRPr lang="en-US" dirty="0"/>
          </a:p>
        </p:txBody>
      </p:sp>
    </p:spTree>
    <p:extLst>
      <p:ext uri="{BB962C8B-B14F-4D97-AF65-F5344CB8AC3E}">
        <p14:creationId xmlns:p14="http://schemas.microsoft.com/office/powerpoint/2010/main" val="2296359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3956F-1138-4154-8493-732C66371CC1}"/>
              </a:ext>
            </a:extLst>
          </p:cNvPr>
          <p:cNvSpPr>
            <a:spLocks noGrp="1"/>
          </p:cNvSpPr>
          <p:nvPr>
            <p:ph type="title"/>
          </p:nvPr>
        </p:nvSpPr>
        <p:spPr/>
        <p:txBody>
          <a:bodyPr/>
          <a:lstStyle/>
          <a:p>
            <a:r>
              <a:rPr lang="en-US"/>
              <a:t>Actividad: La vida saludable</a:t>
            </a:r>
          </a:p>
        </p:txBody>
      </p:sp>
      <p:sp>
        <p:nvSpPr>
          <p:cNvPr id="3" name="Text Placeholder 2">
            <a:extLst>
              <a:ext uri="{FF2B5EF4-FFF2-40B4-BE49-F238E27FC236}">
                <a16:creationId xmlns:a16="http://schemas.microsoft.com/office/drawing/2014/main" id="{4A8B2E8F-D787-455A-B2E7-EEC578ECAFA7}"/>
              </a:ext>
            </a:extLst>
          </p:cNvPr>
          <p:cNvSpPr>
            <a:spLocks noGrp="1"/>
          </p:cNvSpPr>
          <p:nvPr>
            <p:ph type="body" idx="1"/>
          </p:nvPr>
        </p:nvSpPr>
        <p:spPr/>
        <p:txBody>
          <a:bodyPr/>
          <a:lstStyle/>
          <a:p>
            <a:pPr>
              <a:buNone/>
            </a:pPr>
            <a:r>
              <a:rPr lang="en-US"/>
              <a:t>Trabaja con un compañero para preguntar con qué frecuencia hacen las actividades saludables de la lista. También trata de continuar la conversación como en el modelo.</a:t>
            </a:r>
          </a:p>
          <a:p>
            <a:pPr>
              <a:buNone/>
            </a:pPr>
            <a:endParaRPr lang="en-US" dirty="0"/>
          </a:p>
          <a:p>
            <a:r>
              <a:rPr lang="en-US"/>
              <a:t>despertarse para hacer ejercicio</a:t>
            </a:r>
          </a:p>
          <a:p>
            <a:pPr marL="285750" indent="-285750"/>
            <a:r>
              <a:rPr lang="en-US"/>
              <a:t>dormirse mirando el teléfono</a:t>
            </a:r>
          </a:p>
          <a:p>
            <a:pPr marL="285750" indent="-285750"/>
            <a:r>
              <a:rPr lang="en-US"/>
              <a:t>vestirse en ropa para ejercicio</a:t>
            </a:r>
          </a:p>
          <a:p>
            <a:pPr marL="285750" indent="-285750"/>
            <a:r>
              <a:rPr lang="en-US"/>
              <a:t>estirarse antes de hacer ejercicio</a:t>
            </a:r>
          </a:p>
          <a:p>
            <a:pPr marL="285750" indent="-285750"/>
            <a:r>
              <a:rPr lang="en-US"/>
              <a:t>acostarse temprano</a:t>
            </a:r>
          </a:p>
          <a:p>
            <a:pPr marL="285750" indent="-285750"/>
            <a:r>
              <a:rPr lang="en-US"/>
              <a:t>cortarse las uñas (</a:t>
            </a:r>
            <a:r>
              <a:rPr lang="en-US" i="1"/>
              <a:t>nails</a:t>
            </a:r>
            <a:r>
              <a:rPr lang="en-US"/>
              <a:t>)</a:t>
            </a:r>
          </a:p>
          <a:p>
            <a:pPr marL="38100" indent="0">
              <a:buNone/>
            </a:pPr>
            <a:endParaRPr lang="en-US" dirty="0"/>
          </a:p>
        </p:txBody>
      </p:sp>
    </p:spTree>
    <p:extLst>
      <p:ext uri="{BB962C8B-B14F-4D97-AF65-F5344CB8AC3E}">
        <p14:creationId xmlns:p14="http://schemas.microsoft.com/office/powerpoint/2010/main" val="3880093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BBD5-DCCF-4FEA-8A44-8D5C1225A46D}"/>
              </a:ext>
            </a:extLst>
          </p:cNvPr>
          <p:cNvSpPr>
            <a:spLocks noGrp="1"/>
          </p:cNvSpPr>
          <p:nvPr>
            <p:ph type="title"/>
          </p:nvPr>
        </p:nvSpPr>
        <p:spPr/>
        <p:txBody>
          <a:bodyPr/>
          <a:lstStyle/>
          <a:p>
            <a:r>
              <a:rPr lang="en-US"/>
              <a:t>Actividad: ¿Qué haces en tu universidad?</a:t>
            </a:r>
          </a:p>
        </p:txBody>
      </p:sp>
      <p:sp>
        <p:nvSpPr>
          <p:cNvPr id="3" name="Text Placeholder 2">
            <a:extLst>
              <a:ext uri="{FF2B5EF4-FFF2-40B4-BE49-F238E27FC236}">
                <a16:creationId xmlns:a16="http://schemas.microsoft.com/office/drawing/2014/main" id="{D435EBC4-74CA-47F6-997A-4979512D859D}"/>
              </a:ext>
            </a:extLst>
          </p:cNvPr>
          <p:cNvSpPr>
            <a:spLocks noGrp="1"/>
          </p:cNvSpPr>
          <p:nvPr>
            <p:ph type="body" idx="1"/>
          </p:nvPr>
        </p:nvSpPr>
        <p:spPr/>
        <p:txBody>
          <a:bodyPr/>
          <a:lstStyle/>
          <a:p>
            <a:pPr>
              <a:buNone/>
            </a:pPr>
            <a:r>
              <a:rPr lang="en-US" b="1"/>
              <a:t>Paso 1.</a:t>
            </a:r>
            <a:r>
              <a:rPr lang="en-US"/>
              <a:t> Completa las oraciones con las actividades que haces en la universidad con la frecuencia indicada.</a:t>
            </a:r>
          </a:p>
          <a:p>
            <a:pPr marL="285750" indent="-285750"/>
            <a:r>
              <a:rPr lang="en-US"/>
              <a:t>Nunca…</a:t>
            </a:r>
          </a:p>
          <a:p>
            <a:pPr marL="285750" indent="-285750"/>
            <a:r>
              <a:rPr lang="en-US"/>
              <a:t>Rara vez…</a:t>
            </a:r>
          </a:p>
          <a:p>
            <a:pPr marL="285750" indent="-285750"/>
            <a:r>
              <a:rPr lang="en-US"/>
              <a:t>De vez en cuando…</a:t>
            </a:r>
          </a:p>
          <a:p>
            <a:pPr marL="285750" indent="-285750"/>
            <a:r>
              <a:rPr lang="en-US"/>
              <a:t>Usualmente…</a:t>
            </a:r>
          </a:p>
          <a:p>
            <a:pPr marL="285750" indent="-285750"/>
            <a:r>
              <a:rPr lang="en-US"/>
              <a:t>Una vez al año…</a:t>
            </a:r>
          </a:p>
          <a:p>
            <a:pPr marL="285750" indent="-285750"/>
            <a:r>
              <a:rPr lang="en-US"/>
              <a:t>Una vez a la semana…</a:t>
            </a:r>
          </a:p>
          <a:p>
            <a:pPr marL="285750" indent="-285750"/>
            <a:r>
              <a:rPr lang="en-US"/>
              <a:t>Todos los días…</a:t>
            </a:r>
          </a:p>
          <a:p>
            <a:pPr marL="285750" indent="-285750"/>
            <a:r>
              <a:rPr lang="en-US"/>
              <a:t>Siempre…</a:t>
            </a:r>
          </a:p>
          <a:p>
            <a:pPr marL="285750" indent="-285750"/>
            <a:endParaRPr lang="en-US" b="1" dirty="0"/>
          </a:p>
          <a:p>
            <a:pPr marL="0" indent="0">
              <a:buNone/>
            </a:pPr>
            <a:r>
              <a:rPr lang="en-US" b="1"/>
              <a:t>Paso 2.</a:t>
            </a:r>
            <a:r>
              <a:rPr lang="en-US"/>
              <a:t> Compara tus respuestas con un grupo de 3-4 personas.</a:t>
            </a:r>
          </a:p>
          <a:p>
            <a:pPr marL="38100" indent="0">
              <a:buNone/>
            </a:pPr>
            <a:endParaRPr lang="en-US" dirty="0"/>
          </a:p>
        </p:txBody>
      </p:sp>
    </p:spTree>
    <p:extLst>
      <p:ext uri="{BB962C8B-B14F-4D97-AF65-F5344CB8AC3E}">
        <p14:creationId xmlns:p14="http://schemas.microsoft.com/office/powerpoint/2010/main" val="3717984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D05DE-DB03-DA41-8335-4E880F4F4E3A}"/>
              </a:ext>
            </a:extLst>
          </p:cNvPr>
          <p:cNvSpPr>
            <a:spLocks noGrp="1"/>
          </p:cNvSpPr>
          <p:nvPr>
            <p:ph type="title"/>
          </p:nvPr>
        </p:nvSpPr>
        <p:spPr/>
        <p:txBody>
          <a:bodyPr/>
          <a:lstStyle/>
          <a:p>
            <a:r>
              <a:rPr lang="en-US"/>
              <a:t>Practice Question 1</a:t>
            </a:r>
          </a:p>
        </p:txBody>
      </p:sp>
      <p:sp>
        <p:nvSpPr>
          <p:cNvPr id="3" name="Text Placeholder 2">
            <a:extLst>
              <a:ext uri="{FF2B5EF4-FFF2-40B4-BE49-F238E27FC236}">
                <a16:creationId xmlns:a16="http://schemas.microsoft.com/office/drawing/2014/main" id="{1B39FA87-F59D-844F-B1A9-8A5ED869DC58}"/>
              </a:ext>
            </a:extLst>
          </p:cNvPr>
          <p:cNvSpPr>
            <a:spLocks noGrp="1"/>
          </p:cNvSpPr>
          <p:nvPr>
            <p:ph type="body" idx="1"/>
          </p:nvPr>
        </p:nvSpPr>
        <p:spPr/>
        <p:txBody>
          <a:bodyPr/>
          <a:lstStyle/>
          <a:p>
            <a:pPr marL="6350" indent="-6350">
              <a:buNone/>
            </a:pPr>
            <a:r>
              <a:rPr lang="en-US"/>
              <a:t>El actor _____ tiene que llorar en sus escenas.</a:t>
            </a:r>
            <a:endParaRPr lang="en-US" dirty="0"/>
          </a:p>
          <a:p>
            <a:pPr marL="6350" indent="-6350">
              <a:buNone/>
            </a:pPr>
            <a:endParaRPr lang="en-US"/>
          </a:p>
          <a:p>
            <a:pPr marL="457200" indent="-457200">
              <a:buSzPct val="100000"/>
              <a:buAutoNum type="alphaUcPeriod"/>
            </a:pPr>
            <a:r>
              <a:rPr lang="en-US"/>
              <a:t>Usualmente</a:t>
            </a:r>
            <a:endParaRPr lang="en-US" dirty="0"/>
          </a:p>
          <a:p>
            <a:pPr marL="457200" indent="-457200">
              <a:buSzPct val="100000"/>
              <a:buAutoNum type="alphaUcPeriod"/>
            </a:pPr>
            <a:r>
              <a:rPr lang="en-US"/>
              <a:t>Constantamente</a:t>
            </a:r>
          </a:p>
          <a:p>
            <a:pPr marL="457200" indent="-457200">
              <a:buSzPct val="100000"/>
              <a:buAutoNum type="alphaUcPeriod"/>
            </a:pPr>
            <a:r>
              <a:rPr lang="en-US"/>
              <a:t>Siempre</a:t>
            </a:r>
            <a:endParaRPr lang="en-US" dirty="0"/>
          </a:p>
          <a:p>
            <a:pPr marL="457200" indent="-457200">
              <a:buSzPct val="100000"/>
              <a:buAutoNum type="alphaUcPeriod"/>
            </a:pPr>
            <a:r>
              <a:rPr lang="en-US"/>
              <a:t>A veces</a:t>
            </a:r>
            <a:endParaRPr lang="en-US" dirty="0"/>
          </a:p>
        </p:txBody>
      </p:sp>
    </p:spTree>
    <p:extLst>
      <p:ext uri="{BB962C8B-B14F-4D97-AF65-F5344CB8AC3E}">
        <p14:creationId xmlns:p14="http://schemas.microsoft.com/office/powerpoint/2010/main" val="4253396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D05DE-DB03-DA41-8335-4E880F4F4E3A}"/>
              </a:ext>
            </a:extLst>
          </p:cNvPr>
          <p:cNvSpPr>
            <a:spLocks noGrp="1"/>
          </p:cNvSpPr>
          <p:nvPr>
            <p:ph type="title"/>
          </p:nvPr>
        </p:nvSpPr>
        <p:spPr/>
        <p:txBody>
          <a:bodyPr/>
          <a:lstStyle/>
          <a:p>
            <a:r>
              <a:rPr lang="en-US" dirty="0"/>
              <a:t>Practice Question 2</a:t>
            </a:r>
          </a:p>
        </p:txBody>
      </p:sp>
      <p:sp>
        <p:nvSpPr>
          <p:cNvPr id="3" name="Text Placeholder 2">
            <a:extLst>
              <a:ext uri="{FF2B5EF4-FFF2-40B4-BE49-F238E27FC236}">
                <a16:creationId xmlns:a16="http://schemas.microsoft.com/office/drawing/2014/main" id="{1B39FA87-F59D-844F-B1A9-8A5ED869DC58}"/>
              </a:ext>
            </a:extLst>
          </p:cNvPr>
          <p:cNvSpPr>
            <a:spLocks noGrp="1"/>
          </p:cNvSpPr>
          <p:nvPr>
            <p:ph type="body" idx="1"/>
          </p:nvPr>
        </p:nvSpPr>
        <p:spPr/>
        <p:txBody>
          <a:bodyPr/>
          <a:lstStyle/>
          <a:p>
            <a:pPr marL="6350" indent="-6350">
              <a:buNone/>
            </a:pPr>
            <a:r>
              <a:rPr lang="en-US"/>
              <a:t>La chef _____ corta los vegetales.</a:t>
            </a:r>
            <a:endParaRPr lang="en-US" dirty="0"/>
          </a:p>
          <a:p>
            <a:pPr marL="6350" indent="-6350">
              <a:buNone/>
            </a:pPr>
            <a:endParaRPr lang="en-US"/>
          </a:p>
          <a:p>
            <a:pPr marL="457200" indent="-457200">
              <a:buSzPct val="100000"/>
              <a:buAutoNum type="alphaUcPeriod"/>
            </a:pPr>
            <a:r>
              <a:rPr lang="en-US"/>
              <a:t>Diaramente</a:t>
            </a:r>
            <a:endParaRPr lang="en-US" dirty="0"/>
          </a:p>
          <a:p>
            <a:pPr marL="457200" indent="-457200">
              <a:buSzPct val="100000"/>
              <a:buAutoNum type="alphaUcPeriod"/>
            </a:pPr>
            <a:r>
              <a:rPr lang="en-US"/>
              <a:t>Nunca</a:t>
            </a:r>
          </a:p>
          <a:p>
            <a:pPr marL="457200" indent="-457200">
              <a:buSzPct val="100000"/>
              <a:buAutoNum type="alphaUcPeriod"/>
            </a:pPr>
            <a:r>
              <a:rPr lang="en-US"/>
              <a:t>A menudo</a:t>
            </a:r>
            <a:endParaRPr lang="en-US" dirty="0"/>
          </a:p>
          <a:p>
            <a:pPr marL="457200" indent="-457200">
              <a:buSzPct val="100000"/>
              <a:buAutoNum type="alphaUcPeriod"/>
            </a:pPr>
            <a:r>
              <a:rPr lang="en-US"/>
              <a:t>Apenas</a:t>
            </a:r>
            <a:endParaRPr lang="en-US" dirty="0"/>
          </a:p>
        </p:txBody>
      </p:sp>
    </p:spTree>
    <p:extLst>
      <p:ext uri="{BB962C8B-B14F-4D97-AF65-F5344CB8AC3E}">
        <p14:creationId xmlns:p14="http://schemas.microsoft.com/office/powerpoint/2010/main" val="1584528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descr="Quick Review"/>
          <p:cNvSpPr txBox="1">
            <a:spLocks noGrp="1"/>
          </p:cNvSpPr>
          <p:nvPr>
            <p:ph type="title"/>
          </p:nvPr>
        </p:nvSpPr>
        <p:spPr/>
        <p:txBody>
          <a:bodyPr/>
          <a:lstStyle/>
          <a:p>
            <a:pPr lvl="0"/>
            <a:r>
              <a:rPr lang="en-US" dirty="0">
                <a:sym typeface="Gill Sans"/>
              </a:rPr>
              <a:t>Quick Review</a:t>
            </a:r>
          </a:p>
        </p:txBody>
      </p:sp>
      <p:sp>
        <p:nvSpPr>
          <p:cNvPr id="3" name="Text Placeholder 2">
            <a:extLst>
              <a:ext uri="{FF2B5EF4-FFF2-40B4-BE49-F238E27FC236}">
                <a16:creationId xmlns:a16="http://schemas.microsoft.com/office/drawing/2014/main" id="{825DF835-CFA2-0B45-9273-6EEA176391B8}"/>
              </a:ext>
            </a:extLst>
          </p:cNvPr>
          <p:cNvSpPr>
            <a:spLocks noGrp="1"/>
          </p:cNvSpPr>
          <p:nvPr>
            <p:ph type="body" idx="1"/>
          </p:nvPr>
        </p:nvSpPr>
        <p:spPr/>
        <p:txBody>
          <a:bodyPr/>
          <a:lstStyle/>
          <a:p>
            <a:pPr marL="38100" indent="0">
              <a:buNone/>
            </a:pPr>
            <a:r>
              <a:rPr lang="en-US"/>
              <a:t>What are some of the adverbs we use for time?</a:t>
            </a:r>
            <a:endParaRPr lang="en-US" dirty="0"/>
          </a:p>
          <a:p>
            <a:pPr marL="38100" indent="0">
              <a:buNone/>
            </a:pPr>
            <a:endParaRPr lang="en-US" dirty="0"/>
          </a:p>
          <a:p>
            <a:pPr marL="38100" indent="0">
              <a:buNone/>
            </a:pPr>
            <a:r>
              <a:rPr lang="en-US"/>
              <a:t>How do adverbs work with word order?</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A7CCB-CF56-244B-9034-AE11AC11B77C}"/>
              </a:ext>
            </a:extLst>
          </p:cNvPr>
          <p:cNvSpPr>
            <a:spLocks noGrp="1"/>
          </p:cNvSpPr>
          <p:nvPr>
            <p:ph type="title"/>
          </p:nvPr>
        </p:nvSpPr>
        <p:spPr/>
        <p:txBody>
          <a:bodyPr/>
          <a:lstStyle/>
          <a:p>
            <a:r>
              <a:rPr lang="en-US" dirty="0"/>
              <a:t>¿</a:t>
            </a:r>
            <a:r>
              <a:rPr lang="en-US" dirty="0" err="1"/>
              <a:t>Te</a:t>
            </a:r>
            <a:r>
              <a:rPr lang="en-US" dirty="0"/>
              <a:t> </a:t>
            </a:r>
            <a:r>
              <a:rPr lang="en-US" dirty="0" err="1"/>
              <a:t>levantas</a:t>
            </a:r>
            <a:r>
              <a:rPr lang="en-US" dirty="0"/>
              <a:t> </a:t>
            </a:r>
            <a:r>
              <a:rPr lang="en-US" dirty="0" err="1"/>
              <a:t>temprano</a:t>
            </a:r>
            <a:r>
              <a:rPr lang="en-US" dirty="0"/>
              <a:t> a menudo?</a:t>
            </a:r>
          </a:p>
        </p:txBody>
      </p:sp>
    </p:spTree>
    <p:extLst>
      <p:ext uri="{BB962C8B-B14F-4D97-AF65-F5344CB8AC3E}">
        <p14:creationId xmlns:p14="http://schemas.microsoft.com/office/powerpoint/2010/main" val="3177937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477EF2-C265-934A-B975-3E5D4088780C}"/>
              </a:ext>
            </a:extLst>
          </p:cNvPr>
          <p:cNvSpPr>
            <a:spLocks noGrp="1"/>
          </p:cNvSpPr>
          <p:nvPr>
            <p:ph type="title"/>
          </p:nvPr>
        </p:nvSpPr>
        <p:spPr/>
        <p:txBody>
          <a:bodyPr/>
          <a:lstStyle/>
          <a:p>
            <a:r>
              <a:rPr lang="en-US" dirty="0"/>
              <a:t>Learning Outcomes: ¿</a:t>
            </a:r>
            <a:r>
              <a:rPr lang="en-US" dirty="0" err="1"/>
              <a:t>Te</a:t>
            </a:r>
            <a:r>
              <a:rPr lang="en-US" dirty="0"/>
              <a:t> </a:t>
            </a:r>
            <a:r>
              <a:rPr lang="en-US" dirty="0" err="1"/>
              <a:t>levantas</a:t>
            </a:r>
            <a:r>
              <a:rPr lang="en-US" dirty="0"/>
              <a:t> </a:t>
            </a:r>
            <a:r>
              <a:rPr lang="en-US" dirty="0" err="1"/>
              <a:t>temprano</a:t>
            </a:r>
            <a:r>
              <a:rPr lang="en-US" dirty="0"/>
              <a:t> a menudo?</a:t>
            </a:r>
          </a:p>
        </p:txBody>
      </p:sp>
      <p:sp>
        <p:nvSpPr>
          <p:cNvPr id="4" name="Text Placeholder 3">
            <a:extLst>
              <a:ext uri="{FF2B5EF4-FFF2-40B4-BE49-F238E27FC236}">
                <a16:creationId xmlns:a16="http://schemas.microsoft.com/office/drawing/2014/main" id="{93D99F56-4DB3-D14F-AA13-0FA8FD7AE0C7}"/>
              </a:ext>
            </a:extLst>
          </p:cNvPr>
          <p:cNvSpPr>
            <a:spLocks noGrp="1"/>
          </p:cNvSpPr>
          <p:nvPr>
            <p:ph type="body" idx="1"/>
          </p:nvPr>
        </p:nvSpPr>
        <p:spPr/>
        <p:txBody>
          <a:bodyPr/>
          <a:lstStyle/>
          <a:p>
            <a:pPr marL="0" indent="0">
              <a:buNone/>
            </a:pPr>
            <a:r>
              <a:rPr lang="en-US" sz="2000" dirty="0"/>
              <a:t>13.3.1: Express how often or how little you do something using adverbs of time</a:t>
            </a:r>
            <a:endParaRPr lang="en-US" dirty="0"/>
          </a:p>
          <a:p>
            <a:pPr marL="0" indent="0">
              <a:buNone/>
            </a:pPr>
            <a:r>
              <a:rPr lang="en-US" sz="2000" dirty="0"/>
              <a:t>13.3.2: Identify the correct adverb of time for the context</a:t>
            </a:r>
            <a:endParaRPr lang="en-US" dirty="0"/>
          </a:p>
          <a:p>
            <a:pPr marL="0" indent="0">
              <a:buNone/>
            </a:pPr>
            <a:r>
              <a:rPr lang="en-US" sz="2000" dirty="0"/>
              <a:t>13.3.3: Understand spoken sentences using adverbs of time</a:t>
            </a:r>
            <a:endParaRPr lang="en-US" dirty="0"/>
          </a:p>
        </p:txBody>
      </p:sp>
    </p:spTree>
    <p:extLst>
      <p:ext uri="{BB962C8B-B14F-4D97-AF65-F5344CB8AC3E}">
        <p14:creationId xmlns:p14="http://schemas.microsoft.com/office/powerpoint/2010/main" val="2929006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33A63-B4D7-4CC6-A805-1807F37AA4D9}"/>
              </a:ext>
            </a:extLst>
          </p:cNvPr>
          <p:cNvSpPr>
            <a:spLocks noGrp="1"/>
          </p:cNvSpPr>
          <p:nvPr>
            <p:ph type="title"/>
          </p:nvPr>
        </p:nvSpPr>
        <p:spPr/>
        <p:txBody>
          <a:bodyPr/>
          <a:lstStyle/>
          <a:p>
            <a:r>
              <a:rPr lang="en-US" dirty="0"/>
              <a:t>Introduction to ¿</a:t>
            </a:r>
            <a:r>
              <a:rPr lang="en-US" dirty="0" err="1"/>
              <a:t>Te</a:t>
            </a:r>
            <a:r>
              <a:rPr lang="en-US" dirty="0"/>
              <a:t> </a:t>
            </a:r>
            <a:r>
              <a:rPr lang="en-US" dirty="0" err="1"/>
              <a:t>levantas</a:t>
            </a:r>
            <a:r>
              <a:rPr lang="en-US" dirty="0"/>
              <a:t> </a:t>
            </a:r>
            <a:r>
              <a:rPr lang="en-US" dirty="0" err="1"/>
              <a:t>temprano</a:t>
            </a:r>
            <a:r>
              <a:rPr lang="en-US" dirty="0"/>
              <a:t> a menudo?</a:t>
            </a:r>
          </a:p>
        </p:txBody>
      </p:sp>
      <p:sp>
        <p:nvSpPr>
          <p:cNvPr id="3" name="Text Placeholder 2">
            <a:extLst>
              <a:ext uri="{FF2B5EF4-FFF2-40B4-BE49-F238E27FC236}">
                <a16:creationId xmlns:a16="http://schemas.microsoft.com/office/drawing/2014/main" id="{825D01C3-6DF9-43AD-86EA-295337FBF9AC}"/>
              </a:ext>
            </a:extLst>
          </p:cNvPr>
          <p:cNvSpPr>
            <a:spLocks noGrp="1"/>
          </p:cNvSpPr>
          <p:nvPr>
            <p:ph type="body" idx="1"/>
          </p:nvPr>
        </p:nvSpPr>
        <p:spPr/>
        <p:txBody>
          <a:bodyPr/>
          <a:lstStyle/>
          <a:p>
            <a:pPr>
              <a:buNone/>
            </a:pPr>
            <a:r>
              <a:rPr lang="en-US" dirty="0"/>
              <a:t>In this section, we’ll look at adverbs of frequency in Spanish. Which begs the question: what </a:t>
            </a:r>
            <a:r>
              <a:rPr lang="en-US" b="1" dirty="0"/>
              <a:t>is</a:t>
            </a:r>
            <a:r>
              <a:rPr lang="en-US" dirty="0"/>
              <a:t> an adverb, anyway? In English, adverbs can perform a wide range of functions: they can modify verbs, adjectives, and even other adverbs. They can come either before or after the word they modify. In the following examples, adverbs are in bold, while the words they modify are in </a:t>
            </a:r>
            <a:r>
              <a:rPr lang="en-US"/>
              <a:t>italics (the </a:t>
            </a:r>
            <a:r>
              <a:rPr lang="en-US" b="1"/>
              <a:t>quite</a:t>
            </a:r>
            <a:r>
              <a:rPr lang="en-US"/>
              <a:t> </a:t>
            </a:r>
            <a:r>
              <a:rPr lang="en-US" i="1"/>
              <a:t>handsome</a:t>
            </a:r>
            <a:r>
              <a:rPr lang="en-US"/>
              <a:t> man):</a:t>
            </a:r>
          </a:p>
          <a:p>
            <a:pPr marL="285750" indent="-285750"/>
            <a:r>
              <a:rPr lang="en-US" dirty="0"/>
              <a:t>The desk is made of an </a:t>
            </a:r>
            <a:r>
              <a:rPr lang="en-US" b="1" dirty="0"/>
              <a:t>especially</a:t>
            </a:r>
            <a:r>
              <a:rPr lang="en-US" dirty="0"/>
              <a:t> </a:t>
            </a:r>
            <a:r>
              <a:rPr lang="en-US" i="1" dirty="0"/>
              <a:t>corrosion-resistant industrial</a:t>
            </a:r>
            <a:r>
              <a:rPr lang="en-US" dirty="0"/>
              <a:t> steel.</a:t>
            </a:r>
          </a:p>
          <a:p>
            <a:pPr marL="285750" indent="-285750"/>
            <a:r>
              <a:rPr lang="en-US" dirty="0"/>
              <a:t>The power company uses huge generators which are </a:t>
            </a:r>
            <a:r>
              <a:rPr lang="en-US" b="1" dirty="0"/>
              <a:t>generally</a:t>
            </a:r>
            <a:r>
              <a:rPr lang="en-US" dirty="0"/>
              <a:t> </a:t>
            </a:r>
            <a:r>
              <a:rPr lang="en-US" i="1" dirty="0"/>
              <a:t>turned</a:t>
            </a:r>
            <a:r>
              <a:rPr lang="en-US" dirty="0"/>
              <a:t> by steam turbines.</a:t>
            </a:r>
          </a:p>
          <a:p>
            <a:pPr marL="285750" indent="-285750"/>
            <a:r>
              <a:rPr lang="en-US" dirty="0"/>
              <a:t>Jaime won the race, because he </a:t>
            </a:r>
            <a:r>
              <a:rPr lang="en-US" i="1" dirty="0"/>
              <a:t>ran</a:t>
            </a:r>
            <a:r>
              <a:rPr lang="en-US" b="1" dirty="0"/>
              <a:t> quickly</a:t>
            </a:r>
            <a:r>
              <a:rPr lang="en-US" dirty="0"/>
              <a:t>.</a:t>
            </a:r>
          </a:p>
          <a:p>
            <a:pPr marL="285750" indent="-285750"/>
            <a:r>
              <a:rPr lang="en-US" dirty="0"/>
              <a:t>This fence was </a:t>
            </a:r>
            <a:r>
              <a:rPr lang="en-US" i="1" dirty="0"/>
              <a:t>installed</a:t>
            </a:r>
            <a:r>
              <a:rPr lang="en-US" dirty="0"/>
              <a:t> </a:t>
            </a:r>
            <a:r>
              <a:rPr lang="en-US" b="1" dirty="0"/>
              <a:t>sloppily</a:t>
            </a:r>
            <a:r>
              <a:rPr lang="en-US" dirty="0"/>
              <a:t>. It needs to be redone.</a:t>
            </a:r>
          </a:p>
          <a:p>
            <a:pPr marL="38100" indent="0">
              <a:buNone/>
            </a:pPr>
            <a:endParaRPr lang="en-US" dirty="0"/>
          </a:p>
        </p:txBody>
      </p:sp>
    </p:spTree>
    <p:extLst>
      <p:ext uri="{BB962C8B-B14F-4D97-AF65-F5344CB8AC3E}">
        <p14:creationId xmlns:p14="http://schemas.microsoft.com/office/powerpoint/2010/main" val="2094117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C9204-7CE3-4512-88A2-1CB6CB85C93E}"/>
              </a:ext>
            </a:extLst>
          </p:cNvPr>
          <p:cNvSpPr>
            <a:spLocks noGrp="1"/>
          </p:cNvSpPr>
          <p:nvPr>
            <p:ph type="title"/>
          </p:nvPr>
        </p:nvSpPr>
        <p:spPr/>
        <p:txBody>
          <a:bodyPr/>
          <a:lstStyle/>
          <a:p>
            <a:r>
              <a:rPr lang="en-US"/>
              <a:t>Gramática: Adverbios de frecuencia</a:t>
            </a:r>
          </a:p>
        </p:txBody>
      </p:sp>
      <p:graphicFrame>
        <p:nvGraphicFramePr>
          <p:cNvPr id="6" name="Table 5">
            <a:extLst>
              <a:ext uri="{FF2B5EF4-FFF2-40B4-BE49-F238E27FC236}">
                <a16:creationId xmlns:a16="http://schemas.microsoft.com/office/drawing/2014/main" id="{DB8B7254-3CF9-4E46-9CF8-B718577AA0AE}"/>
              </a:ext>
            </a:extLst>
          </p:cNvPr>
          <p:cNvGraphicFramePr>
            <a:graphicFrameLocks noGrp="1"/>
          </p:cNvGraphicFramePr>
          <p:nvPr>
            <p:extLst>
              <p:ext uri="{D42A27DB-BD31-4B8C-83A1-F6EECF244321}">
                <p14:modId xmlns:p14="http://schemas.microsoft.com/office/powerpoint/2010/main" val="3662067077"/>
              </p:ext>
            </p:extLst>
          </p:nvPr>
        </p:nvGraphicFramePr>
        <p:xfrm>
          <a:off x="1489150" y="1853656"/>
          <a:ext cx="9020176" cy="4114800"/>
        </p:xfrm>
        <a:graphic>
          <a:graphicData uri="http://schemas.openxmlformats.org/drawingml/2006/table">
            <a:tbl>
              <a:tblPr firstRow="1" bandRow="1">
                <a:tableStyleId>{5C22544A-7EE6-4342-B048-85BDC9FD1C3A}</a:tableStyleId>
              </a:tblPr>
              <a:tblGrid>
                <a:gridCol w="4510088">
                  <a:extLst>
                    <a:ext uri="{9D8B030D-6E8A-4147-A177-3AD203B41FA5}">
                      <a16:colId xmlns:a16="http://schemas.microsoft.com/office/drawing/2014/main" val="518112044"/>
                    </a:ext>
                  </a:extLst>
                </a:gridCol>
                <a:gridCol w="4510088">
                  <a:extLst>
                    <a:ext uri="{9D8B030D-6E8A-4147-A177-3AD203B41FA5}">
                      <a16:colId xmlns:a16="http://schemas.microsoft.com/office/drawing/2014/main" val="719487804"/>
                    </a:ext>
                  </a:extLst>
                </a:gridCol>
              </a:tblGrid>
              <a:tr h="0">
                <a:tc>
                  <a:txBody>
                    <a:bodyPr/>
                    <a:lstStyle/>
                    <a:p>
                      <a:pPr fontAlgn="ctr"/>
                      <a:r>
                        <a:rPr lang="en-US" sz="2000">
                          <a:effectLst/>
                          <a:latin typeface="Century Gothic"/>
                        </a:rPr>
                        <a:t>Con frecuencia</a:t>
                      </a:r>
                      <a:endParaRPr lang="en-US" sz="2000" dirty="0">
                        <a:effectLst/>
                        <a:latin typeface="Century Gothic"/>
                      </a:endParaRPr>
                    </a:p>
                  </a:txBody>
                  <a:tcPr marL="114300" marR="114300" marT="85725" marB="85725" anchor="ctr"/>
                </a:tc>
                <a:tc>
                  <a:txBody>
                    <a:bodyPr/>
                    <a:lstStyle/>
                    <a:p>
                      <a:pPr fontAlgn="ctr"/>
                      <a:r>
                        <a:rPr lang="en-US" sz="2000">
                          <a:effectLst/>
                          <a:latin typeface="Century Gothic"/>
                        </a:rPr>
                        <a:t>Sin frecuencia</a:t>
                      </a:r>
                      <a:endParaRPr lang="en-US" sz="2000" dirty="0">
                        <a:effectLst/>
                        <a:latin typeface="Century Gothic"/>
                      </a:endParaRPr>
                    </a:p>
                  </a:txBody>
                  <a:tcPr marL="114300" marR="114300" marT="85725" marB="85725" anchor="ctr"/>
                </a:tc>
                <a:extLst>
                  <a:ext uri="{0D108BD9-81ED-4DB2-BD59-A6C34878D82A}">
                    <a16:rowId xmlns:a16="http://schemas.microsoft.com/office/drawing/2014/main" val="2587275846"/>
                  </a:ext>
                </a:extLst>
              </a:tr>
              <a:tr h="0">
                <a:tc>
                  <a:txBody>
                    <a:bodyPr/>
                    <a:lstStyle/>
                    <a:p>
                      <a:pPr fontAlgn="ctr"/>
                      <a:r>
                        <a:rPr lang="en-US" sz="2000">
                          <a:effectLst/>
                          <a:latin typeface="Century Gothic"/>
                        </a:rPr>
                        <a:t>usualmente, constantemente</a:t>
                      </a:r>
                      <a:endParaRPr lang="en-US" sz="2000" dirty="0">
                        <a:effectLst/>
                        <a:latin typeface="Century Gothic"/>
                      </a:endParaRPr>
                    </a:p>
                  </a:txBody>
                  <a:tcPr marL="114300" marR="114300" marT="85725" marB="85725" anchor="ctr"/>
                </a:tc>
                <a:tc>
                  <a:txBody>
                    <a:bodyPr/>
                    <a:lstStyle/>
                    <a:p>
                      <a:pPr fontAlgn="ctr"/>
                      <a:r>
                        <a:rPr lang="en-US" sz="2000">
                          <a:effectLst/>
                          <a:latin typeface="Century Gothic"/>
                        </a:rPr>
                        <a:t>nunca, jamás</a:t>
                      </a:r>
                      <a:endParaRPr lang="en-US" sz="2000" dirty="0">
                        <a:effectLst/>
                        <a:latin typeface="Century Gothic"/>
                      </a:endParaRPr>
                    </a:p>
                  </a:txBody>
                  <a:tcPr marL="114300" marR="114300" marT="85725" marB="85725" anchor="ctr"/>
                </a:tc>
                <a:extLst>
                  <a:ext uri="{0D108BD9-81ED-4DB2-BD59-A6C34878D82A}">
                    <a16:rowId xmlns:a16="http://schemas.microsoft.com/office/drawing/2014/main" val="3035299497"/>
                  </a:ext>
                </a:extLst>
              </a:tr>
              <a:tr h="0">
                <a:tc>
                  <a:txBody>
                    <a:bodyPr/>
                    <a:lstStyle/>
                    <a:p>
                      <a:pPr fontAlgn="ctr"/>
                      <a:r>
                        <a:rPr lang="en-US" sz="2000">
                          <a:effectLst/>
                          <a:latin typeface="Century Gothic"/>
                        </a:rPr>
                        <a:t>generalmente, por lo general</a:t>
                      </a:r>
                      <a:endParaRPr lang="en-US" sz="2000" dirty="0">
                        <a:effectLst/>
                        <a:latin typeface="Century Gothic"/>
                      </a:endParaRPr>
                    </a:p>
                  </a:txBody>
                  <a:tcPr marL="114300" marR="114300" marT="85725" marB="85725" anchor="ctr"/>
                </a:tc>
                <a:tc>
                  <a:txBody>
                    <a:bodyPr/>
                    <a:lstStyle/>
                    <a:p>
                      <a:pPr fontAlgn="ctr"/>
                      <a:r>
                        <a:rPr lang="en-US" sz="2000">
                          <a:effectLst/>
                          <a:latin typeface="Century Gothic"/>
                        </a:rPr>
                        <a:t>rara vez, pocas veces, poco</a:t>
                      </a:r>
                      <a:endParaRPr lang="en-US" sz="2000" dirty="0">
                        <a:effectLst/>
                        <a:latin typeface="Century Gothic"/>
                      </a:endParaRPr>
                    </a:p>
                  </a:txBody>
                  <a:tcPr marL="114300" marR="114300" marT="85725" marB="85725" anchor="ctr"/>
                </a:tc>
                <a:extLst>
                  <a:ext uri="{0D108BD9-81ED-4DB2-BD59-A6C34878D82A}">
                    <a16:rowId xmlns:a16="http://schemas.microsoft.com/office/drawing/2014/main" val="96657496"/>
                  </a:ext>
                </a:extLst>
              </a:tr>
              <a:tr h="0">
                <a:tc>
                  <a:txBody>
                    <a:bodyPr/>
                    <a:lstStyle/>
                    <a:p>
                      <a:pPr fontAlgn="ctr"/>
                      <a:r>
                        <a:rPr lang="en-US" sz="2000">
                          <a:effectLst/>
                          <a:latin typeface="Century Gothic"/>
                        </a:rPr>
                        <a:t>a menudo, regularmente</a:t>
                      </a:r>
                      <a:endParaRPr lang="en-US" sz="2000" dirty="0">
                        <a:effectLst/>
                        <a:latin typeface="Century Gothic"/>
                      </a:endParaRPr>
                    </a:p>
                  </a:txBody>
                  <a:tcPr marL="114300" marR="114300" marT="85725" marB="85725" anchor="ctr"/>
                </a:tc>
                <a:tc>
                  <a:txBody>
                    <a:bodyPr/>
                    <a:lstStyle/>
                    <a:p>
                      <a:pPr fontAlgn="ctr"/>
                      <a:r>
                        <a:rPr lang="en-US" sz="2000">
                          <a:effectLst/>
                          <a:latin typeface="Century Gothic"/>
                        </a:rPr>
                        <a:t>a veces, casi nunca, de vez en cuando</a:t>
                      </a:r>
                      <a:endParaRPr lang="en-US" sz="2000" dirty="0">
                        <a:effectLst/>
                        <a:latin typeface="Century Gothic"/>
                      </a:endParaRPr>
                    </a:p>
                  </a:txBody>
                  <a:tcPr marL="114300" marR="114300" marT="85725" marB="85725" anchor="ctr"/>
                </a:tc>
                <a:extLst>
                  <a:ext uri="{0D108BD9-81ED-4DB2-BD59-A6C34878D82A}">
                    <a16:rowId xmlns:a16="http://schemas.microsoft.com/office/drawing/2014/main" val="2462943741"/>
                  </a:ext>
                </a:extLst>
              </a:tr>
              <a:tr h="0">
                <a:tc>
                  <a:txBody>
                    <a:bodyPr/>
                    <a:lstStyle/>
                    <a:p>
                      <a:pPr fontAlgn="ctr"/>
                      <a:r>
                        <a:rPr lang="en-US" sz="2000">
                          <a:effectLst/>
                          <a:latin typeface="Century Gothic"/>
                        </a:rPr>
                        <a:t>cada semana, semanalmente</a:t>
                      </a:r>
                      <a:endParaRPr lang="en-US" sz="2000" dirty="0">
                        <a:effectLst/>
                        <a:latin typeface="Century Gothic"/>
                      </a:endParaRPr>
                    </a:p>
                  </a:txBody>
                  <a:tcPr marL="114300" marR="114300" marT="85725" marB="85725" anchor="ctr"/>
                </a:tc>
                <a:tc>
                  <a:txBody>
                    <a:bodyPr/>
                    <a:lstStyle/>
                    <a:p>
                      <a:pPr fontAlgn="ctr"/>
                      <a:r>
                        <a:rPr lang="en-US" sz="2000">
                          <a:effectLst/>
                          <a:latin typeface="Century Gothic"/>
                        </a:rPr>
                        <a:t>apenas (hardly ever)</a:t>
                      </a:r>
                      <a:endParaRPr lang="en-US" sz="2000" dirty="0">
                        <a:effectLst/>
                        <a:latin typeface="Century Gothic"/>
                      </a:endParaRPr>
                    </a:p>
                  </a:txBody>
                  <a:tcPr marL="114300" marR="114300" marT="85725" marB="85725" anchor="ctr"/>
                </a:tc>
                <a:extLst>
                  <a:ext uri="{0D108BD9-81ED-4DB2-BD59-A6C34878D82A}">
                    <a16:rowId xmlns:a16="http://schemas.microsoft.com/office/drawing/2014/main" val="808076102"/>
                  </a:ext>
                </a:extLst>
              </a:tr>
              <a:tr h="0">
                <a:tc>
                  <a:txBody>
                    <a:bodyPr/>
                    <a:lstStyle/>
                    <a:p>
                      <a:pPr fontAlgn="ctr"/>
                      <a:r>
                        <a:rPr lang="en-US" sz="2000">
                          <a:effectLst/>
                          <a:latin typeface="Century Gothic"/>
                        </a:rPr>
                        <a:t>todos los días, diariamente</a:t>
                      </a:r>
                      <a:endParaRPr lang="en-US" sz="2000" dirty="0">
                        <a:effectLst/>
                        <a:latin typeface="Century Gothic"/>
                      </a:endParaRPr>
                    </a:p>
                  </a:txBody>
                  <a:tcPr marL="114300" marR="114300" marT="85725" marB="85725" anchor="ctr"/>
                </a:tc>
                <a:tc>
                  <a:txBody>
                    <a:bodyPr/>
                    <a:lstStyle/>
                    <a:p>
                      <a:pPr fontAlgn="ctr"/>
                      <a:r>
                        <a:rPr lang="en-US" sz="2000">
                          <a:effectLst/>
                          <a:latin typeface="Century Gothic"/>
                        </a:rPr>
                        <a:t>por lo menos</a:t>
                      </a:r>
                      <a:endParaRPr lang="en-US" sz="2000" dirty="0">
                        <a:effectLst/>
                        <a:latin typeface="Century Gothic"/>
                      </a:endParaRPr>
                    </a:p>
                  </a:txBody>
                  <a:tcPr marL="114300" marR="114300" marT="85725" marB="85725" anchor="ctr"/>
                </a:tc>
                <a:extLst>
                  <a:ext uri="{0D108BD9-81ED-4DB2-BD59-A6C34878D82A}">
                    <a16:rowId xmlns:a16="http://schemas.microsoft.com/office/drawing/2014/main" val="1789522086"/>
                  </a:ext>
                </a:extLst>
              </a:tr>
              <a:tr h="0">
                <a:tc>
                  <a:txBody>
                    <a:bodyPr/>
                    <a:lstStyle/>
                    <a:p>
                      <a:pPr fontAlgn="ctr"/>
                      <a:r>
                        <a:rPr lang="en-US" sz="2000">
                          <a:effectLst/>
                          <a:latin typeface="Century Gothic"/>
                        </a:rPr>
                        <a:t>muchas veces, bastante, mucho</a:t>
                      </a:r>
                      <a:endParaRPr lang="en-US" sz="2000" dirty="0">
                        <a:effectLst/>
                        <a:latin typeface="Century Gothic"/>
                      </a:endParaRPr>
                    </a:p>
                  </a:txBody>
                  <a:tcPr marL="114300" marR="114300" marT="85725" marB="85725" anchor="ctr"/>
                </a:tc>
                <a:tc>
                  <a:txBody>
                    <a:bodyPr/>
                    <a:lstStyle/>
                    <a:p>
                      <a:pPr fontAlgn="ctr"/>
                      <a:endParaRPr lang="en-US" sz="2000" dirty="0">
                        <a:effectLst/>
                        <a:latin typeface="Century Gothic"/>
                      </a:endParaRPr>
                    </a:p>
                  </a:txBody>
                  <a:tcPr marL="114300" marR="114300" marT="85725" marB="85725" anchor="ctr"/>
                </a:tc>
                <a:extLst>
                  <a:ext uri="{0D108BD9-81ED-4DB2-BD59-A6C34878D82A}">
                    <a16:rowId xmlns:a16="http://schemas.microsoft.com/office/drawing/2014/main" val="853173513"/>
                  </a:ext>
                </a:extLst>
              </a:tr>
              <a:tr h="0">
                <a:tc>
                  <a:txBody>
                    <a:bodyPr/>
                    <a:lstStyle/>
                    <a:p>
                      <a:pPr fontAlgn="ctr"/>
                      <a:r>
                        <a:rPr lang="en-US" sz="2000">
                          <a:effectLst/>
                          <a:latin typeface="Century Gothic"/>
                        </a:rPr>
                        <a:t>siempre</a:t>
                      </a:r>
                      <a:endParaRPr lang="en-US" sz="2000" dirty="0">
                        <a:effectLst/>
                        <a:latin typeface="Century Gothic"/>
                      </a:endParaRPr>
                    </a:p>
                  </a:txBody>
                  <a:tcPr marL="114300" marR="114300" marT="85725" marB="85725" anchor="ctr"/>
                </a:tc>
                <a:tc>
                  <a:txBody>
                    <a:bodyPr/>
                    <a:lstStyle/>
                    <a:p>
                      <a:endParaRPr lang="en-US" sz="2000" dirty="0">
                        <a:latin typeface="Century Gothic"/>
                      </a:endParaRPr>
                    </a:p>
                  </a:txBody>
                  <a:tcPr/>
                </a:tc>
                <a:extLst>
                  <a:ext uri="{0D108BD9-81ED-4DB2-BD59-A6C34878D82A}">
                    <a16:rowId xmlns:a16="http://schemas.microsoft.com/office/drawing/2014/main" val="889298696"/>
                  </a:ext>
                </a:extLst>
              </a:tr>
            </a:tbl>
          </a:graphicData>
        </a:graphic>
      </p:graphicFrame>
    </p:spTree>
    <p:extLst>
      <p:ext uri="{BB962C8B-B14F-4D97-AF65-F5344CB8AC3E}">
        <p14:creationId xmlns:p14="http://schemas.microsoft.com/office/powerpoint/2010/main" val="2129186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7B8A1-D2CB-4671-84EB-0A15A476C77A}"/>
              </a:ext>
            </a:extLst>
          </p:cNvPr>
          <p:cNvSpPr>
            <a:spLocks noGrp="1"/>
          </p:cNvSpPr>
          <p:nvPr>
            <p:ph type="title"/>
          </p:nvPr>
        </p:nvSpPr>
        <p:spPr/>
        <p:txBody>
          <a:bodyPr/>
          <a:lstStyle/>
          <a:p>
            <a:r>
              <a:rPr lang="en-US"/>
              <a:t>Gramática: Adverbios de frecuencia</a:t>
            </a:r>
          </a:p>
        </p:txBody>
      </p:sp>
      <p:sp>
        <p:nvSpPr>
          <p:cNvPr id="3" name="Text Placeholder 2">
            <a:extLst>
              <a:ext uri="{FF2B5EF4-FFF2-40B4-BE49-F238E27FC236}">
                <a16:creationId xmlns:a16="http://schemas.microsoft.com/office/drawing/2014/main" id="{1E3558E2-E74E-4B07-AAAF-E14CC0ED5B49}"/>
              </a:ext>
            </a:extLst>
          </p:cNvPr>
          <p:cNvSpPr>
            <a:spLocks noGrp="1"/>
          </p:cNvSpPr>
          <p:nvPr>
            <p:ph type="body" idx="1"/>
          </p:nvPr>
        </p:nvSpPr>
        <p:spPr/>
        <p:txBody>
          <a:bodyPr/>
          <a:lstStyle/>
          <a:p>
            <a:pPr marL="38100" indent="0">
              <a:buNone/>
            </a:pPr>
            <a:r>
              <a:rPr lang="en-US"/>
              <a:t>In Spanish, word order may be more flexible than it is in English. These adverbs of time and frequency may be used at the beginning or end of the sentence. However it is more common to see them at the beginning.</a:t>
            </a:r>
          </a:p>
          <a:p>
            <a:pPr marL="38100" indent="0">
              <a:buNone/>
            </a:pPr>
            <a:endParaRPr lang="en-US" dirty="0"/>
          </a:p>
          <a:p>
            <a:pPr marL="38100" indent="0">
              <a:buNone/>
            </a:pPr>
            <a:r>
              <a:rPr lang="en-US"/>
              <a:t>To say what someone does before or after another activity, use the expressions “antes de” + infinitive and “después de” + infinitive.</a:t>
            </a:r>
            <a:endParaRPr lang="en-US" dirty="0"/>
          </a:p>
          <a:p>
            <a:r>
              <a:rPr lang="en-US" b="1"/>
              <a:t>Antes de cepillarme los dientes</a:t>
            </a:r>
            <a:r>
              <a:rPr lang="en-US"/>
              <a:t>, yo tomo café.</a:t>
            </a:r>
            <a:br>
              <a:rPr lang="en-US" dirty="0"/>
            </a:br>
            <a:r>
              <a:rPr lang="en-US"/>
              <a:t>(</a:t>
            </a:r>
            <a:r>
              <a:rPr lang="en-US" i="1"/>
              <a:t>Before brushing my teeth, I drink coffee.</a:t>
            </a:r>
            <a:r>
              <a:rPr lang="en-US"/>
              <a:t>)</a:t>
            </a:r>
          </a:p>
          <a:p>
            <a:r>
              <a:rPr lang="en-US"/>
              <a:t>Tengo que ducharme </a:t>
            </a:r>
            <a:r>
              <a:rPr lang="en-US" b="1"/>
              <a:t>después de hacer ejercicio</a:t>
            </a:r>
            <a:r>
              <a:rPr lang="en-US"/>
              <a:t>.</a:t>
            </a:r>
            <a:br>
              <a:rPr lang="en-US" dirty="0"/>
            </a:br>
            <a:r>
              <a:rPr lang="en-US"/>
              <a:t>(</a:t>
            </a:r>
            <a:r>
              <a:rPr lang="en-US" i="1"/>
              <a:t>I need to shower after exercising.</a:t>
            </a:r>
            <a:r>
              <a:rPr lang="en-US"/>
              <a:t>)</a:t>
            </a:r>
          </a:p>
        </p:txBody>
      </p:sp>
      <p:pic>
        <p:nvPicPr>
          <p:cNvPr id="6" name="Picture 6" descr="Person holding cup of coffee">
            <a:extLst>
              <a:ext uri="{FF2B5EF4-FFF2-40B4-BE49-F238E27FC236}">
                <a16:creationId xmlns:a16="http://schemas.microsoft.com/office/drawing/2014/main" id="{7EC69798-8F92-4DE3-98F7-073A6D0F05E5}"/>
              </a:ext>
            </a:extLst>
          </p:cNvPr>
          <p:cNvPicPr>
            <a:picLocks noChangeAspect="1"/>
          </p:cNvPicPr>
          <p:nvPr/>
        </p:nvPicPr>
        <p:blipFill>
          <a:blip r:embed="rId3"/>
          <a:stretch>
            <a:fillRect/>
          </a:stretch>
        </p:blipFill>
        <p:spPr>
          <a:xfrm>
            <a:off x="8643524" y="3722826"/>
            <a:ext cx="1981614" cy="2977183"/>
          </a:xfrm>
          <a:prstGeom prst="rect">
            <a:avLst/>
          </a:prstGeom>
        </p:spPr>
      </p:pic>
    </p:spTree>
    <p:extLst>
      <p:ext uri="{BB962C8B-B14F-4D97-AF65-F5344CB8AC3E}">
        <p14:creationId xmlns:p14="http://schemas.microsoft.com/office/powerpoint/2010/main" val="1748090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7B8A1-D2CB-4671-84EB-0A15A476C77A}"/>
              </a:ext>
            </a:extLst>
          </p:cNvPr>
          <p:cNvSpPr>
            <a:spLocks noGrp="1"/>
          </p:cNvSpPr>
          <p:nvPr>
            <p:ph type="title"/>
          </p:nvPr>
        </p:nvSpPr>
        <p:spPr/>
        <p:txBody>
          <a:bodyPr/>
          <a:lstStyle/>
          <a:p>
            <a:r>
              <a:rPr lang="en-US"/>
              <a:t>Gramática: Adverbios de frecuencia</a:t>
            </a:r>
          </a:p>
        </p:txBody>
      </p:sp>
      <p:sp>
        <p:nvSpPr>
          <p:cNvPr id="3" name="Text Placeholder 2">
            <a:extLst>
              <a:ext uri="{FF2B5EF4-FFF2-40B4-BE49-F238E27FC236}">
                <a16:creationId xmlns:a16="http://schemas.microsoft.com/office/drawing/2014/main" id="{1E3558E2-E74E-4B07-AAAF-E14CC0ED5B49}"/>
              </a:ext>
            </a:extLst>
          </p:cNvPr>
          <p:cNvSpPr>
            <a:spLocks noGrp="1"/>
          </p:cNvSpPr>
          <p:nvPr>
            <p:ph type="body" idx="1"/>
          </p:nvPr>
        </p:nvSpPr>
        <p:spPr/>
        <p:txBody>
          <a:bodyPr/>
          <a:lstStyle/>
          <a:p>
            <a:pPr marL="38100" indent="0">
              <a:buNone/>
            </a:pPr>
            <a:r>
              <a:rPr lang="en-US"/>
              <a:t>Without the preposition “de”, “antes” and “después” change to mean “beforehand” and “afterwards”. They are followed by the conjugated verb.</a:t>
            </a:r>
            <a:endParaRPr lang="en-US" dirty="0"/>
          </a:p>
          <a:p>
            <a:pPr marL="285750" indent="-285750"/>
            <a:r>
              <a:rPr lang="en-US"/>
              <a:t>Usualmente hago ejercicio y </a:t>
            </a:r>
            <a:r>
              <a:rPr lang="en-US" b="1"/>
              <a:t>después trabajo</a:t>
            </a:r>
            <a:r>
              <a:rPr lang="en-US"/>
              <a:t>.</a:t>
            </a:r>
            <a:br>
              <a:rPr lang="en-US" dirty="0"/>
            </a:br>
            <a:r>
              <a:rPr lang="en-US"/>
              <a:t>(</a:t>
            </a:r>
            <a:r>
              <a:rPr lang="en-US" i="1"/>
              <a:t>Usually I exercise and afterwards I work.</a:t>
            </a:r>
            <a:r>
              <a:rPr lang="en-US"/>
              <a:t>)</a:t>
            </a:r>
            <a:endParaRPr lang="en-US" dirty="0"/>
          </a:p>
          <a:p>
            <a:pPr marL="285750" indent="-285750"/>
            <a:r>
              <a:rPr lang="en-US"/>
              <a:t>Tengo que hacer mi tarea pero </a:t>
            </a:r>
            <a:r>
              <a:rPr lang="en-US" b="1"/>
              <a:t>antes voy a echarme una siesta</a:t>
            </a:r>
            <a:r>
              <a:rPr lang="en-US"/>
              <a:t>.</a:t>
            </a:r>
            <a:br>
              <a:rPr lang="en-US" dirty="0"/>
            </a:br>
            <a:r>
              <a:rPr lang="en-US"/>
              <a:t>(</a:t>
            </a:r>
            <a:r>
              <a:rPr lang="en-US" i="1"/>
              <a:t>I have to do my homework but beforehand, I am going to take a nap.</a:t>
            </a:r>
            <a:r>
              <a:rPr lang="en-US"/>
              <a:t>)</a:t>
            </a:r>
            <a:endParaRPr lang="en-US" dirty="0"/>
          </a:p>
          <a:p>
            <a:pPr marL="285750" indent="-285750"/>
            <a:endParaRPr lang="en-US" dirty="0"/>
          </a:p>
          <a:p>
            <a:pPr>
              <a:buNone/>
            </a:pPr>
            <a:r>
              <a:rPr lang="en-US"/>
              <a:t>“Cada” + a day of the week, month, or another time expression also expresses “every”.</a:t>
            </a:r>
          </a:p>
          <a:p>
            <a:pPr marL="285750" indent="-285750"/>
            <a:r>
              <a:rPr lang="en-US" b="1"/>
              <a:t>Cada año</a:t>
            </a:r>
            <a:r>
              <a:rPr lang="en-US"/>
              <a:t>, celebro el día de San Valentín (</a:t>
            </a:r>
            <a:r>
              <a:rPr lang="en-US" i="1"/>
              <a:t>Every year I celebrate Saint Valentine’s day.</a:t>
            </a:r>
            <a:r>
              <a:rPr lang="en-US"/>
              <a:t>)</a:t>
            </a:r>
          </a:p>
          <a:p>
            <a:pPr marL="285750" indent="-285750"/>
            <a:endParaRPr lang="en-US"/>
          </a:p>
        </p:txBody>
      </p:sp>
    </p:spTree>
    <p:extLst>
      <p:ext uri="{BB962C8B-B14F-4D97-AF65-F5344CB8AC3E}">
        <p14:creationId xmlns:p14="http://schemas.microsoft.com/office/powerpoint/2010/main" val="1652370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7B8A1-D2CB-4671-84EB-0A15A476C77A}"/>
              </a:ext>
            </a:extLst>
          </p:cNvPr>
          <p:cNvSpPr>
            <a:spLocks noGrp="1"/>
          </p:cNvSpPr>
          <p:nvPr>
            <p:ph type="title"/>
          </p:nvPr>
        </p:nvSpPr>
        <p:spPr/>
        <p:txBody>
          <a:bodyPr/>
          <a:lstStyle/>
          <a:p>
            <a:r>
              <a:rPr lang="en-US"/>
              <a:t>Gramática: Adverbios de frecuencia</a:t>
            </a:r>
          </a:p>
        </p:txBody>
      </p:sp>
      <p:sp>
        <p:nvSpPr>
          <p:cNvPr id="3" name="Text Placeholder 2">
            <a:extLst>
              <a:ext uri="{FF2B5EF4-FFF2-40B4-BE49-F238E27FC236}">
                <a16:creationId xmlns:a16="http://schemas.microsoft.com/office/drawing/2014/main" id="{1E3558E2-E74E-4B07-AAAF-E14CC0ED5B49}"/>
              </a:ext>
            </a:extLst>
          </p:cNvPr>
          <p:cNvSpPr>
            <a:spLocks noGrp="1"/>
          </p:cNvSpPr>
          <p:nvPr>
            <p:ph type="body" idx="1"/>
          </p:nvPr>
        </p:nvSpPr>
        <p:spPr/>
        <p:txBody>
          <a:bodyPr/>
          <a:lstStyle/>
          <a:p>
            <a:pPr>
              <a:buNone/>
            </a:pPr>
            <a:r>
              <a:rPr lang="en-US" dirty="0"/>
              <a:t>To express that you do something once, many times, or a couple of times you use the word “</a:t>
            </a:r>
            <a:r>
              <a:rPr lang="en-US" dirty="0" err="1"/>
              <a:t>vez</a:t>
            </a:r>
            <a:r>
              <a:rPr lang="en-US" dirty="0"/>
              <a:t>” (</a:t>
            </a:r>
            <a:r>
              <a:rPr lang="en-US" i="1" dirty="0"/>
              <a:t>time, instance</a:t>
            </a:r>
            <a:r>
              <a:rPr lang="en-US" dirty="0"/>
              <a:t>). Below are a few ways to use this expression, and it comes after the verb or at the end of the sentence.</a:t>
            </a:r>
          </a:p>
          <a:p>
            <a:pPr>
              <a:buNone/>
            </a:pPr>
            <a:endParaRPr lang="en-US" dirty="0"/>
          </a:p>
          <a:p>
            <a:pPr marL="285750" indent="-285750"/>
            <a:r>
              <a:rPr lang="en-US" dirty="0"/>
              <a:t>Me </a:t>
            </a:r>
            <a:r>
              <a:rPr lang="en-US" dirty="0" err="1"/>
              <a:t>lavo</a:t>
            </a:r>
            <a:r>
              <a:rPr lang="en-US" dirty="0"/>
              <a:t> el </a:t>
            </a:r>
            <a:r>
              <a:rPr lang="en-US" dirty="0" err="1"/>
              <a:t>pelo</a:t>
            </a:r>
            <a:r>
              <a:rPr lang="en-US" dirty="0"/>
              <a:t> </a:t>
            </a:r>
            <a:r>
              <a:rPr lang="en-US" b="1" dirty="0" err="1"/>
              <a:t>tres</a:t>
            </a:r>
            <a:r>
              <a:rPr lang="en-US" b="1" dirty="0"/>
              <a:t> </a:t>
            </a:r>
            <a:r>
              <a:rPr lang="en-US" b="1" dirty="0" err="1"/>
              <a:t>veces</a:t>
            </a:r>
            <a:r>
              <a:rPr lang="en-US" b="1" dirty="0"/>
              <a:t> a la </a:t>
            </a:r>
            <a:r>
              <a:rPr lang="en-US" b="1" dirty="0" err="1"/>
              <a:t>semana</a:t>
            </a:r>
            <a:r>
              <a:rPr lang="en-US" dirty="0"/>
              <a:t>. (</a:t>
            </a:r>
            <a:r>
              <a:rPr lang="en-US" i="1" dirty="0"/>
              <a:t>I wash my hair three times a week.</a:t>
            </a:r>
            <a:r>
              <a:rPr lang="en-US" dirty="0"/>
              <a:t>)</a:t>
            </a:r>
          </a:p>
          <a:p>
            <a:pPr marL="285750" indent="-285750"/>
            <a:r>
              <a:rPr lang="en-US" dirty="0" err="1"/>
              <a:t>Celebramos</a:t>
            </a:r>
            <a:r>
              <a:rPr lang="en-US" dirty="0"/>
              <a:t> </a:t>
            </a:r>
            <a:r>
              <a:rPr lang="en-US" dirty="0" err="1"/>
              <a:t>tu</a:t>
            </a:r>
            <a:r>
              <a:rPr lang="en-US" dirty="0"/>
              <a:t> </a:t>
            </a:r>
            <a:r>
              <a:rPr lang="en-US" dirty="0" err="1"/>
              <a:t>cumpleaños</a:t>
            </a:r>
            <a:r>
              <a:rPr lang="en-US" dirty="0"/>
              <a:t> </a:t>
            </a:r>
            <a:r>
              <a:rPr lang="en-US" b="1" dirty="0"/>
              <a:t>una </a:t>
            </a:r>
            <a:r>
              <a:rPr lang="en-US" b="1" dirty="0" err="1"/>
              <a:t>vez</a:t>
            </a:r>
            <a:r>
              <a:rPr lang="en-US" b="1" dirty="0"/>
              <a:t> al </a:t>
            </a:r>
            <a:r>
              <a:rPr lang="en-US" b="1" dirty="0" err="1"/>
              <a:t>año</a:t>
            </a:r>
            <a:r>
              <a:rPr lang="en-US" dirty="0"/>
              <a:t>. (</a:t>
            </a:r>
            <a:r>
              <a:rPr lang="en-US" i="1" dirty="0"/>
              <a:t>We celebrate</a:t>
            </a:r>
            <a:r>
              <a:rPr lang="en-US" dirty="0"/>
              <a:t> </a:t>
            </a:r>
            <a:r>
              <a:rPr lang="en-US" i="1" dirty="0"/>
              <a:t>your birthday once a year.</a:t>
            </a:r>
            <a:r>
              <a:rPr lang="en-US" dirty="0"/>
              <a:t>)</a:t>
            </a:r>
          </a:p>
          <a:p>
            <a:pPr indent="-342900"/>
            <a:r>
              <a:rPr lang="en-US" dirty="0"/>
              <a:t>Mi </a:t>
            </a:r>
            <a:r>
              <a:rPr lang="en-US" dirty="0" err="1"/>
              <a:t>novio</a:t>
            </a:r>
            <a:r>
              <a:rPr lang="en-US" dirty="0"/>
              <a:t> se </a:t>
            </a:r>
            <a:r>
              <a:rPr lang="en-US" dirty="0" err="1"/>
              <a:t>afeita</a:t>
            </a:r>
            <a:r>
              <a:rPr lang="en-US" dirty="0"/>
              <a:t> la </a:t>
            </a:r>
            <a:r>
              <a:rPr lang="en-US" dirty="0" err="1"/>
              <a:t>barba</a:t>
            </a:r>
            <a:r>
              <a:rPr lang="en-US" dirty="0"/>
              <a:t> </a:t>
            </a:r>
            <a:r>
              <a:rPr lang="en-US" b="1" dirty="0"/>
              <a:t>una </a:t>
            </a:r>
            <a:r>
              <a:rPr lang="en-US" b="1" dirty="0" err="1"/>
              <a:t>vez</a:t>
            </a:r>
            <a:r>
              <a:rPr lang="en-US" b="1" dirty="0"/>
              <a:t> a la </a:t>
            </a:r>
            <a:r>
              <a:rPr lang="en-US" b="1" dirty="0" err="1"/>
              <a:t>semana</a:t>
            </a:r>
            <a:r>
              <a:rPr lang="en-US" dirty="0"/>
              <a:t>. (</a:t>
            </a:r>
            <a:r>
              <a:rPr lang="en-US" i="1" dirty="0"/>
              <a:t>My boyfriend shaves his beard once a week.</a:t>
            </a:r>
            <a:r>
              <a:rPr lang="en-US" dirty="0"/>
              <a:t>)</a:t>
            </a:r>
          </a:p>
          <a:p>
            <a:pPr marL="0" indent="0">
              <a:buNone/>
            </a:pPr>
            <a:endParaRPr lang="en-US" dirty="0"/>
          </a:p>
          <a:p>
            <a:pPr marL="38100" indent="0">
              <a:buNone/>
            </a:pPr>
            <a:endParaRPr lang="en-US" dirty="0"/>
          </a:p>
        </p:txBody>
      </p:sp>
      <p:pic>
        <p:nvPicPr>
          <p:cNvPr id="4" name="Picture 4" descr="a man shaving">
            <a:extLst>
              <a:ext uri="{FF2B5EF4-FFF2-40B4-BE49-F238E27FC236}">
                <a16:creationId xmlns:a16="http://schemas.microsoft.com/office/drawing/2014/main" id="{CB4B0D6A-CC7A-46FB-B069-942A4C094A9E}"/>
              </a:ext>
            </a:extLst>
          </p:cNvPr>
          <p:cNvPicPr>
            <a:picLocks noChangeAspect="1"/>
          </p:cNvPicPr>
          <p:nvPr/>
        </p:nvPicPr>
        <p:blipFill>
          <a:blip r:embed="rId3"/>
          <a:stretch>
            <a:fillRect/>
          </a:stretch>
        </p:blipFill>
        <p:spPr>
          <a:xfrm>
            <a:off x="4671391" y="4699257"/>
            <a:ext cx="3074504" cy="1988149"/>
          </a:xfrm>
          <a:prstGeom prst="rect">
            <a:avLst/>
          </a:prstGeom>
        </p:spPr>
      </p:pic>
    </p:spTree>
    <p:extLst>
      <p:ext uri="{BB962C8B-B14F-4D97-AF65-F5344CB8AC3E}">
        <p14:creationId xmlns:p14="http://schemas.microsoft.com/office/powerpoint/2010/main" val="2936085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960A7-7227-4C28-9F92-59C78A5CC62E}"/>
              </a:ext>
            </a:extLst>
          </p:cNvPr>
          <p:cNvSpPr>
            <a:spLocks noGrp="1"/>
          </p:cNvSpPr>
          <p:nvPr>
            <p:ph type="title"/>
          </p:nvPr>
        </p:nvSpPr>
        <p:spPr/>
        <p:txBody>
          <a:bodyPr/>
          <a:lstStyle/>
          <a:p>
            <a:r>
              <a:rPr lang="en-US"/>
              <a:t>Ejercicios</a:t>
            </a:r>
          </a:p>
        </p:txBody>
      </p:sp>
      <p:sp>
        <p:nvSpPr>
          <p:cNvPr id="3" name="Text Placeholder 2">
            <a:extLst>
              <a:ext uri="{FF2B5EF4-FFF2-40B4-BE49-F238E27FC236}">
                <a16:creationId xmlns:a16="http://schemas.microsoft.com/office/drawing/2014/main" id="{A2DFA820-1700-448D-99CA-451110C5B9CA}"/>
              </a:ext>
            </a:extLst>
          </p:cNvPr>
          <p:cNvSpPr>
            <a:spLocks noGrp="1"/>
          </p:cNvSpPr>
          <p:nvPr>
            <p:ph type="body" idx="1"/>
          </p:nvPr>
        </p:nvSpPr>
        <p:spPr>
          <a:xfrm>
            <a:off x="836635" y="1655795"/>
            <a:ext cx="10515600" cy="4351338"/>
          </a:xfrm>
        </p:spPr>
        <p:txBody>
          <a:bodyPr/>
          <a:lstStyle/>
          <a:p>
            <a:pPr>
              <a:buNone/>
            </a:pPr>
            <a:r>
              <a:rPr lang="en-US"/>
              <a:t>Selecciona el adverbio de tiempo más lógico para la situación.</a:t>
            </a:r>
          </a:p>
          <a:p>
            <a:pPr marL="495300" indent="-457200">
              <a:buAutoNum type="arabicPeriod"/>
            </a:pPr>
            <a:endParaRPr lang="en-US" dirty="0"/>
          </a:p>
          <a:p>
            <a:pPr marL="457200" indent="-457200">
              <a:buAutoNum type="arabicPeriod"/>
            </a:pPr>
            <a:r>
              <a:rPr lang="en-US"/>
              <a:t>La doctora hace cirugía ( cada día / jamás / antes de lavarse los manos).</a:t>
            </a:r>
          </a:p>
          <a:p>
            <a:pPr marL="457200" indent="-457200">
              <a:buAutoNum type="arabicPeriod"/>
            </a:pPr>
            <a:r>
              <a:rPr lang="en-US"/>
              <a:t>El mesero ( siempre / a menudo / nunca ) escupe en la comida.</a:t>
            </a:r>
            <a:endParaRPr lang="en-US" dirty="0"/>
          </a:p>
          <a:p>
            <a:pPr marL="457200" indent="-457200">
              <a:buAutoNum type="arabicPeriod"/>
            </a:pPr>
            <a:r>
              <a:rPr lang="en-US"/>
              <a:t>La conductora ( a veces / jamás / casi nunca ) toma alcohol cuenda conduce.</a:t>
            </a:r>
          </a:p>
          <a:p>
            <a:pPr marL="457200" indent="-457200">
              <a:buAutoNum type="arabicPeriod"/>
            </a:pPr>
            <a:r>
              <a:rPr lang="en-US"/>
              <a:t>El maestro enseña a los estudiantes ( diariamente / casi nunca / cada sábado ).</a:t>
            </a:r>
            <a:endParaRPr lang="en-US" dirty="0"/>
          </a:p>
          <a:p>
            <a:pPr marL="457200" indent="-457200">
              <a:buAutoNum type="arabicPeriod"/>
            </a:pPr>
            <a:r>
              <a:rPr lang="en-US"/>
              <a:t>La geóloga ( regularmente / jamás / apenas </a:t>
            </a:r>
            <a:r>
              <a:rPr lang="en-US" dirty="0"/>
              <a:t>)</a:t>
            </a:r>
            <a:r>
              <a:rPr lang="en-US"/>
              <a:t> investiga rocas.</a:t>
            </a:r>
          </a:p>
          <a:p>
            <a:pPr marL="495300" indent="-457200">
              <a:buAutoNum type="arabicPeriod"/>
            </a:pPr>
            <a:endParaRPr lang="en-US"/>
          </a:p>
        </p:txBody>
      </p:sp>
    </p:spTree>
    <p:extLst>
      <p:ext uri="{BB962C8B-B14F-4D97-AF65-F5344CB8AC3E}">
        <p14:creationId xmlns:p14="http://schemas.microsoft.com/office/powerpoint/2010/main" val="2289254147"/>
      </p:ext>
    </p:extLst>
  </p:cSld>
  <p:clrMapOvr>
    <a:masterClrMapping/>
  </p:clrMapOvr>
</p:sld>
</file>

<file path=ppt/theme/theme1.xml><?xml version="1.0" encoding="utf-8"?>
<a:theme xmlns:a="http://schemas.openxmlformats.org/drawingml/2006/main" name="spanish">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panish" id="{1211721C-2912-9942-B203-62AA24E29B9A}" vid="{75A8EDD8-37AC-6A4E-9A4A-D71419DCD5A3}"/>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spanish</Template>
  <TotalTime>0</TotalTime>
  <Words>1399</Words>
  <Application>Microsoft Macintosh PowerPoint</Application>
  <PresentationFormat>Widescreen</PresentationFormat>
  <Paragraphs>135</Paragraphs>
  <Slides>17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Century Gothic</vt:lpstr>
      <vt:lpstr>spanish</vt:lpstr>
      <vt:lpstr>Introductory Spanish</vt:lpstr>
      <vt:lpstr>¿Te levantas temprano a menudo?</vt:lpstr>
      <vt:lpstr>Learning Outcomes: ¿Te levantas temprano a menudo?</vt:lpstr>
      <vt:lpstr>Introduction to ¿Te levantas temprano a menudo?</vt:lpstr>
      <vt:lpstr>Gramática: Adverbios de frecuencia</vt:lpstr>
      <vt:lpstr>Gramática: Adverbios de frecuencia</vt:lpstr>
      <vt:lpstr>Gramática: Adverbios de frecuencia</vt:lpstr>
      <vt:lpstr>Gramática: Adverbios de frecuencia</vt:lpstr>
      <vt:lpstr>Ejercicios</vt:lpstr>
      <vt:lpstr>Actividad: Charada</vt:lpstr>
      <vt:lpstr>Actividad: ¿Con qué frecuencia hacemos esto?</vt:lpstr>
      <vt:lpstr>Actividad: ¿Qué haces en tu universidad?</vt:lpstr>
      <vt:lpstr>Actividad: La vida saludable</vt:lpstr>
      <vt:lpstr>Actividad: ¿Qué haces en tu universidad?</vt:lpstr>
      <vt:lpstr>Practice Question 1</vt:lpstr>
      <vt:lpstr>Practice Question 2</vt:lpstr>
      <vt:lpstr>Quick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The  Role of Business</dc:title>
  <dc:creator>Sarah Liebman</dc:creator>
  <cp:lastModifiedBy>Spencer De Vries</cp:lastModifiedBy>
  <cp:revision>426</cp:revision>
  <dcterms:modified xsi:type="dcterms:W3CDTF">2020-07-05T00:10:53Z</dcterms:modified>
</cp:coreProperties>
</file>