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8"/>
  </p:notesMasterIdLst>
  <p:sldIdLst>
    <p:sldId id="256" r:id="rId2"/>
    <p:sldId id="292" r:id="rId3"/>
    <p:sldId id="299" r:id="rId4"/>
    <p:sldId id="345" r:id="rId5"/>
    <p:sldId id="347" r:id="rId6"/>
    <p:sldId id="349" r:id="rId7"/>
    <p:sldId id="350" r:id="rId8"/>
    <p:sldId id="351" r:id="rId9"/>
    <p:sldId id="353" r:id="rId10"/>
    <p:sldId id="355" r:id="rId11"/>
    <p:sldId id="336" r:id="rId12"/>
    <p:sldId id="339" r:id="rId13"/>
    <p:sldId id="357" r:id="rId14"/>
    <p:sldId id="311" r:id="rId15"/>
    <p:sldId id="346" r:id="rId16"/>
    <p:sldId id="274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51F492-C9A7-470B-9788-424792CC454B}" v="1606" dt="2020-02-01T22:33:52.858"/>
    <p1510:client id="{1E286F07-4BE2-4210-9AAA-EE1B8943EE52}" v="34" dt="2020-02-14T18:09:56.379"/>
    <p1510:client id="{497A4D7E-35FF-4969-8D28-D357C561470E}" v="2" dt="2019-08-21T22:21:50.420"/>
    <p1510:client id="{71770671-C7EC-4B42-A49D-09258D7E5299}" v="4" dt="2020-02-11T23:52:25.280"/>
    <p1510:client id="{819C097F-32CE-4FC0-AF92-6F5F93809BC0}" v="6" dt="2019-08-12T20:14:20.835"/>
    <p1510:client id="{A8FE0BC0-860E-48C2-BC44-F6D80E5828CF}" v="104" dt="2020-02-01T20:25:19.009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71770671-C7EC-4B42-A49D-09258D7E5299}"/>
    <pc:docChg chg="modSld">
      <pc:chgData name="Guest User" userId="e38cf5fff1ccbbef" providerId="Windows Live" clId="Web-{71770671-C7EC-4B42-A49D-09258D7E5299}" dt="2020-02-11T23:52:25.280" v="3"/>
      <pc:docMkLst>
        <pc:docMk/>
      </pc:docMkLst>
      <pc:sldChg chg="modSp">
        <pc:chgData name="Guest User" userId="e38cf5fff1ccbbef" providerId="Windows Live" clId="Web-{71770671-C7EC-4B42-A49D-09258D7E5299}" dt="2020-02-09T22:23:16.674" v="0" actId="20577"/>
        <pc:sldMkLst>
          <pc:docMk/>
          <pc:sldMk cId="2289254147" sldId="336"/>
        </pc:sldMkLst>
        <pc:spChg chg="mod">
          <ac:chgData name="Guest User" userId="e38cf5fff1ccbbef" providerId="Windows Live" clId="Web-{71770671-C7EC-4B42-A49D-09258D7E5299}" dt="2020-02-09T22:23:16.674" v="0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71770671-C7EC-4B42-A49D-09258D7E5299}" dt="2020-02-11T23:52:25.280" v="3"/>
        <pc:sldMkLst>
          <pc:docMk/>
          <pc:sldMk cId="4147230519" sldId="347"/>
        </pc:sldMkLst>
        <pc:picChg chg="mod">
          <ac:chgData name="Guest User" userId="e38cf5fff1ccbbef" providerId="Windows Live" clId="Web-{71770671-C7EC-4B42-A49D-09258D7E5299}" dt="2020-02-11T23:36:14.552" v="1"/>
          <ac:picMkLst>
            <pc:docMk/>
            <pc:sldMk cId="4147230519" sldId="347"/>
            <ac:picMk id="4" creationId="{ECAF14EA-B7CF-4BB6-878C-ECBBCFA49899}"/>
          </ac:picMkLst>
        </pc:picChg>
        <pc:picChg chg="mod">
          <ac:chgData name="Guest User" userId="e38cf5fff1ccbbef" providerId="Windows Live" clId="Web-{71770671-C7EC-4B42-A49D-09258D7E5299}" dt="2020-02-11T23:36:53.661" v="2"/>
          <ac:picMkLst>
            <pc:docMk/>
            <pc:sldMk cId="4147230519" sldId="347"/>
            <ac:picMk id="6" creationId="{C65724E5-C784-4A8C-9BE3-58FDF0DF5275}"/>
          </ac:picMkLst>
        </pc:picChg>
        <pc:picChg chg="mod">
          <ac:chgData name="Guest User" userId="e38cf5fff1ccbbef" providerId="Windows Live" clId="Web-{71770671-C7EC-4B42-A49D-09258D7E5299}" dt="2020-02-11T23:52:25.280" v="3"/>
          <ac:picMkLst>
            <pc:docMk/>
            <pc:sldMk cId="4147230519" sldId="347"/>
            <ac:picMk id="8" creationId="{A6D07E81-A792-477C-B291-3FBAB5AB01D4}"/>
          </ac:picMkLst>
        </pc:picChg>
      </pc:sldChg>
    </pc:docChg>
  </pc:docChgLst>
  <pc:docChgLst>
    <pc:chgData name="Guest User" userId="e38cf5fff1ccbbef" providerId="Windows Live" clId="Web-{1E286F07-4BE2-4210-9AAA-EE1B8943EE52}"/>
    <pc:docChg chg="modSld">
      <pc:chgData name="Guest User" userId="e38cf5fff1ccbbef" providerId="Windows Live" clId="Web-{1E286F07-4BE2-4210-9AAA-EE1B8943EE52}" dt="2020-02-14T18:09:56.379" v="33"/>
      <pc:docMkLst>
        <pc:docMk/>
      </pc:docMkLst>
      <pc:sldChg chg="modSp">
        <pc:chgData name="Guest User" userId="e38cf5fff1ccbbef" providerId="Windows Live" clId="Web-{1E286F07-4BE2-4210-9AAA-EE1B8943EE52}" dt="2020-02-14T18:04:47.274" v="2"/>
        <pc:sldMkLst>
          <pc:docMk/>
          <pc:sldMk cId="4147230519" sldId="347"/>
        </pc:sldMkLst>
        <pc:picChg chg="mod">
          <ac:chgData name="Guest User" userId="e38cf5fff1ccbbef" providerId="Windows Live" clId="Web-{1E286F07-4BE2-4210-9AAA-EE1B8943EE52}" dt="2020-02-14T18:04:16.353" v="0"/>
          <ac:picMkLst>
            <pc:docMk/>
            <pc:sldMk cId="4147230519" sldId="347"/>
            <ac:picMk id="10" creationId="{957CBB43-DAB2-4C12-8E4E-0ED474F77F7A}"/>
          </ac:picMkLst>
        </pc:picChg>
        <pc:picChg chg="mod">
          <ac:chgData name="Guest User" userId="e38cf5fff1ccbbef" providerId="Windows Live" clId="Web-{1E286F07-4BE2-4210-9AAA-EE1B8943EE52}" dt="2020-02-14T18:04:38.821" v="1"/>
          <ac:picMkLst>
            <pc:docMk/>
            <pc:sldMk cId="4147230519" sldId="347"/>
            <ac:picMk id="12" creationId="{DC0AC6CE-13CD-418F-B53A-43CFF9285F91}"/>
          </ac:picMkLst>
        </pc:picChg>
        <pc:picChg chg="mod">
          <ac:chgData name="Guest User" userId="e38cf5fff1ccbbef" providerId="Windows Live" clId="Web-{1E286F07-4BE2-4210-9AAA-EE1B8943EE52}" dt="2020-02-14T18:04:47.274" v="2"/>
          <ac:picMkLst>
            <pc:docMk/>
            <pc:sldMk cId="4147230519" sldId="347"/>
            <ac:picMk id="14" creationId="{5A28E7D2-234F-4D26-8961-FDCDDEF49322}"/>
          </ac:picMkLst>
        </pc:picChg>
      </pc:sldChg>
      <pc:sldChg chg="modSp">
        <pc:chgData name="Guest User" userId="e38cf5fff1ccbbef" providerId="Windows Live" clId="Web-{1E286F07-4BE2-4210-9AAA-EE1B8943EE52}" dt="2020-02-14T18:06:46.569" v="8"/>
        <pc:sldMkLst>
          <pc:docMk/>
          <pc:sldMk cId="1272891596" sldId="349"/>
        </pc:sldMkLst>
        <pc:picChg chg="mod">
          <ac:chgData name="Guest User" userId="e38cf5fff1ccbbef" providerId="Windows Live" clId="Web-{1E286F07-4BE2-4210-9AAA-EE1B8943EE52}" dt="2020-02-14T18:05:01.102" v="3"/>
          <ac:picMkLst>
            <pc:docMk/>
            <pc:sldMk cId="1272891596" sldId="349"/>
            <ac:picMk id="5" creationId="{2F6BFC0B-A950-4437-831A-24F92C1A0DF6}"/>
          </ac:picMkLst>
        </pc:picChg>
        <pc:picChg chg="mod">
          <ac:chgData name="Guest User" userId="e38cf5fff1ccbbef" providerId="Windows Live" clId="Web-{1E286F07-4BE2-4210-9AAA-EE1B8943EE52}" dt="2020-02-14T18:05:07.680" v="4"/>
          <ac:picMkLst>
            <pc:docMk/>
            <pc:sldMk cId="1272891596" sldId="349"/>
            <ac:picMk id="9" creationId="{9159B884-624F-47A1-8152-862446775539}"/>
          </ac:picMkLst>
        </pc:picChg>
        <pc:picChg chg="mod">
          <ac:chgData name="Guest User" userId="e38cf5fff1ccbbef" providerId="Windows Live" clId="Web-{1E286F07-4BE2-4210-9AAA-EE1B8943EE52}" dt="2020-02-14T18:05:17.696" v="5"/>
          <ac:picMkLst>
            <pc:docMk/>
            <pc:sldMk cId="1272891596" sldId="349"/>
            <ac:picMk id="16" creationId="{397951FB-9533-45A2-B234-57E452E1C9BD}"/>
          </ac:picMkLst>
        </pc:picChg>
        <pc:picChg chg="mod">
          <ac:chgData name="Guest User" userId="e38cf5fff1ccbbef" providerId="Windows Live" clId="Web-{1E286F07-4BE2-4210-9AAA-EE1B8943EE52}" dt="2020-02-14T18:05:27.211" v="6"/>
          <ac:picMkLst>
            <pc:docMk/>
            <pc:sldMk cId="1272891596" sldId="349"/>
            <ac:picMk id="18" creationId="{F3619282-950E-44E7-AD1F-4255D5FCF771}"/>
          </ac:picMkLst>
        </pc:picChg>
        <pc:picChg chg="mod">
          <ac:chgData name="Guest User" userId="e38cf5fff1ccbbef" providerId="Windows Live" clId="Web-{1E286F07-4BE2-4210-9AAA-EE1B8943EE52}" dt="2020-02-14T18:05:37.586" v="7"/>
          <ac:picMkLst>
            <pc:docMk/>
            <pc:sldMk cId="1272891596" sldId="349"/>
            <ac:picMk id="20" creationId="{96FACA85-501D-46A7-8260-4FD416E7A822}"/>
          </ac:picMkLst>
        </pc:picChg>
        <pc:picChg chg="mod">
          <ac:chgData name="Guest User" userId="e38cf5fff1ccbbef" providerId="Windows Live" clId="Web-{1E286F07-4BE2-4210-9AAA-EE1B8943EE52}" dt="2020-02-14T18:06:46.569" v="8"/>
          <ac:picMkLst>
            <pc:docMk/>
            <pc:sldMk cId="1272891596" sldId="349"/>
            <ac:picMk id="22" creationId="{14A4EE20-0B41-408E-9A0D-6E6760421DB2}"/>
          </ac:picMkLst>
        </pc:picChg>
      </pc:sldChg>
      <pc:sldChg chg="modSp">
        <pc:chgData name="Guest User" userId="e38cf5fff1ccbbef" providerId="Windows Live" clId="Web-{1E286F07-4BE2-4210-9AAA-EE1B8943EE52}" dt="2020-02-14T18:07:48.974" v="14"/>
        <pc:sldMkLst>
          <pc:docMk/>
          <pc:sldMk cId="2505591648" sldId="350"/>
        </pc:sldMkLst>
        <pc:picChg chg="mod">
          <ac:chgData name="Guest User" userId="e38cf5fff1ccbbef" providerId="Windows Live" clId="Web-{1E286F07-4BE2-4210-9AAA-EE1B8943EE52}" dt="2020-02-14T18:06:57.788" v="9"/>
          <ac:picMkLst>
            <pc:docMk/>
            <pc:sldMk cId="2505591648" sldId="350"/>
            <ac:picMk id="17" creationId="{C6A8F6C6-E0E2-4874-9625-453129D8313D}"/>
          </ac:picMkLst>
        </pc:picChg>
        <pc:picChg chg="mod">
          <ac:chgData name="Guest User" userId="e38cf5fff1ccbbef" providerId="Windows Live" clId="Web-{1E286F07-4BE2-4210-9AAA-EE1B8943EE52}" dt="2020-02-14T18:07:02.163" v="10"/>
          <ac:picMkLst>
            <pc:docMk/>
            <pc:sldMk cId="2505591648" sldId="350"/>
            <ac:picMk id="21" creationId="{2A41973E-120F-4098-AB38-A64F6055B809}"/>
          </ac:picMkLst>
        </pc:picChg>
        <pc:picChg chg="mod">
          <ac:chgData name="Guest User" userId="e38cf5fff1ccbbef" providerId="Windows Live" clId="Web-{1E286F07-4BE2-4210-9AAA-EE1B8943EE52}" dt="2020-02-14T18:07:05.850" v="11"/>
          <ac:picMkLst>
            <pc:docMk/>
            <pc:sldMk cId="2505591648" sldId="350"/>
            <ac:picMk id="24" creationId="{7AB81D3C-B1D6-44CF-8500-5F64A9ACCD12}"/>
          </ac:picMkLst>
        </pc:picChg>
        <pc:picChg chg="mod">
          <ac:chgData name="Guest User" userId="e38cf5fff1ccbbef" providerId="Windows Live" clId="Web-{1E286F07-4BE2-4210-9AAA-EE1B8943EE52}" dt="2020-02-14T18:07:13.725" v="12"/>
          <ac:picMkLst>
            <pc:docMk/>
            <pc:sldMk cId="2505591648" sldId="350"/>
            <ac:picMk id="26" creationId="{53DE477B-2F98-4DD4-8BF7-2A547BC9C4C9}"/>
          </ac:picMkLst>
        </pc:picChg>
        <pc:picChg chg="mod">
          <ac:chgData name="Guest User" userId="e38cf5fff1ccbbef" providerId="Windows Live" clId="Web-{1E286F07-4BE2-4210-9AAA-EE1B8943EE52}" dt="2020-02-14T18:07:19.741" v="13"/>
          <ac:picMkLst>
            <pc:docMk/>
            <pc:sldMk cId="2505591648" sldId="350"/>
            <ac:picMk id="28" creationId="{1B044FBF-6364-4A60-BF33-A72B9580A466}"/>
          </ac:picMkLst>
        </pc:picChg>
        <pc:picChg chg="mod">
          <ac:chgData name="Guest User" userId="e38cf5fff1ccbbef" providerId="Windows Live" clId="Web-{1E286F07-4BE2-4210-9AAA-EE1B8943EE52}" dt="2020-02-14T18:07:48.974" v="14"/>
          <ac:picMkLst>
            <pc:docMk/>
            <pc:sldMk cId="2505591648" sldId="350"/>
            <ac:picMk id="31" creationId="{AD4921DB-93A2-49F9-8A81-016392CF00DE}"/>
          </ac:picMkLst>
        </pc:picChg>
      </pc:sldChg>
      <pc:sldChg chg="modSp">
        <pc:chgData name="Guest User" userId="e38cf5fff1ccbbef" providerId="Windows Live" clId="Web-{1E286F07-4BE2-4210-9AAA-EE1B8943EE52}" dt="2020-02-14T18:08:17.771" v="19"/>
        <pc:sldMkLst>
          <pc:docMk/>
          <pc:sldMk cId="3453824756" sldId="351"/>
        </pc:sldMkLst>
        <pc:picChg chg="mod">
          <ac:chgData name="Guest User" userId="e38cf5fff1ccbbef" providerId="Windows Live" clId="Web-{1E286F07-4BE2-4210-9AAA-EE1B8943EE52}" dt="2020-02-14T18:07:55.474" v="15"/>
          <ac:picMkLst>
            <pc:docMk/>
            <pc:sldMk cId="3453824756" sldId="351"/>
            <ac:picMk id="4" creationId="{EAD8A90F-81F9-462F-8E0E-4083CD4584F8}"/>
          </ac:picMkLst>
        </pc:picChg>
        <pc:picChg chg="mod">
          <ac:chgData name="Guest User" userId="e38cf5fff1ccbbef" providerId="Windows Live" clId="Web-{1E286F07-4BE2-4210-9AAA-EE1B8943EE52}" dt="2020-02-14T18:07:59.349" v="16"/>
          <ac:picMkLst>
            <pc:docMk/>
            <pc:sldMk cId="3453824756" sldId="351"/>
            <ac:picMk id="7" creationId="{54FA1FB4-C511-4A70-AD09-0E983BB05E23}"/>
          </ac:picMkLst>
        </pc:picChg>
        <pc:picChg chg="mod">
          <ac:chgData name="Guest User" userId="e38cf5fff1ccbbef" providerId="Windows Live" clId="Web-{1E286F07-4BE2-4210-9AAA-EE1B8943EE52}" dt="2020-02-14T18:08:06.271" v="17"/>
          <ac:picMkLst>
            <pc:docMk/>
            <pc:sldMk cId="3453824756" sldId="351"/>
            <ac:picMk id="10" creationId="{00012C02-6810-4389-A211-A0C2306008A0}"/>
          </ac:picMkLst>
        </pc:picChg>
        <pc:picChg chg="mod">
          <ac:chgData name="Guest User" userId="e38cf5fff1ccbbef" providerId="Windows Live" clId="Web-{1E286F07-4BE2-4210-9AAA-EE1B8943EE52}" dt="2020-02-14T18:08:10.896" v="18"/>
          <ac:picMkLst>
            <pc:docMk/>
            <pc:sldMk cId="3453824756" sldId="351"/>
            <ac:picMk id="12" creationId="{4AA5D87D-36D2-4777-8696-A7474DED6126}"/>
          </ac:picMkLst>
        </pc:picChg>
        <pc:picChg chg="mod">
          <ac:chgData name="Guest User" userId="e38cf5fff1ccbbef" providerId="Windows Live" clId="Web-{1E286F07-4BE2-4210-9AAA-EE1B8943EE52}" dt="2020-02-14T18:08:17.771" v="19"/>
          <ac:picMkLst>
            <pc:docMk/>
            <pc:sldMk cId="3453824756" sldId="351"/>
            <ac:picMk id="14" creationId="{A8883022-48B5-47AD-A1AC-6E4A19DFB210}"/>
          </ac:picMkLst>
        </pc:picChg>
      </pc:sldChg>
      <pc:sldChg chg="modSp">
        <pc:chgData name="Guest User" userId="e38cf5fff1ccbbef" providerId="Windows Live" clId="Web-{1E286F07-4BE2-4210-9AAA-EE1B8943EE52}" dt="2020-02-14T18:09:09.833" v="27"/>
        <pc:sldMkLst>
          <pc:docMk/>
          <pc:sldMk cId="3218685584" sldId="353"/>
        </pc:sldMkLst>
        <pc:picChg chg="mod">
          <ac:chgData name="Guest User" userId="e38cf5fff1ccbbef" providerId="Windows Live" clId="Web-{1E286F07-4BE2-4210-9AAA-EE1B8943EE52}" dt="2020-02-14T18:08:42.880" v="22"/>
          <ac:picMkLst>
            <pc:docMk/>
            <pc:sldMk cId="3218685584" sldId="353"/>
            <ac:picMk id="19" creationId="{AAEC1398-FDB6-4F48-987C-A54C4650B0AB}"/>
          </ac:picMkLst>
        </pc:picChg>
        <pc:picChg chg="mod">
          <ac:chgData name="Guest User" userId="e38cf5fff1ccbbef" providerId="Windows Live" clId="Web-{1E286F07-4BE2-4210-9AAA-EE1B8943EE52}" dt="2020-02-14T18:08:58.083" v="25"/>
          <ac:picMkLst>
            <pc:docMk/>
            <pc:sldMk cId="3218685584" sldId="353"/>
            <ac:picMk id="22" creationId="{484F6BC2-BCE1-496E-82AD-63C75B6F25EF}"/>
          </ac:picMkLst>
        </pc:picChg>
        <pc:picChg chg="mod">
          <ac:chgData name="Guest User" userId="e38cf5fff1ccbbef" providerId="Windows Live" clId="Web-{1E286F07-4BE2-4210-9AAA-EE1B8943EE52}" dt="2020-02-14T18:08:34.411" v="21"/>
          <ac:picMkLst>
            <pc:docMk/>
            <pc:sldMk cId="3218685584" sldId="353"/>
            <ac:picMk id="25" creationId="{501952C3-9963-429A-B6B8-F999C01E8148}"/>
          </ac:picMkLst>
        </pc:picChg>
        <pc:picChg chg="mod">
          <ac:chgData name="Guest User" userId="e38cf5fff1ccbbef" providerId="Windows Live" clId="Web-{1E286F07-4BE2-4210-9AAA-EE1B8943EE52}" dt="2020-02-14T18:08:26.443" v="20"/>
          <ac:picMkLst>
            <pc:docMk/>
            <pc:sldMk cId="3218685584" sldId="353"/>
            <ac:picMk id="29" creationId="{3AC24F38-ED88-4096-8949-F273396792A2}"/>
          </ac:picMkLst>
        </pc:picChg>
        <pc:picChg chg="mod">
          <ac:chgData name="Guest User" userId="e38cf5fff1ccbbef" providerId="Windows Live" clId="Web-{1E286F07-4BE2-4210-9AAA-EE1B8943EE52}" dt="2020-02-14T18:09:06.192" v="26"/>
          <ac:picMkLst>
            <pc:docMk/>
            <pc:sldMk cId="3218685584" sldId="353"/>
            <ac:picMk id="35" creationId="{8D9FFEC1-C4BE-424B-8960-E656FB693B7A}"/>
          </ac:picMkLst>
        </pc:picChg>
        <pc:picChg chg="mod">
          <ac:chgData name="Guest User" userId="e38cf5fff1ccbbef" providerId="Windows Live" clId="Web-{1E286F07-4BE2-4210-9AAA-EE1B8943EE52}" dt="2020-02-14T18:08:49.067" v="23"/>
          <ac:picMkLst>
            <pc:docMk/>
            <pc:sldMk cId="3218685584" sldId="353"/>
            <ac:picMk id="39" creationId="{292DA3D4-0F13-4A3E-9676-D3C4D6435C1F}"/>
          </ac:picMkLst>
        </pc:picChg>
        <pc:picChg chg="mod">
          <ac:chgData name="Guest User" userId="e38cf5fff1ccbbef" providerId="Windows Live" clId="Web-{1E286F07-4BE2-4210-9AAA-EE1B8943EE52}" dt="2020-02-14T18:09:09.833" v="27"/>
          <ac:picMkLst>
            <pc:docMk/>
            <pc:sldMk cId="3218685584" sldId="353"/>
            <ac:picMk id="41" creationId="{EB8EB55A-73B3-450A-BFA8-E088F4BBDFBD}"/>
          </ac:picMkLst>
        </pc:picChg>
        <pc:picChg chg="mod">
          <ac:chgData name="Guest User" userId="e38cf5fff1ccbbef" providerId="Windows Live" clId="Web-{1E286F07-4BE2-4210-9AAA-EE1B8943EE52}" dt="2020-02-14T18:08:52.942" v="24"/>
          <ac:picMkLst>
            <pc:docMk/>
            <pc:sldMk cId="3218685584" sldId="353"/>
            <ac:picMk id="43" creationId="{25C86969-133E-42C0-842E-A6A955904ECF}"/>
          </ac:picMkLst>
        </pc:picChg>
      </pc:sldChg>
      <pc:sldChg chg="modSp">
        <pc:chgData name="Guest User" userId="e38cf5fff1ccbbef" providerId="Windows Live" clId="Web-{1E286F07-4BE2-4210-9AAA-EE1B8943EE52}" dt="2020-02-14T18:09:56.379" v="33"/>
        <pc:sldMkLst>
          <pc:docMk/>
          <pc:sldMk cId="1244718248" sldId="355"/>
        </pc:sldMkLst>
        <pc:picChg chg="mod">
          <ac:chgData name="Guest User" userId="e38cf5fff1ccbbef" providerId="Windows Live" clId="Web-{1E286F07-4BE2-4210-9AAA-EE1B8943EE52}" dt="2020-02-14T18:09:34.785" v="29"/>
          <ac:picMkLst>
            <pc:docMk/>
            <pc:sldMk cId="1244718248" sldId="355"/>
            <ac:picMk id="3" creationId="{E76ECC2D-0085-44F2-BB46-BEC288382E66}"/>
          </ac:picMkLst>
        </pc:picChg>
        <pc:picChg chg="mod">
          <ac:chgData name="Guest User" userId="e38cf5fff1ccbbef" providerId="Windows Live" clId="Web-{1E286F07-4BE2-4210-9AAA-EE1B8943EE52}" dt="2020-02-14T18:09:30.317" v="28"/>
          <ac:picMkLst>
            <pc:docMk/>
            <pc:sldMk cId="1244718248" sldId="355"/>
            <ac:picMk id="4" creationId="{53B5D4E0-230F-4105-98FA-3C020361FE1F}"/>
          </ac:picMkLst>
        </pc:picChg>
        <pc:picChg chg="mod">
          <ac:chgData name="Guest User" userId="e38cf5fff1ccbbef" providerId="Windows Live" clId="Web-{1E286F07-4BE2-4210-9AAA-EE1B8943EE52}" dt="2020-02-14T18:09:44.004" v="31"/>
          <ac:picMkLst>
            <pc:docMk/>
            <pc:sldMk cId="1244718248" sldId="355"/>
            <ac:picMk id="5" creationId="{67C95C30-47EB-41C1-B63C-79938DDC7CB6}"/>
          </ac:picMkLst>
        </pc:picChg>
        <pc:picChg chg="mod">
          <ac:chgData name="Guest User" userId="e38cf5fff1ccbbef" providerId="Windows Live" clId="Web-{1E286F07-4BE2-4210-9AAA-EE1B8943EE52}" dt="2020-02-14T18:09:40.207" v="30"/>
          <ac:picMkLst>
            <pc:docMk/>
            <pc:sldMk cId="1244718248" sldId="355"/>
            <ac:picMk id="6" creationId="{A23B4430-4C00-4203-A497-5ECCF037D100}"/>
          </ac:picMkLst>
        </pc:picChg>
        <pc:picChg chg="mod">
          <ac:chgData name="Guest User" userId="e38cf5fff1ccbbef" providerId="Windows Live" clId="Web-{1E286F07-4BE2-4210-9AAA-EE1B8943EE52}" dt="2020-02-14T18:09:56.379" v="33"/>
          <ac:picMkLst>
            <pc:docMk/>
            <pc:sldMk cId="1244718248" sldId="355"/>
            <ac:picMk id="7" creationId="{2E103D56-0983-449E-98C8-D96AF23CF39F}"/>
          </ac:picMkLst>
        </pc:picChg>
        <pc:picChg chg="mod">
          <ac:chgData name="Guest User" userId="e38cf5fff1ccbbef" providerId="Windows Live" clId="Web-{1E286F07-4BE2-4210-9AAA-EE1B8943EE52}" dt="2020-02-14T18:09:49.723" v="32"/>
          <ac:picMkLst>
            <pc:docMk/>
            <pc:sldMk cId="1244718248" sldId="355"/>
            <ac:picMk id="8" creationId="{BA87D4E3-FFE9-42BC-ADBA-D03B6711017E}"/>
          </ac:picMkLst>
        </pc:picChg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0A51F492-C9A7-470B-9788-424792CC454B}"/>
    <pc:docChg chg="addSld delSld modSld sldOrd">
      <pc:chgData name="Guest User" userId="e38cf5fff1ccbbef" providerId="Windows Live" clId="Web-{0A51F492-C9A7-470B-9788-424792CC454B}" dt="2020-02-01T22:33:54.561" v="1530"/>
      <pc:docMkLst>
        <pc:docMk/>
      </pc:docMkLst>
      <pc:sldChg chg="modSp">
        <pc:chgData name="Guest User" userId="e38cf5fff1ccbbef" providerId="Windows Live" clId="Web-{0A51F492-C9A7-470B-9788-424792CC454B}" dt="2020-02-01T20:31:34.520" v="16" actId="20577"/>
        <pc:sldMkLst>
          <pc:docMk/>
          <pc:sldMk cId="0" sldId="256"/>
        </pc:sldMkLst>
        <pc:spChg chg="mod">
          <ac:chgData name="Guest User" userId="e38cf5fff1ccbbef" providerId="Windows Live" clId="Web-{0A51F492-C9A7-470B-9788-424792CC454B}" dt="2020-02-01T20:31:34.520" v="16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0A51F492-C9A7-470B-9788-424792CC454B}" dt="2020-02-01T22:19:00.427" v="1490" actId="20577"/>
        <pc:sldMkLst>
          <pc:docMk/>
          <pc:sldMk cId="0" sldId="274"/>
        </pc:sldMkLst>
        <pc:spChg chg="mod">
          <ac:chgData name="Guest User" userId="e38cf5fff1ccbbef" providerId="Windows Live" clId="Web-{0A51F492-C9A7-470B-9788-424792CC454B}" dt="2020-02-01T22:19:00.427" v="1490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0A51F492-C9A7-470B-9788-424792CC454B}" dt="2020-02-01T20:35:02.569" v="27" actId="20577"/>
        <pc:sldMkLst>
          <pc:docMk/>
          <pc:sldMk cId="3177937676" sldId="292"/>
        </pc:sldMkLst>
        <pc:spChg chg="mod">
          <ac:chgData name="Guest User" userId="e38cf5fff1ccbbef" providerId="Windows Live" clId="Web-{0A51F492-C9A7-470B-9788-424792CC454B}" dt="2020-02-01T20:35:02.569" v="27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0A51F492-C9A7-470B-9788-424792CC454B}" dt="2020-02-01T20:38:12.289" v="72" actId="20577"/>
        <pc:sldMkLst>
          <pc:docMk/>
          <pc:sldMk cId="2929006727" sldId="299"/>
        </pc:sldMkLst>
        <pc:spChg chg="mod">
          <ac:chgData name="Guest User" userId="e38cf5fff1ccbbef" providerId="Windows Live" clId="Web-{0A51F492-C9A7-470B-9788-424792CC454B}" dt="2020-02-01T20:38:12.289" v="72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0A51F492-C9A7-470B-9788-424792CC454B}" dt="2020-02-01T20:38:05.757" v="57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0A51F492-C9A7-470B-9788-424792CC454B}" dt="2020-02-01T22:09:57.720" v="1365"/>
        <pc:sldMkLst>
          <pc:docMk/>
          <pc:sldMk cId="4253396331" sldId="311"/>
        </pc:sldMkLst>
        <pc:spChg chg="mod">
          <ac:chgData name="Guest User" userId="e38cf5fff1ccbbef" providerId="Windows Live" clId="Web-{0A51F492-C9A7-470B-9788-424792CC454B}" dt="2020-02-01T22:08:38.955" v="1364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0A51F492-C9A7-470B-9788-424792CC454B}" dt="2020-02-01T21:52:21.647" v="1108" actId="20577"/>
        <pc:sldMkLst>
          <pc:docMk/>
          <pc:sldMk cId="2289254147" sldId="336"/>
        </pc:sldMkLst>
        <pc:spChg chg="mod">
          <ac:chgData name="Guest User" userId="e38cf5fff1ccbbef" providerId="Windows Live" clId="Web-{0A51F492-C9A7-470B-9788-424792CC454B}" dt="2020-02-01T21:52:21.647" v="1108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addSp delSp modSp">
        <pc:chgData name="Guest User" userId="e38cf5fff1ccbbef" providerId="Windows Live" clId="Web-{0A51F492-C9A7-470B-9788-424792CC454B}" dt="2020-02-01T22:03:31.295" v="1294" actId="1076"/>
        <pc:sldMkLst>
          <pc:docMk/>
          <pc:sldMk cId="3813879265" sldId="339"/>
        </pc:sldMkLst>
        <pc:spChg chg="mod">
          <ac:chgData name="Guest User" userId="e38cf5fff1ccbbef" providerId="Windows Live" clId="Web-{0A51F492-C9A7-470B-9788-424792CC454B}" dt="2020-02-01T21:57:14.494" v="1123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0A51F492-C9A7-470B-9788-424792CC454B}" dt="2020-02-01T22:00:30.935" v="1128" actId="20577"/>
          <ac:spMkLst>
            <pc:docMk/>
            <pc:sldMk cId="3813879265" sldId="339"/>
            <ac:spMk id="3" creationId="{5623DD62-E018-41C0-9618-4255DAA5DB5D}"/>
          </ac:spMkLst>
        </pc:spChg>
        <pc:spChg chg="add del mod">
          <ac:chgData name="Guest User" userId="e38cf5fff1ccbbef" providerId="Windows Live" clId="Web-{0A51F492-C9A7-470B-9788-424792CC454B}" dt="2020-02-01T22:00:34.810" v="1132"/>
          <ac:spMkLst>
            <pc:docMk/>
            <pc:sldMk cId="3813879265" sldId="339"/>
            <ac:spMk id="4" creationId="{2074D148-C196-47B3-B38E-320335ECF084}"/>
          </ac:spMkLst>
        </pc:spChg>
        <pc:graphicFrameChg chg="add mod modGraphic">
          <ac:chgData name="Guest User" userId="e38cf5fff1ccbbef" providerId="Windows Live" clId="Web-{0A51F492-C9A7-470B-9788-424792CC454B}" dt="2020-02-01T22:03:31.295" v="1294" actId="1076"/>
          <ac:graphicFrameMkLst>
            <pc:docMk/>
            <pc:sldMk cId="3813879265" sldId="339"/>
            <ac:graphicFrameMk id="6" creationId="{155B89B4-9C66-41B4-A06B-565B2BB3BEC5}"/>
          </ac:graphicFrameMkLst>
        </pc:graphicFrameChg>
      </pc:sldChg>
      <pc:sldChg chg="modSp">
        <pc:chgData name="Guest User" userId="e38cf5fff1ccbbef" providerId="Windows Live" clId="Web-{0A51F492-C9A7-470B-9788-424792CC454B}" dt="2020-02-01T20:44:16.572" v="80" actId="20577"/>
        <pc:sldMkLst>
          <pc:docMk/>
          <pc:sldMk cId="2094117202" sldId="345"/>
        </pc:sldMkLst>
        <pc:spChg chg="mod">
          <ac:chgData name="Guest User" userId="e38cf5fff1ccbbef" providerId="Windows Live" clId="Web-{0A51F492-C9A7-470B-9788-424792CC454B}" dt="2020-02-01T20:38:17.992" v="77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0A51F492-C9A7-470B-9788-424792CC454B}" dt="2020-02-01T20:44:16.572" v="80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modNotes">
        <pc:chgData name="Guest User" userId="e38cf5fff1ccbbef" providerId="Windows Live" clId="Web-{0A51F492-C9A7-470B-9788-424792CC454B}" dt="2020-02-01T22:16:12.613" v="1489"/>
        <pc:sldMkLst>
          <pc:docMk/>
          <pc:sldMk cId="1584528486" sldId="346"/>
        </pc:sldMkLst>
        <pc:spChg chg="mod">
          <ac:chgData name="Guest User" userId="e38cf5fff1ccbbef" providerId="Windows Live" clId="Web-{0A51F492-C9A7-470B-9788-424792CC454B}" dt="2020-02-01T22:13:01.018" v="1428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addSp delSp modSp new modNotes">
        <pc:chgData name="Guest User" userId="e38cf5fff1ccbbef" providerId="Windows Live" clId="Web-{0A51F492-C9A7-470B-9788-424792CC454B}" dt="2020-02-01T22:28:32.621" v="1500"/>
        <pc:sldMkLst>
          <pc:docMk/>
          <pc:sldMk cId="4147230519" sldId="347"/>
        </pc:sldMkLst>
        <pc:spChg chg="mod">
          <ac:chgData name="Guest User" userId="e38cf5fff1ccbbef" providerId="Windows Live" clId="Web-{0A51F492-C9A7-470B-9788-424792CC454B}" dt="2020-02-01T20:44:25.151" v="84" actId="20577"/>
          <ac:spMkLst>
            <pc:docMk/>
            <pc:sldMk cId="4147230519" sldId="347"/>
            <ac:spMk id="2" creationId="{06352F79-518D-40EE-AF62-3DDB92763EF2}"/>
          </ac:spMkLst>
        </pc:spChg>
        <pc:spChg chg="mod">
          <ac:chgData name="Guest User" userId="e38cf5fff1ccbbef" providerId="Windows Live" clId="Web-{0A51F492-C9A7-470B-9788-424792CC454B}" dt="2020-02-01T20:56:56.234" v="193" actId="1076"/>
          <ac:spMkLst>
            <pc:docMk/>
            <pc:sldMk cId="4147230519" sldId="347"/>
            <ac:spMk id="3" creationId="{CB44745F-B995-431E-B37C-8771EAC57747}"/>
          </ac:spMkLst>
        </pc:spChg>
        <pc:spChg chg="add del mod">
          <ac:chgData name="Guest User" userId="e38cf5fff1ccbbef" providerId="Windows Live" clId="Web-{0A51F492-C9A7-470B-9788-424792CC454B}" dt="2020-02-01T20:46:16.745" v="99"/>
          <ac:spMkLst>
            <pc:docMk/>
            <pc:sldMk cId="4147230519" sldId="347"/>
            <ac:spMk id="28" creationId="{C1E4F0E2-97C2-49FD-BAC7-73F1FF4E0604}"/>
          </ac:spMkLst>
        </pc:spChg>
        <pc:spChg chg="add mod">
          <ac:chgData name="Guest User" userId="e38cf5fff1ccbbef" providerId="Windows Live" clId="Web-{0A51F492-C9A7-470B-9788-424792CC454B}" dt="2020-02-01T20:58:17.052" v="220" actId="14100"/>
          <ac:spMkLst>
            <pc:docMk/>
            <pc:sldMk cId="4147230519" sldId="347"/>
            <ac:spMk id="30" creationId="{CC33B11D-766B-49EA-82E9-A7F7B651B1A2}"/>
          </ac:spMkLst>
        </pc:spChg>
        <pc:spChg chg="add mod">
          <ac:chgData name="Guest User" userId="e38cf5fff1ccbbef" providerId="Windows Live" clId="Web-{0A51F492-C9A7-470B-9788-424792CC454B}" dt="2020-02-01T20:58:01.551" v="214" actId="20577"/>
          <ac:spMkLst>
            <pc:docMk/>
            <pc:sldMk cId="4147230519" sldId="347"/>
            <ac:spMk id="32" creationId="{03A9EC75-B523-4182-AB66-D093344F8302}"/>
          </ac:spMkLst>
        </pc:spChg>
        <pc:spChg chg="add mod">
          <ac:chgData name="Guest User" userId="e38cf5fff1ccbbef" providerId="Windows Live" clId="Web-{0A51F492-C9A7-470B-9788-424792CC454B}" dt="2020-02-01T20:57:50.848" v="212" actId="20577"/>
          <ac:spMkLst>
            <pc:docMk/>
            <pc:sldMk cId="4147230519" sldId="347"/>
            <ac:spMk id="34" creationId="{C6187F42-F9E0-4938-A26F-C40CCE6F65CF}"/>
          </ac:spMkLst>
        </pc:spChg>
        <pc:spChg chg="add mod">
          <ac:chgData name="Guest User" userId="e38cf5fff1ccbbef" providerId="Windows Live" clId="Web-{0A51F492-C9A7-470B-9788-424792CC454B}" dt="2020-02-01T20:57:41.020" v="207" actId="20577"/>
          <ac:spMkLst>
            <pc:docMk/>
            <pc:sldMk cId="4147230519" sldId="347"/>
            <ac:spMk id="36" creationId="{2CE5B924-5850-4F0F-99BE-74738DA66983}"/>
          </ac:spMkLst>
        </pc:spChg>
        <pc:spChg chg="add mod">
          <ac:chgData name="Guest User" userId="e38cf5fff1ccbbef" providerId="Windows Live" clId="Web-{0A51F492-C9A7-470B-9788-424792CC454B}" dt="2020-02-01T20:57:29.911" v="204" actId="20577"/>
          <ac:spMkLst>
            <pc:docMk/>
            <pc:sldMk cId="4147230519" sldId="347"/>
            <ac:spMk id="38" creationId="{D5F88FDE-9417-48EA-97E6-15588FE2B7A0}"/>
          </ac:spMkLst>
        </pc:spChg>
        <pc:picChg chg="add mod">
          <ac:chgData name="Guest User" userId="e38cf5fff1ccbbef" providerId="Windows Live" clId="Web-{0A51F492-C9A7-470B-9788-424792CC454B}" dt="2020-02-01T20:55:53.249" v="180" actId="1076"/>
          <ac:picMkLst>
            <pc:docMk/>
            <pc:sldMk cId="4147230519" sldId="347"/>
            <ac:picMk id="4" creationId="{ECAF14EA-B7CF-4BB6-878C-ECBBCFA49899}"/>
          </ac:picMkLst>
        </pc:picChg>
        <pc:picChg chg="add mod">
          <ac:chgData name="Guest User" userId="e38cf5fff1ccbbef" providerId="Windows Live" clId="Web-{0A51F492-C9A7-470B-9788-424792CC454B}" dt="2020-02-01T20:56:11.921" v="186" actId="1076"/>
          <ac:picMkLst>
            <pc:docMk/>
            <pc:sldMk cId="4147230519" sldId="347"/>
            <ac:picMk id="6" creationId="{C65724E5-C784-4A8C-9BE3-58FDF0DF5275}"/>
          </ac:picMkLst>
        </pc:picChg>
        <pc:picChg chg="add mod">
          <ac:chgData name="Guest User" userId="e38cf5fff1ccbbef" providerId="Windows Live" clId="Web-{0A51F492-C9A7-470B-9788-424792CC454B}" dt="2020-02-01T20:57:10.938" v="196" actId="1076"/>
          <ac:picMkLst>
            <pc:docMk/>
            <pc:sldMk cId="4147230519" sldId="347"/>
            <ac:picMk id="8" creationId="{A6D07E81-A792-477C-B291-3FBAB5AB01D4}"/>
          </ac:picMkLst>
        </pc:picChg>
        <pc:picChg chg="add mod">
          <ac:chgData name="Guest User" userId="e38cf5fff1ccbbef" providerId="Windows Live" clId="Web-{0A51F492-C9A7-470B-9788-424792CC454B}" dt="2020-02-01T20:56:29.468" v="189" actId="1076"/>
          <ac:picMkLst>
            <pc:docMk/>
            <pc:sldMk cId="4147230519" sldId="347"/>
            <ac:picMk id="10" creationId="{957CBB43-DAB2-4C12-8E4E-0ED474F77F7A}"/>
          </ac:picMkLst>
        </pc:picChg>
        <pc:picChg chg="add mod">
          <ac:chgData name="Guest User" userId="e38cf5fff1ccbbef" providerId="Windows Live" clId="Web-{0A51F492-C9A7-470B-9788-424792CC454B}" dt="2020-02-01T20:56:32.921" v="190" actId="1076"/>
          <ac:picMkLst>
            <pc:docMk/>
            <pc:sldMk cId="4147230519" sldId="347"/>
            <ac:picMk id="12" creationId="{DC0AC6CE-13CD-418F-B53A-43CFF9285F91}"/>
          </ac:picMkLst>
        </pc:picChg>
        <pc:picChg chg="add mod">
          <ac:chgData name="Guest User" userId="e38cf5fff1ccbbef" providerId="Windows Live" clId="Web-{0A51F492-C9A7-470B-9788-424792CC454B}" dt="2020-02-01T20:57:13.875" v="197" actId="1076"/>
          <ac:picMkLst>
            <pc:docMk/>
            <pc:sldMk cId="4147230519" sldId="347"/>
            <ac:picMk id="14" creationId="{5A28E7D2-234F-4D26-8961-FDCDDEF49322}"/>
          </ac:picMkLst>
        </pc:picChg>
        <pc:picChg chg="add del mod">
          <ac:chgData name="Guest User" userId="e38cf5fff1ccbbef" providerId="Windows Live" clId="Web-{0A51F492-C9A7-470B-9788-424792CC454B}" dt="2020-02-01T20:46:30.464" v="106"/>
          <ac:picMkLst>
            <pc:docMk/>
            <pc:sldMk cId="4147230519" sldId="347"/>
            <ac:picMk id="16" creationId="{5EAB5F17-2258-4BF0-82BE-0AF4A13E9925}"/>
          </ac:picMkLst>
        </pc:picChg>
        <pc:picChg chg="add del mod">
          <ac:chgData name="Guest User" userId="e38cf5fff1ccbbef" providerId="Windows Live" clId="Web-{0A51F492-C9A7-470B-9788-424792CC454B}" dt="2020-02-01T20:46:29.839" v="105"/>
          <ac:picMkLst>
            <pc:docMk/>
            <pc:sldMk cId="4147230519" sldId="347"/>
            <ac:picMk id="18" creationId="{0FCA180D-D3A8-4CCD-A21E-1B7E58D89653}"/>
          </ac:picMkLst>
        </pc:picChg>
        <pc:picChg chg="add del mod">
          <ac:chgData name="Guest User" userId="e38cf5fff1ccbbef" providerId="Windows Live" clId="Web-{0A51F492-C9A7-470B-9788-424792CC454B}" dt="2020-02-01T20:46:27.511" v="104"/>
          <ac:picMkLst>
            <pc:docMk/>
            <pc:sldMk cId="4147230519" sldId="347"/>
            <ac:picMk id="20" creationId="{0E9B7922-6CF5-4D04-A211-76E646BA073E}"/>
          </ac:picMkLst>
        </pc:picChg>
        <pc:picChg chg="add del mod">
          <ac:chgData name="Guest User" userId="e38cf5fff1ccbbef" providerId="Windows Live" clId="Web-{0A51F492-C9A7-470B-9788-424792CC454B}" dt="2020-02-01T20:46:26.948" v="103"/>
          <ac:picMkLst>
            <pc:docMk/>
            <pc:sldMk cId="4147230519" sldId="347"/>
            <ac:picMk id="22" creationId="{40BE229E-E7F7-4D5B-B0EA-C3AD8B25BF00}"/>
          </ac:picMkLst>
        </pc:picChg>
        <pc:picChg chg="add del mod">
          <ac:chgData name="Guest User" userId="e38cf5fff1ccbbef" providerId="Windows Live" clId="Web-{0A51F492-C9A7-470B-9788-424792CC454B}" dt="2020-02-01T20:46:26.308" v="102"/>
          <ac:picMkLst>
            <pc:docMk/>
            <pc:sldMk cId="4147230519" sldId="347"/>
            <ac:picMk id="24" creationId="{71846704-94E9-4BD6-8CB9-BF400C02B00B}"/>
          </ac:picMkLst>
        </pc:picChg>
        <pc:picChg chg="add del mod">
          <ac:chgData name="Guest User" userId="e38cf5fff1ccbbef" providerId="Windows Live" clId="Web-{0A51F492-C9A7-470B-9788-424792CC454B}" dt="2020-02-01T20:46:25.636" v="101"/>
          <ac:picMkLst>
            <pc:docMk/>
            <pc:sldMk cId="4147230519" sldId="347"/>
            <ac:picMk id="26" creationId="{CAAE2E93-0FE5-4396-B20C-6515013B0E4A}"/>
          </ac:picMkLst>
        </pc:picChg>
      </pc:sldChg>
      <pc:sldChg chg="addSp delSp add del replId">
        <pc:chgData name="Guest User" userId="e38cf5fff1ccbbef" providerId="Windows Live" clId="Web-{0A51F492-C9A7-470B-9788-424792CC454B}" dt="2020-02-01T21:01:28.178" v="351"/>
        <pc:sldMkLst>
          <pc:docMk/>
          <pc:sldMk cId="2321823961" sldId="348"/>
        </pc:sldMkLst>
        <pc:picChg chg="del">
          <ac:chgData name="Guest User" userId="e38cf5fff1ccbbef" providerId="Windows Live" clId="Web-{0A51F492-C9A7-470B-9788-424792CC454B}" dt="2020-02-01T20:46:54.058" v="116"/>
          <ac:picMkLst>
            <pc:docMk/>
            <pc:sldMk cId="2321823961" sldId="348"/>
            <ac:picMk id="4" creationId="{ECAF14EA-B7CF-4BB6-878C-ECBBCFA49899}"/>
          </ac:picMkLst>
        </pc:picChg>
        <pc:picChg chg="del">
          <ac:chgData name="Guest User" userId="e38cf5fff1ccbbef" providerId="Windows Live" clId="Web-{0A51F492-C9A7-470B-9788-424792CC454B}" dt="2020-02-01T20:46:55.089" v="117"/>
          <ac:picMkLst>
            <pc:docMk/>
            <pc:sldMk cId="2321823961" sldId="348"/>
            <ac:picMk id="6" creationId="{C65724E5-C784-4A8C-9BE3-58FDF0DF5275}"/>
          </ac:picMkLst>
        </pc:picChg>
        <pc:picChg chg="del">
          <ac:chgData name="Guest User" userId="e38cf5fff1ccbbef" providerId="Windows Live" clId="Web-{0A51F492-C9A7-470B-9788-424792CC454B}" dt="2020-02-01T20:46:56.027" v="118"/>
          <ac:picMkLst>
            <pc:docMk/>
            <pc:sldMk cId="2321823961" sldId="348"/>
            <ac:picMk id="8" creationId="{A6D07E81-A792-477C-B291-3FBAB5AB01D4}"/>
          </ac:picMkLst>
        </pc:picChg>
        <pc:picChg chg="del">
          <ac:chgData name="Guest User" userId="e38cf5fff1ccbbef" providerId="Windows Live" clId="Web-{0A51F492-C9A7-470B-9788-424792CC454B}" dt="2020-02-01T20:46:59.027" v="120"/>
          <ac:picMkLst>
            <pc:docMk/>
            <pc:sldMk cId="2321823961" sldId="348"/>
            <ac:picMk id="10" creationId="{957CBB43-DAB2-4C12-8E4E-0ED474F77F7A}"/>
          </ac:picMkLst>
        </pc:picChg>
        <pc:picChg chg="del">
          <ac:chgData name="Guest User" userId="e38cf5fff1ccbbef" providerId="Windows Live" clId="Web-{0A51F492-C9A7-470B-9788-424792CC454B}" dt="2020-02-01T20:46:57.933" v="119"/>
          <ac:picMkLst>
            <pc:docMk/>
            <pc:sldMk cId="2321823961" sldId="348"/>
            <ac:picMk id="12" creationId="{DC0AC6CE-13CD-418F-B53A-43CFF9285F91}"/>
          </ac:picMkLst>
        </pc:picChg>
        <pc:picChg chg="add del">
          <ac:chgData name="Guest User" userId="e38cf5fff1ccbbef" providerId="Windows Live" clId="Web-{0A51F492-C9A7-470B-9788-424792CC454B}" dt="2020-02-01T20:59:13.021" v="228"/>
          <ac:picMkLst>
            <pc:docMk/>
            <pc:sldMk cId="2321823961" sldId="348"/>
            <ac:picMk id="14" creationId="{5A28E7D2-234F-4D26-8961-FDCDDEF49322}"/>
          </ac:picMkLst>
        </pc:picChg>
        <pc:picChg chg="del">
          <ac:chgData name="Guest User" userId="e38cf5fff1ccbbef" providerId="Windows Live" clId="Web-{0A51F492-C9A7-470B-9788-424792CC454B}" dt="2020-02-01T20:59:13.021" v="227"/>
          <ac:picMkLst>
            <pc:docMk/>
            <pc:sldMk cId="2321823961" sldId="348"/>
            <ac:picMk id="16" creationId="{5EAB5F17-2258-4BF0-82BE-0AF4A13E9925}"/>
          </ac:picMkLst>
        </pc:picChg>
        <pc:picChg chg="del">
          <ac:chgData name="Guest User" userId="e38cf5fff1ccbbef" providerId="Windows Live" clId="Web-{0A51F492-C9A7-470B-9788-424792CC454B}" dt="2020-02-01T20:59:13.021" v="226"/>
          <ac:picMkLst>
            <pc:docMk/>
            <pc:sldMk cId="2321823961" sldId="348"/>
            <ac:picMk id="18" creationId="{0FCA180D-D3A8-4CCD-A21E-1B7E58D89653}"/>
          </ac:picMkLst>
        </pc:picChg>
        <pc:picChg chg="del">
          <ac:chgData name="Guest User" userId="e38cf5fff1ccbbef" providerId="Windows Live" clId="Web-{0A51F492-C9A7-470B-9788-424792CC454B}" dt="2020-02-01T20:59:13.021" v="225"/>
          <ac:picMkLst>
            <pc:docMk/>
            <pc:sldMk cId="2321823961" sldId="348"/>
            <ac:picMk id="20" creationId="{0E9B7922-6CF5-4D04-A211-76E646BA073E}"/>
          </ac:picMkLst>
        </pc:picChg>
        <pc:picChg chg="del">
          <ac:chgData name="Guest User" userId="e38cf5fff1ccbbef" providerId="Windows Live" clId="Web-{0A51F492-C9A7-470B-9788-424792CC454B}" dt="2020-02-01T20:59:13.021" v="224"/>
          <ac:picMkLst>
            <pc:docMk/>
            <pc:sldMk cId="2321823961" sldId="348"/>
            <ac:picMk id="22" creationId="{40BE229E-E7F7-4D5B-B0EA-C3AD8B25BF00}"/>
          </ac:picMkLst>
        </pc:picChg>
        <pc:picChg chg="del">
          <ac:chgData name="Guest User" userId="e38cf5fff1ccbbef" providerId="Windows Live" clId="Web-{0A51F492-C9A7-470B-9788-424792CC454B}" dt="2020-02-01T20:59:13.021" v="223"/>
          <ac:picMkLst>
            <pc:docMk/>
            <pc:sldMk cId="2321823961" sldId="348"/>
            <ac:picMk id="24" creationId="{71846704-94E9-4BD6-8CB9-BF400C02B00B}"/>
          </ac:picMkLst>
        </pc:picChg>
        <pc:picChg chg="del">
          <ac:chgData name="Guest User" userId="e38cf5fff1ccbbef" providerId="Windows Live" clId="Web-{0A51F492-C9A7-470B-9788-424792CC454B}" dt="2020-02-01T20:59:13.021" v="222"/>
          <ac:picMkLst>
            <pc:docMk/>
            <pc:sldMk cId="2321823961" sldId="348"/>
            <ac:picMk id="26" creationId="{CAAE2E93-0FE5-4396-B20C-6515013B0E4A}"/>
          </ac:picMkLst>
        </pc:picChg>
      </pc:sldChg>
      <pc:sldChg chg="addSp delSp modSp add replId modNotes">
        <pc:chgData name="Guest User" userId="e38cf5fff1ccbbef" providerId="Windows Live" clId="Web-{0A51F492-C9A7-470B-9788-424792CC454B}" dt="2020-02-01T22:29:14.200" v="1503"/>
        <pc:sldMkLst>
          <pc:docMk/>
          <pc:sldMk cId="1272891596" sldId="349"/>
        </pc:sldMkLst>
        <pc:spChg chg="mod">
          <ac:chgData name="Guest User" userId="e38cf5fff1ccbbef" providerId="Windows Live" clId="Web-{0A51F492-C9A7-470B-9788-424792CC454B}" dt="2020-02-01T21:00:02.505" v="327" actId="20577"/>
          <ac:spMkLst>
            <pc:docMk/>
            <pc:sldMk cId="1272891596" sldId="349"/>
            <ac:spMk id="3" creationId="{CB44745F-B995-431E-B37C-8771EAC57747}"/>
          </ac:spMkLst>
        </pc:spChg>
        <pc:spChg chg="mod">
          <ac:chgData name="Guest User" userId="e38cf5fff1ccbbef" providerId="Windows Live" clId="Web-{0A51F492-C9A7-470B-9788-424792CC454B}" dt="2020-02-01T21:00:48.146" v="350" actId="20577"/>
          <ac:spMkLst>
            <pc:docMk/>
            <pc:sldMk cId="1272891596" sldId="349"/>
            <ac:spMk id="30" creationId="{CC33B11D-766B-49EA-82E9-A7F7B651B1A2}"/>
          </ac:spMkLst>
        </pc:spChg>
        <pc:spChg chg="mod">
          <ac:chgData name="Guest User" userId="e38cf5fff1ccbbef" providerId="Windows Live" clId="Web-{0A51F492-C9A7-470B-9788-424792CC454B}" dt="2020-02-01T21:00:40.834" v="347" actId="20577"/>
          <ac:spMkLst>
            <pc:docMk/>
            <pc:sldMk cId="1272891596" sldId="349"/>
            <ac:spMk id="32" creationId="{03A9EC75-B523-4182-AB66-D093344F8302}"/>
          </ac:spMkLst>
        </pc:spChg>
        <pc:spChg chg="mod">
          <ac:chgData name="Guest User" userId="e38cf5fff1ccbbef" providerId="Windows Live" clId="Web-{0A51F492-C9A7-470B-9788-424792CC454B}" dt="2020-02-01T21:00:35.287" v="343" actId="14100"/>
          <ac:spMkLst>
            <pc:docMk/>
            <pc:sldMk cId="1272891596" sldId="349"/>
            <ac:spMk id="34" creationId="{C6187F42-F9E0-4938-A26F-C40CCE6F65CF}"/>
          </ac:spMkLst>
        </pc:spChg>
        <pc:spChg chg="mod">
          <ac:chgData name="Guest User" userId="e38cf5fff1ccbbef" providerId="Windows Live" clId="Web-{0A51F492-C9A7-470B-9788-424792CC454B}" dt="2020-02-01T21:00:28.365" v="333" actId="14100"/>
          <ac:spMkLst>
            <pc:docMk/>
            <pc:sldMk cId="1272891596" sldId="349"/>
            <ac:spMk id="36" creationId="{2CE5B924-5850-4F0F-99BE-74738DA66983}"/>
          </ac:spMkLst>
        </pc:spChg>
        <pc:spChg chg="mod">
          <ac:chgData name="Guest User" userId="e38cf5fff1ccbbef" providerId="Windows Live" clId="Web-{0A51F492-C9A7-470B-9788-424792CC454B}" dt="2020-02-01T21:00:10.427" v="330" actId="14100"/>
          <ac:spMkLst>
            <pc:docMk/>
            <pc:sldMk cId="1272891596" sldId="349"/>
            <ac:spMk id="38" creationId="{D5F88FDE-9417-48EA-97E6-15588FE2B7A0}"/>
          </ac:spMkLst>
        </pc:spChg>
        <pc:picChg chg="del">
          <ac:chgData name="Guest User" userId="e38cf5fff1ccbbef" providerId="Windows Live" clId="Web-{0A51F492-C9A7-470B-9788-424792CC454B}" dt="2020-02-01T20:59:50.677" v="313"/>
          <ac:picMkLst>
            <pc:docMk/>
            <pc:sldMk cId="1272891596" sldId="349"/>
            <ac:picMk id="4" creationId="{ECAF14EA-B7CF-4BB6-878C-ECBBCFA49899}"/>
          </ac:picMkLst>
        </pc:picChg>
        <pc:picChg chg="add mod ord">
          <ac:chgData name="Guest User" userId="e38cf5fff1ccbbef" providerId="Windows Live" clId="Web-{0A51F492-C9A7-470B-9788-424792CC454B}" dt="2020-02-01T20:59:49.037" v="243"/>
          <ac:picMkLst>
            <pc:docMk/>
            <pc:sldMk cId="1272891596" sldId="349"/>
            <ac:picMk id="5" creationId="{2F6BFC0B-A950-4437-831A-24F92C1A0DF6}"/>
          </ac:picMkLst>
        </pc:picChg>
        <pc:picChg chg="del">
          <ac:chgData name="Guest User" userId="e38cf5fff1ccbbef" providerId="Windows Live" clId="Web-{0A51F492-C9A7-470B-9788-424792CC454B}" dt="2020-02-01T20:59:52.427" v="314"/>
          <ac:picMkLst>
            <pc:docMk/>
            <pc:sldMk cId="1272891596" sldId="349"/>
            <ac:picMk id="6" creationId="{C65724E5-C784-4A8C-9BE3-58FDF0DF5275}"/>
          </ac:picMkLst>
        </pc:picChg>
        <pc:picChg chg="del">
          <ac:chgData name="Guest User" userId="e38cf5fff1ccbbef" providerId="Windows Live" clId="Web-{0A51F492-C9A7-470B-9788-424792CC454B}" dt="2020-02-01T20:59:52.974" v="315"/>
          <ac:picMkLst>
            <pc:docMk/>
            <pc:sldMk cId="1272891596" sldId="349"/>
            <ac:picMk id="8" creationId="{A6D07E81-A792-477C-B291-3FBAB5AB01D4}"/>
          </ac:picMkLst>
        </pc:picChg>
        <pc:picChg chg="add mod ord">
          <ac:chgData name="Guest User" userId="e38cf5fff1ccbbef" providerId="Windows Live" clId="Web-{0A51F492-C9A7-470B-9788-424792CC454B}" dt="2020-02-01T20:59:49.302" v="256"/>
          <ac:picMkLst>
            <pc:docMk/>
            <pc:sldMk cId="1272891596" sldId="349"/>
            <ac:picMk id="9" creationId="{9159B884-624F-47A1-8152-862446775539}"/>
          </ac:picMkLst>
        </pc:picChg>
        <pc:picChg chg="del">
          <ac:chgData name="Guest User" userId="e38cf5fff1ccbbef" providerId="Windows Live" clId="Web-{0A51F492-C9A7-470B-9788-424792CC454B}" dt="2020-02-01T20:59:57.162" v="318"/>
          <ac:picMkLst>
            <pc:docMk/>
            <pc:sldMk cId="1272891596" sldId="349"/>
            <ac:picMk id="10" creationId="{957CBB43-DAB2-4C12-8E4E-0ED474F77F7A}"/>
          </ac:picMkLst>
        </pc:picChg>
        <pc:picChg chg="del">
          <ac:chgData name="Guest User" userId="e38cf5fff1ccbbef" providerId="Windows Live" clId="Web-{0A51F492-C9A7-470B-9788-424792CC454B}" dt="2020-02-01T20:59:55.521" v="317"/>
          <ac:picMkLst>
            <pc:docMk/>
            <pc:sldMk cId="1272891596" sldId="349"/>
            <ac:picMk id="12" creationId="{DC0AC6CE-13CD-418F-B53A-43CFF9285F91}"/>
          </ac:picMkLst>
        </pc:picChg>
        <pc:picChg chg="add del mod">
          <ac:chgData name="Guest User" userId="e38cf5fff1ccbbef" providerId="Windows Live" clId="Web-{0A51F492-C9A7-470B-9788-424792CC454B}" dt="2020-02-01T20:59:58.552" v="319"/>
          <ac:picMkLst>
            <pc:docMk/>
            <pc:sldMk cId="1272891596" sldId="349"/>
            <ac:picMk id="13" creationId="{C08912BC-C137-4FD0-8DEE-03AF61E225BF}"/>
          </ac:picMkLst>
        </pc:picChg>
        <pc:picChg chg="del">
          <ac:chgData name="Guest User" userId="e38cf5fff1ccbbef" providerId="Windows Live" clId="Web-{0A51F492-C9A7-470B-9788-424792CC454B}" dt="2020-02-01T20:59:54.068" v="316"/>
          <ac:picMkLst>
            <pc:docMk/>
            <pc:sldMk cId="1272891596" sldId="349"/>
            <ac:picMk id="14" creationId="{5A28E7D2-234F-4D26-8961-FDCDDEF49322}"/>
          </ac:picMkLst>
        </pc:picChg>
        <pc:picChg chg="add mod ord">
          <ac:chgData name="Guest User" userId="e38cf5fff1ccbbef" providerId="Windows Live" clId="Web-{0A51F492-C9A7-470B-9788-424792CC454B}" dt="2020-02-01T20:59:49.552" v="270"/>
          <ac:picMkLst>
            <pc:docMk/>
            <pc:sldMk cId="1272891596" sldId="349"/>
            <ac:picMk id="16" creationId="{397951FB-9533-45A2-B234-57E452E1C9BD}"/>
          </ac:picMkLst>
        </pc:picChg>
        <pc:picChg chg="add mod ord">
          <ac:chgData name="Guest User" userId="e38cf5fff1ccbbef" providerId="Windows Live" clId="Web-{0A51F492-C9A7-470B-9788-424792CC454B}" dt="2020-02-01T20:59:49.802" v="284"/>
          <ac:picMkLst>
            <pc:docMk/>
            <pc:sldMk cId="1272891596" sldId="349"/>
            <ac:picMk id="18" creationId="{F3619282-950E-44E7-AD1F-4255D5FCF771}"/>
          </ac:picMkLst>
        </pc:picChg>
        <pc:picChg chg="add mod ord">
          <ac:chgData name="Guest User" userId="e38cf5fff1ccbbef" providerId="Windows Live" clId="Web-{0A51F492-C9A7-470B-9788-424792CC454B}" dt="2020-02-01T20:59:50.052" v="298"/>
          <ac:picMkLst>
            <pc:docMk/>
            <pc:sldMk cId="1272891596" sldId="349"/>
            <ac:picMk id="20" creationId="{96FACA85-501D-46A7-8260-4FD416E7A822}"/>
          </ac:picMkLst>
        </pc:picChg>
        <pc:picChg chg="add mod ord">
          <ac:chgData name="Guest User" userId="e38cf5fff1ccbbef" providerId="Windows Live" clId="Web-{0A51F492-C9A7-470B-9788-424792CC454B}" dt="2020-02-01T20:59:50.302" v="312"/>
          <ac:picMkLst>
            <pc:docMk/>
            <pc:sldMk cId="1272891596" sldId="349"/>
            <ac:picMk id="22" creationId="{14A4EE20-0B41-408E-9A0D-6E6760421DB2}"/>
          </ac:picMkLst>
        </pc:picChg>
      </pc:sldChg>
      <pc:sldChg chg="delSp add del replId">
        <pc:chgData name="Guest User" userId="e38cf5fff1ccbbef" providerId="Windows Live" clId="Web-{0A51F492-C9A7-470B-9788-424792CC454B}" dt="2020-02-01T20:46:51.277" v="115"/>
        <pc:sldMkLst>
          <pc:docMk/>
          <pc:sldMk cId="1898883598" sldId="349"/>
        </pc:sldMkLst>
        <pc:picChg chg="del">
          <ac:chgData name="Guest User" userId="e38cf5fff1ccbbef" providerId="Windows Live" clId="Web-{0A51F492-C9A7-470B-9788-424792CC454B}" dt="2020-02-01T20:46:49.730" v="114"/>
          <ac:picMkLst>
            <pc:docMk/>
            <pc:sldMk cId="1898883598" sldId="349"/>
            <ac:picMk id="8" creationId="{A6D07E81-A792-477C-B291-3FBAB5AB01D4}"/>
          </ac:picMkLst>
        </pc:picChg>
        <pc:picChg chg="del">
          <ac:chgData name="Guest User" userId="e38cf5fff1ccbbef" providerId="Windows Live" clId="Web-{0A51F492-C9A7-470B-9788-424792CC454B}" dt="2020-02-01T20:46:42.870" v="113"/>
          <ac:picMkLst>
            <pc:docMk/>
            <pc:sldMk cId="1898883598" sldId="349"/>
            <ac:picMk id="16" creationId="{5EAB5F17-2258-4BF0-82BE-0AF4A13E9925}"/>
          </ac:picMkLst>
        </pc:picChg>
        <pc:picChg chg="del">
          <ac:chgData name="Guest User" userId="e38cf5fff1ccbbef" providerId="Windows Live" clId="Web-{0A51F492-C9A7-470B-9788-424792CC454B}" dt="2020-02-01T20:46:41.823" v="112"/>
          <ac:picMkLst>
            <pc:docMk/>
            <pc:sldMk cId="1898883598" sldId="349"/>
            <ac:picMk id="18" creationId="{0FCA180D-D3A8-4CCD-A21E-1B7E58D89653}"/>
          </ac:picMkLst>
        </pc:picChg>
        <pc:picChg chg="del">
          <ac:chgData name="Guest User" userId="e38cf5fff1ccbbef" providerId="Windows Live" clId="Web-{0A51F492-C9A7-470B-9788-424792CC454B}" dt="2020-02-01T20:46:40.823" v="111"/>
          <ac:picMkLst>
            <pc:docMk/>
            <pc:sldMk cId="1898883598" sldId="349"/>
            <ac:picMk id="20" creationId="{0E9B7922-6CF5-4D04-A211-76E646BA073E}"/>
          </ac:picMkLst>
        </pc:picChg>
        <pc:picChg chg="del">
          <ac:chgData name="Guest User" userId="e38cf5fff1ccbbef" providerId="Windows Live" clId="Web-{0A51F492-C9A7-470B-9788-424792CC454B}" dt="2020-02-01T20:46:40.245" v="110"/>
          <ac:picMkLst>
            <pc:docMk/>
            <pc:sldMk cId="1898883598" sldId="349"/>
            <ac:picMk id="22" creationId="{40BE229E-E7F7-4D5B-B0EA-C3AD8B25BF00}"/>
          </ac:picMkLst>
        </pc:picChg>
        <pc:picChg chg="del">
          <ac:chgData name="Guest User" userId="e38cf5fff1ccbbef" providerId="Windows Live" clId="Web-{0A51F492-C9A7-470B-9788-424792CC454B}" dt="2020-02-01T20:46:39.511" v="109"/>
          <ac:picMkLst>
            <pc:docMk/>
            <pc:sldMk cId="1898883598" sldId="349"/>
            <ac:picMk id="24" creationId="{71846704-94E9-4BD6-8CB9-BF400C02B00B}"/>
          </ac:picMkLst>
        </pc:picChg>
        <pc:picChg chg="del">
          <ac:chgData name="Guest User" userId="e38cf5fff1ccbbef" providerId="Windows Live" clId="Web-{0A51F492-C9A7-470B-9788-424792CC454B}" dt="2020-02-01T20:46:38.902" v="108"/>
          <ac:picMkLst>
            <pc:docMk/>
            <pc:sldMk cId="1898883598" sldId="349"/>
            <ac:picMk id="26" creationId="{CAAE2E93-0FE5-4396-B20C-6515013B0E4A}"/>
          </ac:picMkLst>
        </pc:picChg>
      </pc:sldChg>
      <pc:sldChg chg="addSp delSp modSp add replId modNotes">
        <pc:chgData name="Guest User" userId="e38cf5fff1ccbbef" providerId="Windows Live" clId="Web-{0A51F492-C9A7-470B-9788-424792CC454B}" dt="2020-02-01T22:32:06.404" v="1513"/>
        <pc:sldMkLst>
          <pc:docMk/>
          <pc:sldMk cId="2505591648" sldId="350"/>
        </pc:sldMkLst>
        <pc:spChg chg="mod">
          <ac:chgData name="Guest User" userId="e38cf5fff1ccbbef" providerId="Windows Live" clId="Web-{0A51F492-C9A7-470B-9788-424792CC454B}" dt="2020-02-01T21:04:16.992" v="549" actId="14100"/>
          <ac:spMkLst>
            <pc:docMk/>
            <pc:sldMk cId="2505591648" sldId="350"/>
            <ac:spMk id="3" creationId="{CB44745F-B995-431E-B37C-8771EAC57747}"/>
          </ac:spMkLst>
        </pc:spChg>
        <pc:spChg chg="mod">
          <ac:chgData name="Guest User" userId="e38cf5fff1ccbbef" providerId="Windows Live" clId="Web-{0A51F492-C9A7-470B-9788-424792CC454B}" dt="2020-02-01T21:05:17.649" v="586" actId="14100"/>
          <ac:spMkLst>
            <pc:docMk/>
            <pc:sldMk cId="2505591648" sldId="350"/>
            <ac:spMk id="30" creationId="{CC33B11D-766B-49EA-82E9-A7F7B651B1A2}"/>
          </ac:spMkLst>
        </pc:spChg>
        <pc:spChg chg="mod">
          <ac:chgData name="Guest User" userId="e38cf5fff1ccbbef" providerId="Windows Live" clId="Web-{0A51F492-C9A7-470B-9788-424792CC454B}" dt="2020-02-01T21:05:10.242" v="578" actId="14100"/>
          <ac:spMkLst>
            <pc:docMk/>
            <pc:sldMk cId="2505591648" sldId="350"/>
            <ac:spMk id="32" creationId="{03A9EC75-B523-4182-AB66-D093344F8302}"/>
          </ac:spMkLst>
        </pc:spChg>
        <pc:spChg chg="mod">
          <ac:chgData name="Guest User" userId="e38cf5fff1ccbbef" providerId="Windows Live" clId="Web-{0A51F492-C9A7-470B-9788-424792CC454B}" dt="2020-02-01T21:05:05.852" v="575" actId="20577"/>
          <ac:spMkLst>
            <pc:docMk/>
            <pc:sldMk cId="2505591648" sldId="350"/>
            <ac:spMk id="34" creationId="{C6187F42-F9E0-4938-A26F-C40CCE6F65CF}"/>
          </ac:spMkLst>
        </pc:spChg>
        <pc:spChg chg="add del mod">
          <ac:chgData name="Guest User" userId="e38cf5fff1ccbbef" providerId="Windows Live" clId="Web-{0A51F492-C9A7-470B-9788-424792CC454B}" dt="2020-02-01T21:02:13.256" v="366"/>
          <ac:spMkLst>
            <pc:docMk/>
            <pc:sldMk cId="2505591648" sldId="350"/>
            <ac:spMk id="35" creationId="{BC60BE86-DE0F-40FA-B1E9-D49A66B10B7E}"/>
          </ac:spMkLst>
        </pc:spChg>
        <pc:spChg chg="mod">
          <ac:chgData name="Guest User" userId="e38cf5fff1ccbbef" providerId="Windows Live" clId="Web-{0A51F492-C9A7-470B-9788-424792CC454B}" dt="2020-02-01T21:04:28.757" v="562" actId="14100"/>
          <ac:spMkLst>
            <pc:docMk/>
            <pc:sldMk cId="2505591648" sldId="350"/>
            <ac:spMk id="36" creationId="{2CE5B924-5850-4F0F-99BE-74738DA66983}"/>
          </ac:spMkLst>
        </pc:spChg>
        <pc:spChg chg="mod">
          <ac:chgData name="Guest User" userId="e38cf5fff1ccbbef" providerId="Windows Live" clId="Web-{0A51F492-C9A7-470B-9788-424792CC454B}" dt="2020-02-01T21:04:45.351" v="570" actId="14100"/>
          <ac:spMkLst>
            <pc:docMk/>
            <pc:sldMk cId="2505591648" sldId="350"/>
            <ac:spMk id="38" creationId="{D5F88FDE-9417-48EA-97E6-15588FE2B7A0}"/>
          </ac:spMkLst>
        </pc:spChg>
        <pc:picChg chg="add del mod">
          <ac:chgData name="Guest User" userId="e38cf5fff1ccbbef" providerId="Windows Live" clId="Web-{0A51F492-C9A7-470B-9788-424792CC454B}" dt="2020-02-01T21:04:03.913" v="535"/>
          <ac:picMkLst>
            <pc:docMk/>
            <pc:sldMk cId="2505591648" sldId="350"/>
            <ac:picMk id="4" creationId="{EAD8A90F-81F9-462F-8E0E-4083CD4584F8}"/>
          </ac:picMkLst>
        </pc:picChg>
        <pc:picChg chg="del">
          <ac:chgData name="Guest User" userId="e38cf5fff1ccbbef" providerId="Windows Live" clId="Web-{0A51F492-C9A7-470B-9788-424792CC454B}" dt="2020-02-01T21:04:03.929" v="541"/>
          <ac:picMkLst>
            <pc:docMk/>
            <pc:sldMk cId="2505591648" sldId="350"/>
            <ac:picMk id="5" creationId="{2F6BFC0B-A950-4437-831A-24F92C1A0DF6}"/>
          </ac:picMkLst>
        </pc:picChg>
        <pc:picChg chg="add del mod">
          <ac:chgData name="Guest User" userId="e38cf5fff1ccbbef" providerId="Windows Live" clId="Web-{0A51F492-C9A7-470B-9788-424792CC454B}" dt="2020-02-01T21:04:03.913" v="534"/>
          <ac:picMkLst>
            <pc:docMk/>
            <pc:sldMk cId="2505591648" sldId="350"/>
            <ac:picMk id="7" creationId="{54FA1FB4-C511-4A70-AD09-0E983BB05E23}"/>
          </ac:picMkLst>
        </pc:picChg>
        <pc:picChg chg="del">
          <ac:chgData name="Guest User" userId="e38cf5fff1ccbbef" providerId="Windows Live" clId="Web-{0A51F492-C9A7-470B-9788-424792CC454B}" dt="2020-02-01T21:04:03.929" v="540"/>
          <ac:picMkLst>
            <pc:docMk/>
            <pc:sldMk cId="2505591648" sldId="350"/>
            <ac:picMk id="9" creationId="{9159B884-624F-47A1-8152-862446775539}"/>
          </ac:picMkLst>
        </pc:picChg>
        <pc:picChg chg="add del mod">
          <ac:chgData name="Guest User" userId="e38cf5fff1ccbbef" providerId="Windows Live" clId="Web-{0A51F492-C9A7-470B-9788-424792CC454B}" dt="2020-02-01T21:04:03.913" v="533"/>
          <ac:picMkLst>
            <pc:docMk/>
            <pc:sldMk cId="2505591648" sldId="350"/>
            <ac:picMk id="10" creationId="{00012C02-6810-4389-A211-A0C2306008A0}"/>
          </ac:picMkLst>
        </pc:picChg>
        <pc:picChg chg="add del mod">
          <ac:chgData name="Guest User" userId="e38cf5fff1ccbbef" providerId="Windows Live" clId="Web-{0A51F492-C9A7-470B-9788-424792CC454B}" dt="2020-02-01T21:04:03.913" v="532"/>
          <ac:picMkLst>
            <pc:docMk/>
            <pc:sldMk cId="2505591648" sldId="350"/>
            <ac:picMk id="12" creationId="{4AA5D87D-36D2-4777-8696-A7474DED6126}"/>
          </ac:picMkLst>
        </pc:picChg>
        <pc:picChg chg="add del mod">
          <ac:chgData name="Guest User" userId="e38cf5fff1ccbbef" providerId="Windows Live" clId="Web-{0A51F492-C9A7-470B-9788-424792CC454B}" dt="2020-02-01T21:04:03.913" v="531"/>
          <ac:picMkLst>
            <pc:docMk/>
            <pc:sldMk cId="2505591648" sldId="350"/>
            <ac:picMk id="14" creationId="{A8883022-48B5-47AD-A1AC-6E4A19DFB210}"/>
          </ac:picMkLst>
        </pc:picChg>
        <pc:picChg chg="del">
          <ac:chgData name="Guest User" userId="e38cf5fff1ccbbef" providerId="Windows Live" clId="Web-{0A51F492-C9A7-470B-9788-424792CC454B}" dt="2020-02-01T21:04:03.913" v="539"/>
          <ac:picMkLst>
            <pc:docMk/>
            <pc:sldMk cId="2505591648" sldId="350"/>
            <ac:picMk id="16" creationId="{397951FB-9533-45A2-B234-57E452E1C9BD}"/>
          </ac:picMkLst>
        </pc:picChg>
        <pc:picChg chg="add mod ord">
          <ac:chgData name="Guest User" userId="e38cf5fff1ccbbef" providerId="Windows Live" clId="Web-{0A51F492-C9A7-470B-9788-424792CC454B}" dt="2020-02-01T21:03:53.788" v="440"/>
          <ac:picMkLst>
            <pc:docMk/>
            <pc:sldMk cId="2505591648" sldId="350"/>
            <ac:picMk id="17" creationId="{C6A8F6C6-E0E2-4874-9625-453129D8313D}"/>
          </ac:picMkLst>
        </pc:picChg>
        <pc:picChg chg="del">
          <ac:chgData name="Guest User" userId="e38cf5fff1ccbbef" providerId="Windows Live" clId="Web-{0A51F492-C9A7-470B-9788-424792CC454B}" dt="2020-02-01T21:04:03.913" v="538"/>
          <ac:picMkLst>
            <pc:docMk/>
            <pc:sldMk cId="2505591648" sldId="350"/>
            <ac:picMk id="18" creationId="{F3619282-950E-44E7-AD1F-4255D5FCF771}"/>
          </ac:picMkLst>
        </pc:picChg>
        <pc:picChg chg="del">
          <ac:chgData name="Guest User" userId="e38cf5fff1ccbbef" providerId="Windows Live" clId="Web-{0A51F492-C9A7-470B-9788-424792CC454B}" dt="2020-02-01T21:04:03.913" v="537"/>
          <ac:picMkLst>
            <pc:docMk/>
            <pc:sldMk cId="2505591648" sldId="350"/>
            <ac:picMk id="20" creationId="{96FACA85-501D-46A7-8260-4FD416E7A822}"/>
          </ac:picMkLst>
        </pc:picChg>
        <pc:picChg chg="add mod ord">
          <ac:chgData name="Guest User" userId="e38cf5fff1ccbbef" providerId="Windows Live" clId="Web-{0A51F492-C9A7-470B-9788-424792CC454B}" dt="2020-02-01T21:03:54.132" v="458"/>
          <ac:picMkLst>
            <pc:docMk/>
            <pc:sldMk cId="2505591648" sldId="350"/>
            <ac:picMk id="21" creationId="{2A41973E-120F-4098-AB38-A64F6055B809}"/>
          </ac:picMkLst>
        </pc:picChg>
        <pc:picChg chg="del">
          <ac:chgData name="Guest User" userId="e38cf5fff1ccbbef" providerId="Windows Live" clId="Web-{0A51F492-C9A7-470B-9788-424792CC454B}" dt="2020-02-01T21:04:03.913" v="536"/>
          <ac:picMkLst>
            <pc:docMk/>
            <pc:sldMk cId="2505591648" sldId="350"/>
            <ac:picMk id="22" creationId="{14A4EE20-0B41-408E-9A0D-6E6760421DB2}"/>
          </ac:picMkLst>
        </pc:picChg>
        <pc:picChg chg="add mod ord">
          <ac:chgData name="Guest User" userId="e38cf5fff1ccbbef" providerId="Windows Live" clId="Web-{0A51F492-C9A7-470B-9788-424792CC454B}" dt="2020-02-01T21:03:54.445" v="476"/>
          <ac:picMkLst>
            <pc:docMk/>
            <pc:sldMk cId="2505591648" sldId="350"/>
            <ac:picMk id="24" creationId="{7AB81D3C-B1D6-44CF-8500-5F64A9ACCD12}"/>
          </ac:picMkLst>
        </pc:picChg>
        <pc:picChg chg="add mod ord">
          <ac:chgData name="Guest User" userId="e38cf5fff1ccbbef" providerId="Windows Live" clId="Web-{0A51F492-C9A7-470B-9788-424792CC454B}" dt="2020-02-01T21:03:54.773" v="494"/>
          <ac:picMkLst>
            <pc:docMk/>
            <pc:sldMk cId="2505591648" sldId="350"/>
            <ac:picMk id="26" creationId="{53DE477B-2F98-4DD4-8BF7-2A547BC9C4C9}"/>
          </ac:picMkLst>
        </pc:picChg>
        <pc:picChg chg="add mod ord">
          <ac:chgData name="Guest User" userId="e38cf5fff1ccbbef" providerId="Windows Live" clId="Web-{0A51F492-C9A7-470B-9788-424792CC454B}" dt="2020-02-01T21:03:55.116" v="512"/>
          <ac:picMkLst>
            <pc:docMk/>
            <pc:sldMk cId="2505591648" sldId="350"/>
            <ac:picMk id="28" creationId="{1B044FBF-6364-4A60-BF33-A72B9580A466}"/>
          </ac:picMkLst>
        </pc:picChg>
        <pc:picChg chg="add mod ord">
          <ac:chgData name="Guest User" userId="e38cf5fff1ccbbef" providerId="Windows Live" clId="Web-{0A51F492-C9A7-470B-9788-424792CC454B}" dt="2020-02-01T21:03:55.429" v="530"/>
          <ac:picMkLst>
            <pc:docMk/>
            <pc:sldMk cId="2505591648" sldId="350"/>
            <ac:picMk id="31" creationId="{AD4921DB-93A2-49F9-8A81-016392CF00DE}"/>
          </ac:picMkLst>
        </pc:picChg>
      </pc:sldChg>
      <pc:sldChg chg="addSp delSp modSp add replId modNotes">
        <pc:chgData name="Guest User" userId="e38cf5fff1ccbbef" providerId="Windows Live" clId="Web-{0A51F492-C9A7-470B-9788-424792CC454B}" dt="2020-02-01T22:33:45.420" v="1523"/>
        <pc:sldMkLst>
          <pc:docMk/>
          <pc:sldMk cId="3453824756" sldId="351"/>
        </pc:sldMkLst>
        <pc:spChg chg="add del mod">
          <ac:chgData name="Guest User" userId="e38cf5fff1ccbbef" providerId="Windows Live" clId="Web-{0A51F492-C9A7-470B-9788-424792CC454B}" dt="2020-02-01T21:05:32.039" v="596" actId="14100"/>
          <ac:spMkLst>
            <pc:docMk/>
            <pc:sldMk cId="3453824756" sldId="351"/>
            <ac:spMk id="3" creationId="{CB44745F-B995-431E-B37C-8771EAC57747}"/>
          </ac:spMkLst>
        </pc:spChg>
        <pc:spChg chg="add del mod">
          <ac:chgData name="Guest User" userId="e38cf5fff1ccbbef" providerId="Windows Live" clId="Web-{0A51F492-C9A7-470B-9788-424792CC454B}" dt="2020-02-01T21:03:43.694" v="436"/>
          <ac:spMkLst>
            <pc:docMk/>
            <pc:sldMk cId="3453824756" sldId="351"/>
            <ac:spMk id="8" creationId="{2CE3E3B2-3560-4225-B974-DCFE39A98A4F}"/>
          </ac:spMkLst>
        </pc:spChg>
        <pc:spChg chg="del">
          <ac:chgData name="Guest User" userId="e38cf5fff1ccbbef" providerId="Windows Live" clId="Web-{0A51F492-C9A7-470B-9788-424792CC454B}" dt="2020-02-01T21:03:33.272" v="387"/>
          <ac:spMkLst>
            <pc:docMk/>
            <pc:sldMk cId="3453824756" sldId="351"/>
            <ac:spMk id="30" creationId="{CC33B11D-766B-49EA-82E9-A7F7B651B1A2}"/>
          </ac:spMkLst>
        </pc:spChg>
        <pc:spChg chg="mod">
          <ac:chgData name="Guest User" userId="e38cf5fff1ccbbef" providerId="Windows Live" clId="Web-{0A51F492-C9A7-470B-9788-424792CC454B}" dt="2020-02-01T21:06:04.852" v="616" actId="20577"/>
          <ac:spMkLst>
            <pc:docMk/>
            <pc:sldMk cId="3453824756" sldId="351"/>
            <ac:spMk id="32" creationId="{03A9EC75-B523-4182-AB66-D093344F8302}"/>
          </ac:spMkLst>
        </pc:spChg>
        <pc:spChg chg="mod">
          <ac:chgData name="Guest User" userId="e38cf5fff1ccbbef" providerId="Windows Live" clId="Web-{0A51F492-C9A7-470B-9788-424792CC454B}" dt="2020-02-01T21:05:55.305" v="612" actId="14100"/>
          <ac:spMkLst>
            <pc:docMk/>
            <pc:sldMk cId="3453824756" sldId="351"/>
            <ac:spMk id="34" creationId="{C6187F42-F9E0-4938-A26F-C40CCE6F65CF}"/>
          </ac:spMkLst>
        </pc:spChg>
        <pc:spChg chg="mod">
          <ac:chgData name="Guest User" userId="e38cf5fff1ccbbef" providerId="Windows Live" clId="Web-{0A51F492-C9A7-470B-9788-424792CC454B}" dt="2020-02-01T21:05:45.540" v="607" actId="14100"/>
          <ac:spMkLst>
            <pc:docMk/>
            <pc:sldMk cId="3453824756" sldId="351"/>
            <ac:spMk id="36" creationId="{2CE5B924-5850-4F0F-99BE-74738DA66983}"/>
          </ac:spMkLst>
        </pc:spChg>
        <pc:spChg chg="mod">
          <ac:chgData name="Guest User" userId="e38cf5fff1ccbbef" providerId="Windows Live" clId="Web-{0A51F492-C9A7-470B-9788-424792CC454B}" dt="2020-02-01T21:05:35.743" v="602" actId="20577"/>
          <ac:spMkLst>
            <pc:docMk/>
            <pc:sldMk cId="3453824756" sldId="351"/>
            <ac:spMk id="38" creationId="{D5F88FDE-9417-48EA-97E6-15588FE2B7A0}"/>
          </ac:spMkLst>
        </pc:spChg>
        <pc:picChg chg="mod ord">
          <ac:chgData name="Guest User" userId="e38cf5fff1ccbbef" providerId="Windows Live" clId="Web-{0A51F492-C9A7-470B-9788-424792CC454B}" dt="2020-02-01T21:03:39.585" v="388"/>
          <ac:picMkLst>
            <pc:docMk/>
            <pc:sldMk cId="3453824756" sldId="351"/>
            <ac:picMk id="4" creationId="{EAD8A90F-81F9-462F-8E0E-4083CD4584F8}"/>
          </ac:picMkLst>
        </pc:picChg>
        <pc:picChg chg="del">
          <ac:chgData name="Guest User" userId="e38cf5fff1ccbbef" providerId="Windows Live" clId="Web-{0A51F492-C9A7-470B-9788-424792CC454B}" dt="2020-02-01T21:03:45.663" v="437"/>
          <ac:picMkLst>
            <pc:docMk/>
            <pc:sldMk cId="3453824756" sldId="351"/>
            <ac:picMk id="5" creationId="{2F6BFC0B-A950-4437-831A-24F92C1A0DF6}"/>
          </ac:picMkLst>
        </pc:picChg>
        <pc:picChg chg="mod ord">
          <ac:chgData name="Guest User" userId="e38cf5fff1ccbbef" providerId="Windows Live" clId="Web-{0A51F492-C9A7-470B-9788-424792CC454B}" dt="2020-02-01T21:03:39.773" v="399"/>
          <ac:picMkLst>
            <pc:docMk/>
            <pc:sldMk cId="3453824756" sldId="351"/>
            <ac:picMk id="7" creationId="{54FA1FB4-C511-4A70-AD09-0E983BB05E23}"/>
          </ac:picMkLst>
        </pc:picChg>
        <pc:picChg chg="del">
          <ac:chgData name="Guest User" userId="e38cf5fff1ccbbef" providerId="Windows Live" clId="Web-{0A51F492-C9A7-470B-9788-424792CC454B}" dt="2020-02-01T21:03:41.648" v="434"/>
          <ac:picMkLst>
            <pc:docMk/>
            <pc:sldMk cId="3453824756" sldId="351"/>
            <ac:picMk id="9" creationId="{9159B884-624F-47A1-8152-862446775539}"/>
          </ac:picMkLst>
        </pc:picChg>
        <pc:picChg chg="mod ord">
          <ac:chgData name="Guest User" userId="e38cf5fff1ccbbef" providerId="Windows Live" clId="Web-{0A51F492-C9A7-470B-9788-424792CC454B}" dt="2020-02-01T21:03:39.960" v="410"/>
          <ac:picMkLst>
            <pc:docMk/>
            <pc:sldMk cId="3453824756" sldId="351"/>
            <ac:picMk id="10" creationId="{00012C02-6810-4389-A211-A0C2306008A0}"/>
          </ac:picMkLst>
        </pc:picChg>
        <pc:picChg chg="mod ord">
          <ac:chgData name="Guest User" userId="e38cf5fff1ccbbef" providerId="Windows Live" clId="Web-{0A51F492-C9A7-470B-9788-424792CC454B}" dt="2020-02-01T21:03:40.148" v="421"/>
          <ac:picMkLst>
            <pc:docMk/>
            <pc:sldMk cId="3453824756" sldId="351"/>
            <ac:picMk id="12" creationId="{4AA5D87D-36D2-4777-8696-A7474DED6126}"/>
          </ac:picMkLst>
        </pc:picChg>
        <pc:picChg chg="mod ord">
          <ac:chgData name="Guest User" userId="e38cf5fff1ccbbef" providerId="Windows Live" clId="Web-{0A51F492-C9A7-470B-9788-424792CC454B}" dt="2020-02-01T21:03:40.335" v="432"/>
          <ac:picMkLst>
            <pc:docMk/>
            <pc:sldMk cId="3453824756" sldId="351"/>
            <ac:picMk id="14" creationId="{A8883022-48B5-47AD-A1AC-6E4A19DFB210}"/>
          </ac:picMkLst>
        </pc:picChg>
        <pc:picChg chg="del">
          <ac:chgData name="Guest User" userId="e38cf5fff1ccbbef" providerId="Windows Live" clId="Web-{0A51F492-C9A7-470B-9788-424792CC454B}" dt="2020-02-01T21:03:40.616" v="433"/>
          <ac:picMkLst>
            <pc:docMk/>
            <pc:sldMk cId="3453824756" sldId="351"/>
            <ac:picMk id="16" creationId="{397951FB-9533-45A2-B234-57E452E1C9BD}"/>
          </ac:picMkLst>
        </pc:picChg>
        <pc:picChg chg="del">
          <ac:chgData name="Guest User" userId="e38cf5fff1ccbbef" providerId="Windows Live" clId="Web-{0A51F492-C9A7-470B-9788-424792CC454B}" dt="2020-02-01T21:02:53.897" v="374"/>
          <ac:picMkLst>
            <pc:docMk/>
            <pc:sldMk cId="3453824756" sldId="351"/>
            <ac:picMk id="17" creationId="{C6A8F6C6-E0E2-4874-9625-453129D8313D}"/>
          </ac:picMkLst>
        </pc:picChg>
        <pc:picChg chg="del">
          <ac:chgData name="Guest User" userId="e38cf5fff1ccbbef" providerId="Windows Live" clId="Web-{0A51F492-C9A7-470B-9788-424792CC454B}" dt="2020-02-01T21:03:46.616" v="438"/>
          <ac:picMkLst>
            <pc:docMk/>
            <pc:sldMk cId="3453824756" sldId="351"/>
            <ac:picMk id="18" creationId="{F3619282-950E-44E7-AD1F-4255D5FCF771}"/>
          </ac:picMkLst>
        </pc:picChg>
        <pc:picChg chg="del">
          <ac:chgData name="Guest User" userId="e38cf5fff1ccbbef" providerId="Windows Live" clId="Web-{0A51F492-C9A7-470B-9788-424792CC454B}" dt="2020-02-01T21:03:47.366" v="439"/>
          <ac:picMkLst>
            <pc:docMk/>
            <pc:sldMk cId="3453824756" sldId="351"/>
            <ac:picMk id="20" creationId="{96FACA85-501D-46A7-8260-4FD416E7A822}"/>
          </ac:picMkLst>
        </pc:picChg>
        <pc:picChg chg="del">
          <ac:chgData name="Guest User" userId="e38cf5fff1ccbbef" providerId="Windows Live" clId="Web-{0A51F492-C9A7-470B-9788-424792CC454B}" dt="2020-02-01T21:02:55.132" v="375"/>
          <ac:picMkLst>
            <pc:docMk/>
            <pc:sldMk cId="3453824756" sldId="351"/>
            <ac:picMk id="21" creationId="{2A41973E-120F-4098-AB38-A64F6055B809}"/>
          </ac:picMkLst>
        </pc:picChg>
        <pc:picChg chg="del">
          <ac:chgData name="Guest User" userId="e38cf5fff1ccbbef" providerId="Windows Live" clId="Web-{0A51F492-C9A7-470B-9788-424792CC454B}" dt="2020-02-01T21:03:31.054" v="386"/>
          <ac:picMkLst>
            <pc:docMk/>
            <pc:sldMk cId="3453824756" sldId="351"/>
            <ac:picMk id="22" creationId="{14A4EE20-0B41-408E-9A0D-6E6760421DB2}"/>
          </ac:picMkLst>
        </pc:picChg>
        <pc:picChg chg="del">
          <ac:chgData name="Guest User" userId="e38cf5fff1ccbbef" providerId="Windows Live" clId="Web-{0A51F492-C9A7-470B-9788-424792CC454B}" dt="2020-02-01T21:02:56.444" v="376"/>
          <ac:picMkLst>
            <pc:docMk/>
            <pc:sldMk cId="3453824756" sldId="351"/>
            <ac:picMk id="24" creationId="{7AB81D3C-B1D6-44CF-8500-5F64A9ACCD12}"/>
          </ac:picMkLst>
        </pc:picChg>
        <pc:picChg chg="del">
          <ac:chgData name="Guest User" userId="e38cf5fff1ccbbef" providerId="Windows Live" clId="Web-{0A51F492-C9A7-470B-9788-424792CC454B}" dt="2020-02-01T21:02:59.335" v="379"/>
          <ac:picMkLst>
            <pc:docMk/>
            <pc:sldMk cId="3453824756" sldId="351"/>
            <ac:picMk id="26" creationId="{53DE477B-2F98-4DD4-8BF7-2A547BC9C4C9}"/>
          </ac:picMkLst>
        </pc:picChg>
        <pc:picChg chg="del">
          <ac:chgData name="Guest User" userId="e38cf5fff1ccbbef" providerId="Windows Live" clId="Web-{0A51F492-C9A7-470B-9788-424792CC454B}" dt="2020-02-01T21:02:58.147" v="378"/>
          <ac:picMkLst>
            <pc:docMk/>
            <pc:sldMk cId="3453824756" sldId="351"/>
            <ac:picMk id="28" creationId="{1B044FBF-6364-4A60-BF33-A72B9580A466}"/>
          </ac:picMkLst>
        </pc:picChg>
        <pc:picChg chg="del">
          <ac:chgData name="Guest User" userId="e38cf5fff1ccbbef" providerId="Windows Live" clId="Web-{0A51F492-C9A7-470B-9788-424792CC454B}" dt="2020-02-01T21:02:57.257" v="377"/>
          <ac:picMkLst>
            <pc:docMk/>
            <pc:sldMk cId="3453824756" sldId="351"/>
            <ac:picMk id="31" creationId="{AD4921DB-93A2-49F9-8A81-016392CF00DE}"/>
          </ac:picMkLst>
        </pc:picChg>
      </pc:sldChg>
      <pc:sldChg chg="modSp add del ord replId">
        <pc:chgData name="Guest User" userId="e38cf5fff1ccbbef" providerId="Windows Live" clId="Web-{0A51F492-C9A7-470B-9788-424792CC454B}" dt="2020-02-01T21:24:51.225" v="885"/>
        <pc:sldMkLst>
          <pc:docMk/>
          <pc:sldMk cId="1663863521" sldId="352"/>
        </pc:sldMkLst>
        <pc:spChg chg="mod">
          <ac:chgData name="Guest User" userId="e38cf5fff1ccbbef" providerId="Windows Live" clId="Web-{0A51F492-C9A7-470B-9788-424792CC454B}" dt="2020-02-01T21:14:45.094" v="767" actId="14100"/>
          <ac:spMkLst>
            <pc:docMk/>
            <pc:sldMk cId="1663863521" sldId="352"/>
            <ac:spMk id="3" creationId="{CB44745F-B995-431E-B37C-8771EAC57747}"/>
          </ac:spMkLst>
        </pc:spChg>
      </pc:sldChg>
      <pc:sldChg chg="addSp delSp modSp add replId modNotes">
        <pc:chgData name="Guest User" userId="e38cf5fff1ccbbef" providerId="Windows Live" clId="Web-{0A51F492-C9A7-470B-9788-424792CC454B}" dt="2020-02-01T22:33:54.561" v="1530"/>
        <pc:sldMkLst>
          <pc:docMk/>
          <pc:sldMk cId="3218685584" sldId="353"/>
        </pc:sldMkLst>
        <pc:spChg chg="mod">
          <ac:chgData name="Guest User" userId="e38cf5fff1ccbbef" providerId="Windows Live" clId="Web-{0A51F492-C9A7-470B-9788-424792CC454B}" dt="2020-02-01T21:09:22.338" v="641" actId="20577"/>
          <ac:spMkLst>
            <pc:docMk/>
            <pc:sldMk cId="3218685584" sldId="353"/>
            <ac:spMk id="2" creationId="{06352F79-518D-40EE-AF62-3DDB92763EF2}"/>
          </ac:spMkLst>
        </pc:spChg>
        <pc:spChg chg="del">
          <ac:chgData name="Guest User" userId="e38cf5fff1ccbbef" providerId="Windows Live" clId="Web-{0A51F492-C9A7-470B-9788-424792CC454B}" dt="2020-02-01T21:07:48.290" v="629"/>
          <ac:spMkLst>
            <pc:docMk/>
            <pc:sldMk cId="3218685584" sldId="353"/>
            <ac:spMk id="3" creationId="{CB44745F-B995-431E-B37C-8771EAC57747}"/>
          </ac:spMkLst>
        </pc:spChg>
        <pc:spChg chg="add del mod">
          <ac:chgData name="Guest User" userId="e38cf5fff1ccbbef" providerId="Windows Live" clId="Web-{0A51F492-C9A7-470B-9788-424792CC454B}" dt="2020-02-01T21:07:55.540" v="636"/>
          <ac:spMkLst>
            <pc:docMk/>
            <pc:sldMk cId="3218685584" sldId="353"/>
            <ac:spMk id="5" creationId="{FBA7B5CF-982D-45E7-96BF-9E5DD944D22D}"/>
          </ac:spMkLst>
        </pc:spChg>
        <pc:spChg chg="del">
          <ac:chgData name="Guest User" userId="e38cf5fff1ccbbef" providerId="Windows Live" clId="Web-{0A51F492-C9A7-470B-9788-424792CC454B}" dt="2020-02-01T21:07:59.634" v="638"/>
          <ac:spMkLst>
            <pc:docMk/>
            <pc:sldMk cId="3218685584" sldId="353"/>
            <ac:spMk id="30" creationId="{CC33B11D-766B-49EA-82E9-A7F7B651B1A2}"/>
          </ac:spMkLst>
        </pc:spChg>
        <pc:spChg chg="del mod">
          <ac:chgData name="Guest User" userId="e38cf5fff1ccbbef" providerId="Windows Live" clId="Web-{0A51F492-C9A7-470B-9788-424792CC454B}" dt="2020-02-01T21:07:48.150" v="628"/>
          <ac:spMkLst>
            <pc:docMk/>
            <pc:sldMk cId="3218685584" sldId="353"/>
            <ac:spMk id="32" creationId="{03A9EC75-B523-4182-AB66-D093344F8302}"/>
          </ac:spMkLst>
        </pc:spChg>
        <pc:spChg chg="del mod">
          <ac:chgData name="Guest User" userId="e38cf5fff1ccbbef" providerId="Windows Live" clId="Web-{0A51F492-C9A7-470B-9788-424792CC454B}" dt="2020-02-01T21:07:48.150" v="627"/>
          <ac:spMkLst>
            <pc:docMk/>
            <pc:sldMk cId="3218685584" sldId="353"/>
            <ac:spMk id="34" creationId="{C6187F42-F9E0-4938-A26F-C40CCE6F65CF}"/>
          </ac:spMkLst>
        </pc:spChg>
        <pc:spChg chg="del">
          <ac:chgData name="Guest User" userId="e38cf5fff1ccbbef" providerId="Windows Live" clId="Web-{0A51F492-C9A7-470B-9788-424792CC454B}" dt="2020-02-01T21:07:48.150" v="626"/>
          <ac:spMkLst>
            <pc:docMk/>
            <pc:sldMk cId="3218685584" sldId="353"/>
            <ac:spMk id="36" creationId="{2CE5B924-5850-4F0F-99BE-74738DA66983}"/>
          </ac:spMkLst>
        </pc:spChg>
        <pc:spChg chg="del">
          <ac:chgData name="Guest User" userId="e38cf5fff1ccbbef" providerId="Windows Live" clId="Web-{0A51F492-C9A7-470B-9788-424792CC454B}" dt="2020-02-01T21:07:57.540" v="637"/>
          <ac:spMkLst>
            <pc:docMk/>
            <pc:sldMk cId="3218685584" sldId="353"/>
            <ac:spMk id="38" creationId="{D5F88FDE-9417-48EA-97E6-15588FE2B7A0}"/>
          </ac:spMkLst>
        </pc:spChg>
        <pc:spChg chg="add del mod">
          <ac:chgData name="Guest User" userId="e38cf5fff1ccbbef" providerId="Windows Live" clId="Web-{0A51F492-C9A7-470B-9788-424792CC454B}" dt="2020-02-01T21:09:36.604" v="675"/>
          <ac:spMkLst>
            <pc:docMk/>
            <pc:sldMk cId="3218685584" sldId="353"/>
            <ac:spMk id="45" creationId="{FCFC678A-AFAF-48FB-A38E-716FB1814258}"/>
          </ac:spMkLst>
        </pc:spChg>
        <pc:spChg chg="add mod">
          <ac:chgData name="Guest User" userId="e38cf5fff1ccbbef" providerId="Windows Live" clId="Web-{0A51F492-C9A7-470B-9788-424792CC454B}" dt="2020-02-01T21:15:13.485" v="778" actId="20577"/>
          <ac:spMkLst>
            <pc:docMk/>
            <pc:sldMk cId="3218685584" sldId="353"/>
            <ac:spMk id="47" creationId="{046BE00C-7660-4904-8FDE-A69F93938F16}"/>
          </ac:spMkLst>
        </pc:spChg>
        <pc:spChg chg="add mod">
          <ac:chgData name="Guest User" userId="e38cf5fff1ccbbef" providerId="Windows Live" clId="Web-{0A51F492-C9A7-470B-9788-424792CC454B}" dt="2020-02-01T21:16:42.752" v="811" actId="20577"/>
          <ac:spMkLst>
            <pc:docMk/>
            <pc:sldMk cId="3218685584" sldId="353"/>
            <ac:spMk id="49" creationId="{B03647D0-33BA-4DDA-8F61-FFD5F77D1456}"/>
          </ac:spMkLst>
        </pc:spChg>
        <pc:spChg chg="add del">
          <ac:chgData name="Guest User" userId="e38cf5fff1ccbbef" providerId="Windows Live" clId="Web-{0A51F492-C9A7-470B-9788-424792CC454B}" dt="2020-02-01T21:15:34.376" v="796"/>
          <ac:spMkLst>
            <pc:docMk/>
            <pc:sldMk cId="3218685584" sldId="353"/>
            <ac:spMk id="51" creationId="{D2A1C8A0-EA83-4A31-9052-AD3D252709DC}"/>
          </ac:spMkLst>
        </pc:spChg>
        <pc:spChg chg="add del mod">
          <ac:chgData name="Guest User" userId="e38cf5fff1ccbbef" providerId="Windows Live" clId="Web-{0A51F492-C9A7-470B-9788-424792CC454B}" dt="2020-02-01T21:15:33.720" v="795"/>
          <ac:spMkLst>
            <pc:docMk/>
            <pc:sldMk cId="3218685584" sldId="353"/>
            <ac:spMk id="53" creationId="{CD1CFE0E-DD0B-4D9B-A189-EC6961EF9AC4}"/>
          </ac:spMkLst>
        </pc:spChg>
        <pc:spChg chg="add del">
          <ac:chgData name="Guest User" userId="e38cf5fff1ccbbef" providerId="Windows Live" clId="Web-{0A51F492-C9A7-470B-9788-424792CC454B}" dt="2020-02-01T21:15:30.798" v="792"/>
          <ac:spMkLst>
            <pc:docMk/>
            <pc:sldMk cId="3218685584" sldId="353"/>
            <ac:spMk id="55" creationId="{C7384157-5335-47E5-BC11-21FB11B9B34A}"/>
          </ac:spMkLst>
        </pc:spChg>
        <pc:spChg chg="add del">
          <ac:chgData name="Guest User" userId="e38cf5fff1ccbbef" providerId="Windows Live" clId="Web-{0A51F492-C9A7-470B-9788-424792CC454B}" dt="2020-02-01T21:15:29.954" v="791"/>
          <ac:spMkLst>
            <pc:docMk/>
            <pc:sldMk cId="3218685584" sldId="353"/>
            <ac:spMk id="57" creationId="{B43EEF1C-3426-4C31-AF77-6F02CA58ACC0}"/>
          </ac:spMkLst>
        </pc:spChg>
        <pc:spChg chg="add del mod">
          <ac:chgData name="Guest User" userId="e38cf5fff1ccbbef" providerId="Windows Live" clId="Web-{0A51F492-C9A7-470B-9788-424792CC454B}" dt="2020-02-01T21:15:28.923" v="790"/>
          <ac:spMkLst>
            <pc:docMk/>
            <pc:sldMk cId="3218685584" sldId="353"/>
            <ac:spMk id="59" creationId="{B0E0BA0A-3EAC-4A9B-9C5F-2AD238ED59DE}"/>
          </ac:spMkLst>
        </pc:spChg>
        <pc:spChg chg="add del mod">
          <ac:chgData name="Guest User" userId="e38cf5fff1ccbbef" providerId="Windows Live" clId="Web-{0A51F492-C9A7-470B-9788-424792CC454B}" dt="2020-02-01T21:15:26.782" v="788"/>
          <ac:spMkLst>
            <pc:docMk/>
            <pc:sldMk cId="3218685584" sldId="353"/>
            <ac:spMk id="61" creationId="{6EB40A47-CE42-4846-B296-AEDC8C92FCAB}"/>
          </ac:spMkLst>
        </pc:spChg>
        <pc:spChg chg="add mod">
          <ac:chgData name="Guest User" userId="e38cf5fff1ccbbef" providerId="Windows Live" clId="Web-{0A51F492-C9A7-470B-9788-424792CC454B}" dt="2020-02-01T21:17:04.956" v="838" actId="20577"/>
          <ac:spMkLst>
            <pc:docMk/>
            <pc:sldMk cId="3218685584" sldId="353"/>
            <ac:spMk id="63" creationId="{05377034-8294-43D2-9E0D-D69053CC7790}"/>
          </ac:spMkLst>
        </pc:spChg>
        <pc:spChg chg="add mod">
          <ac:chgData name="Guest User" userId="e38cf5fff1ccbbef" providerId="Windows Live" clId="Web-{0A51F492-C9A7-470B-9788-424792CC454B}" dt="2020-02-01T21:17:26.096" v="852" actId="20577"/>
          <ac:spMkLst>
            <pc:docMk/>
            <pc:sldMk cId="3218685584" sldId="353"/>
            <ac:spMk id="65" creationId="{46734042-D0CE-4322-BF52-DD48D4FDB630}"/>
          </ac:spMkLst>
        </pc:spChg>
        <pc:spChg chg="add mod">
          <ac:chgData name="Guest User" userId="e38cf5fff1ccbbef" providerId="Windows Live" clId="Web-{0A51F492-C9A7-470B-9788-424792CC454B}" dt="2020-02-01T21:17:39.237" v="857" actId="20577"/>
          <ac:spMkLst>
            <pc:docMk/>
            <pc:sldMk cId="3218685584" sldId="353"/>
            <ac:spMk id="67" creationId="{902EF702-24C1-4B67-8933-814D7F848D3C}"/>
          </ac:spMkLst>
        </pc:spChg>
        <pc:spChg chg="add mod">
          <ac:chgData name="Guest User" userId="e38cf5fff1ccbbef" providerId="Windows Live" clId="Web-{0A51F492-C9A7-470B-9788-424792CC454B}" dt="2020-02-01T21:16:58.955" v="826" actId="20577"/>
          <ac:spMkLst>
            <pc:docMk/>
            <pc:sldMk cId="3218685584" sldId="353"/>
            <ac:spMk id="69" creationId="{AE86D937-B99B-4AF4-87C7-21067C0D4B0F}"/>
          </ac:spMkLst>
        </pc:spChg>
        <pc:spChg chg="add mod">
          <ac:chgData name="Guest User" userId="e38cf5fff1ccbbef" providerId="Windows Live" clId="Web-{0A51F492-C9A7-470B-9788-424792CC454B}" dt="2020-02-01T21:18:37.847" v="882" actId="14100"/>
          <ac:spMkLst>
            <pc:docMk/>
            <pc:sldMk cId="3218685584" sldId="353"/>
            <ac:spMk id="71" creationId="{34589988-4CCC-4917-B333-4836A3E0F79F}"/>
          </ac:spMkLst>
        </pc:spChg>
        <pc:spChg chg="add mod">
          <ac:chgData name="Guest User" userId="e38cf5fff1ccbbef" providerId="Windows Live" clId="Web-{0A51F492-C9A7-470B-9788-424792CC454B}" dt="2020-02-01T21:24:46.740" v="884" actId="20577"/>
          <ac:spMkLst>
            <pc:docMk/>
            <pc:sldMk cId="3218685584" sldId="353"/>
            <ac:spMk id="73" creationId="{2A9F196F-01B0-4423-A480-118804AA349B}"/>
          </ac:spMkLst>
        </pc:spChg>
        <pc:picChg chg="add del mod">
          <ac:chgData name="Guest User" userId="e38cf5fff1ccbbef" providerId="Windows Live" clId="Web-{0A51F492-C9A7-470B-9788-424792CC454B}" dt="2020-02-01T21:10:22.151" v="710"/>
          <ac:picMkLst>
            <pc:docMk/>
            <pc:sldMk cId="3218685584" sldId="353"/>
            <ac:picMk id="6" creationId="{13E4E0B6-5878-4C3F-A3E9-CD9BA1E7554C}"/>
          </ac:picMkLst>
        </pc:picChg>
        <pc:picChg chg="add del mod">
          <ac:chgData name="Guest User" userId="e38cf5fff1ccbbef" providerId="Windows Live" clId="Web-{0A51F492-C9A7-470B-9788-424792CC454B}" dt="2020-02-01T21:10:21.135" v="708"/>
          <ac:picMkLst>
            <pc:docMk/>
            <pc:sldMk cId="3218685584" sldId="353"/>
            <ac:picMk id="8" creationId="{DDA4B4D8-47E7-49B8-AE98-5DBABFE3FB72}"/>
          </ac:picMkLst>
        </pc:picChg>
        <pc:picChg chg="add del mod">
          <ac:chgData name="Guest User" userId="e38cf5fff1ccbbef" providerId="Windows Live" clId="Web-{0A51F492-C9A7-470B-9788-424792CC454B}" dt="2020-02-01T21:10:22.151" v="709"/>
          <ac:picMkLst>
            <pc:docMk/>
            <pc:sldMk cId="3218685584" sldId="353"/>
            <ac:picMk id="10" creationId="{40FDE243-380E-4071-B623-FF33CFC28E3A}"/>
          </ac:picMkLst>
        </pc:picChg>
        <pc:picChg chg="add del mod">
          <ac:chgData name="Guest User" userId="e38cf5fff1ccbbef" providerId="Windows Live" clId="Web-{0A51F492-C9A7-470B-9788-424792CC454B}" dt="2020-02-01T21:10:22.963" v="711"/>
          <ac:picMkLst>
            <pc:docMk/>
            <pc:sldMk cId="3218685584" sldId="353"/>
            <ac:picMk id="12" creationId="{F4A7D3CD-A1A8-4BDB-A1CF-F7B2BC09564A}"/>
          </ac:picMkLst>
        </pc:picChg>
        <pc:picChg chg="add del mod">
          <ac:chgData name="Guest User" userId="e38cf5fff1ccbbef" providerId="Windows Live" clId="Web-{0A51F492-C9A7-470B-9788-424792CC454B}" dt="2020-02-01T21:10:21.135" v="707"/>
          <ac:picMkLst>
            <pc:docMk/>
            <pc:sldMk cId="3218685584" sldId="353"/>
            <ac:picMk id="14" creationId="{D6D1E07E-9A3B-440F-AB3B-8C78D2D16274}"/>
          </ac:picMkLst>
        </pc:picChg>
        <pc:picChg chg="add del mod">
          <ac:chgData name="Guest User" userId="e38cf5fff1ccbbef" providerId="Windows Live" clId="Web-{0A51F492-C9A7-470B-9788-424792CC454B}" dt="2020-02-01T21:10:21.135" v="706"/>
          <ac:picMkLst>
            <pc:docMk/>
            <pc:sldMk cId="3218685584" sldId="353"/>
            <ac:picMk id="16" creationId="{8DC43DD4-A94E-49B9-A089-9F161A12F138}"/>
          </ac:picMkLst>
        </pc:picChg>
        <pc:picChg chg="del mod">
          <ac:chgData name="Guest User" userId="e38cf5fff1ccbbef" providerId="Windows Live" clId="Web-{0A51F492-C9A7-470B-9788-424792CC454B}" dt="2020-02-01T21:07:48.290" v="635"/>
          <ac:picMkLst>
            <pc:docMk/>
            <pc:sldMk cId="3218685584" sldId="353"/>
            <ac:picMk id="17" creationId="{C6A8F6C6-E0E2-4874-9625-453129D8313D}"/>
          </ac:picMkLst>
        </pc:picChg>
        <pc:picChg chg="add mod">
          <ac:chgData name="Guest User" userId="e38cf5fff1ccbbef" providerId="Windows Live" clId="Web-{0A51F492-C9A7-470B-9788-424792CC454B}" dt="2020-02-01T21:11:51.620" v="724" actId="1076"/>
          <ac:picMkLst>
            <pc:docMk/>
            <pc:sldMk cId="3218685584" sldId="353"/>
            <ac:picMk id="19" creationId="{AAEC1398-FDB6-4F48-987C-A54C4650B0AB}"/>
          </ac:picMkLst>
        </pc:picChg>
        <pc:picChg chg="del">
          <ac:chgData name="Guest User" userId="e38cf5fff1ccbbef" providerId="Windows Live" clId="Web-{0A51F492-C9A7-470B-9788-424792CC454B}" dt="2020-02-01T21:07:48.290" v="634"/>
          <ac:picMkLst>
            <pc:docMk/>
            <pc:sldMk cId="3218685584" sldId="353"/>
            <ac:picMk id="21" creationId="{2A41973E-120F-4098-AB38-A64F6055B809}"/>
          </ac:picMkLst>
        </pc:picChg>
        <pc:picChg chg="add mod">
          <ac:chgData name="Guest User" userId="e38cf5fff1ccbbef" providerId="Windows Live" clId="Web-{0A51F492-C9A7-470B-9788-424792CC454B}" dt="2020-02-01T21:11:40.323" v="722" actId="1076"/>
          <ac:picMkLst>
            <pc:docMk/>
            <pc:sldMk cId="3218685584" sldId="353"/>
            <ac:picMk id="22" creationId="{484F6BC2-BCE1-496E-82AD-63C75B6F25EF}"/>
          </ac:picMkLst>
        </pc:picChg>
        <pc:picChg chg="del">
          <ac:chgData name="Guest User" userId="e38cf5fff1ccbbef" providerId="Windows Live" clId="Web-{0A51F492-C9A7-470B-9788-424792CC454B}" dt="2020-02-01T21:07:48.290" v="633"/>
          <ac:picMkLst>
            <pc:docMk/>
            <pc:sldMk cId="3218685584" sldId="353"/>
            <ac:picMk id="24" creationId="{7AB81D3C-B1D6-44CF-8500-5F64A9ACCD12}"/>
          </ac:picMkLst>
        </pc:picChg>
        <pc:picChg chg="add mod">
          <ac:chgData name="Guest User" userId="e38cf5fff1ccbbef" providerId="Windows Live" clId="Web-{0A51F492-C9A7-470B-9788-424792CC454B}" dt="2020-02-01T21:11:29.698" v="720" actId="1076"/>
          <ac:picMkLst>
            <pc:docMk/>
            <pc:sldMk cId="3218685584" sldId="353"/>
            <ac:picMk id="25" creationId="{501952C3-9963-429A-B6B8-F999C01E8148}"/>
          </ac:picMkLst>
        </pc:picChg>
        <pc:picChg chg="del mod">
          <ac:chgData name="Guest User" userId="e38cf5fff1ccbbef" providerId="Windows Live" clId="Web-{0A51F492-C9A7-470B-9788-424792CC454B}" dt="2020-02-01T21:07:48.290" v="632"/>
          <ac:picMkLst>
            <pc:docMk/>
            <pc:sldMk cId="3218685584" sldId="353"/>
            <ac:picMk id="26" creationId="{53DE477B-2F98-4DD4-8BF7-2A547BC9C4C9}"/>
          </ac:picMkLst>
        </pc:picChg>
        <pc:picChg chg="del mod">
          <ac:chgData name="Guest User" userId="e38cf5fff1ccbbef" providerId="Windows Live" clId="Web-{0A51F492-C9A7-470B-9788-424792CC454B}" dt="2020-02-01T21:07:48.290" v="631"/>
          <ac:picMkLst>
            <pc:docMk/>
            <pc:sldMk cId="3218685584" sldId="353"/>
            <ac:picMk id="28" creationId="{1B044FBF-6364-4A60-BF33-A72B9580A466}"/>
          </ac:picMkLst>
        </pc:picChg>
        <pc:picChg chg="add mod">
          <ac:chgData name="Guest User" userId="e38cf5fff1ccbbef" providerId="Windows Live" clId="Web-{0A51F492-C9A7-470B-9788-424792CC454B}" dt="2020-02-01T21:12:10.292" v="727" actId="1076"/>
          <ac:picMkLst>
            <pc:docMk/>
            <pc:sldMk cId="3218685584" sldId="353"/>
            <ac:picMk id="29" creationId="{3AC24F38-ED88-4096-8949-F273396792A2}"/>
          </ac:picMkLst>
        </pc:picChg>
        <pc:picChg chg="del mod">
          <ac:chgData name="Guest User" userId="e38cf5fff1ccbbef" providerId="Windows Live" clId="Web-{0A51F492-C9A7-470B-9788-424792CC454B}" dt="2020-02-01T21:07:48.290" v="630"/>
          <ac:picMkLst>
            <pc:docMk/>
            <pc:sldMk cId="3218685584" sldId="353"/>
            <ac:picMk id="31" creationId="{AD4921DB-93A2-49F9-8A81-016392CF00DE}"/>
          </ac:picMkLst>
        </pc:picChg>
        <pc:picChg chg="add mod">
          <ac:chgData name="Guest User" userId="e38cf5fff1ccbbef" providerId="Windows Live" clId="Web-{0A51F492-C9A7-470B-9788-424792CC454B}" dt="2020-02-01T21:12:02.417" v="726" actId="1076"/>
          <ac:picMkLst>
            <pc:docMk/>
            <pc:sldMk cId="3218685584" sldId="353"/>
            <ac:picMk id="35" creationId="{8D9FFEC1-C4BE-424B-8960-E656FB693B7A}"/>
          </ac:picMkLst>
        </pc:picChg>
        <pc:picChg chg="add mod">
          <ac:chgData name="Guest User" userId="e38cf5fff1ccbbef" providerId="Windows Live" clId="Web-{0A51F492-C9A7-470B-9788-424792CC454B}" dt="2020-02-01T21:11:47.370" v="723" actId="1076"/>
          <ac:picMkLst>
            <pc:docMk/>
            <pc:sldMk cId="3218685584" sldId="353"/>
            <ac:picMk id="39" creationId="{292DA3D4-0F13-4A3E-9676-D3C4D6435C1F}"/>
          </ac:picMkLst>
        </pc:picChg>
        <pc:picChg chg="add mod">
          <ac:chgData name="Guest User" userId="e38cf5fff1ccbbef" providerId="Windows Live" clId="Web-{0A51F492-C9A7-470B-9788-424792CC454B}" dt="2020-02-01T21:11:56.042" v="725" actId="1076"/>
          <ac:picMkLst>
            <pc:docMk/>
            <pc:sldMk cId="3218685584" sldId="353"/>
            <ac:picMk id="41" creationId="{EB8EB55A-73B3-450A-BFA8-E088F4BBDFBD}"/>
          </ac:picMkLst>
        </pc:picChg>
        <pc:picChg chg="add mod">
          <ac:chgData name="Guest User" userId="e38cf5fff1ccbbef" providerId="Windows Live" clId="Web-{0A51F492-C9A7-470B-9788-424792CC454B}" dt="2020-02-01T21:11:34.933" v="721" actId="1076"/>
          <ac:picMkLst>
            <pc:docMk/>
            <pc:sldMk cId="3218685584" sldId="353"/>
            <ac:picMk id="43" creationId="{25C86969-133E-42C0-842E-A6A955904ECF}"/>
          </ac:picMkLst>
        </pc:picChg>
      </pc:sldChg>
      <pc:sldChg chg="addSp delSp modSp add del replId">
        <pc:chgData name="Guest User" userId="e38cf5fff1ccbbef" providerId="Windows Live" clId="Web-{0A51F492-C9A7-470B-9788-424792CC454B}" dt="2020-02-01T21:14:37.844" v="766"/>
        <pc:sldMkLst>
          <pc:docMk/>
          <pc:sldMk cId="3065513376" sldId="354"/>
        </pc:sldMkLst>
        <pc:picChg chg="mod">
          <ac:chgData name="Guest User" userId="e38cf5fff1ccbbef" providerId="Windows Live" clId="Web-{0A51F492-C9A7-470B-9788-424792CC454B}" dt="2020-02-01T21:10:12.948" v="701" actId="1076"/>
          <ac:picMkLst>
            <pc:docMk/>
            <pc:sldMk cId="3065513376" sldId="354"/>
            <ac:picMk id="6" creationId="{13E4E0B6-5878-4C3F-A3E9-CD9BA1E7554C}"/>
          </ac:picMkLst>
        </pc:picChg>
        <pc:picChg chg="mod">
          <ac:chgData name="Guest User" userId="e38cf5fff1ccbbef" providerId="Windows Live" clId="Web-{0A51F492-C9A7-470B-9788-424792CC454B}" dt="2020-02-01T21:12:56.183" v="728" actId="1076"/>
          <ac:picMkLst>
            <pc:docMk/>
            <pc:sldMk cId="3065513376" sldId="354"/>
            <ac:picMk id="8" creationId="{DDA4B4D8-47E7-49B8-AE98-5DBABFE3FB72}"/>
          </ac:picMkLst>
        </pc:picChg>
        <pc:picChg chg="mod">
          <ac:chgData name="Guest User" userId="e38cf5fff1ccbbef" providerId="Windows Live" clId="Web-{0A51F492-C9A7-470B-9788-424792CC454B}" dt="2020-02-01T21:10:10.245" v="698" actId="1076"/>
          <ac:picMkLst>
            <pc:docMk/>
            <pc:sldMk cId="3065513376" sldId="354"/>
            <ac:picMk id="10" creationId="{40FDE243-380E-4071-B623-FF33CFC28E3A}"/>
          </ac:picMkLst>
        </pc:picChg>
        <pc:picChg chg="mod">
          <ac:chgData name="Guest User" userId="e38cf5fff1ccbbef" providerId="Windows Live" clId="Web-{0A51F492-C9A7-470B-9788-424792CC454B}" dt="2020-02-01T21:10:11.166" v="699" actId="1076"/>
          <ac:picMkLst>
            <pc:docMk/>
            <pc:sldMk cId="3065513376" sldId="354"/>
            <ac:picMk id="12" creationId="{F4A7D3CD-A1A8-4BDB-A1CF-F7B2BC09564A}"/>
          </ac:picMkLst>
        </pc:picChg>
        <pc:picChg chg="mod">
          <ac:chgData name="Guest User" userId="e38cf5fff1ccbbef" providerId="Windows Live" clId="Web-{0A51F492-C9A7-470B-9788-424792CC454B}" dt="2020-02-01T21:10:09.182" v="697" actId="1076"/>
          <ac:picMkLst>
            <pc:docMk/>
            <pc:sldMk cId="3065513376" sldId="354"/>
            <ac:picMk id="14" creationId="{D6D1E07E-9A3B-440F-AB3B-8C78D2D16274}"/>
          </ac:picMkLst>
        </pc:picChg>
        <pc:picChg chg="mod">
          <ac:chgData name="Guest User" userId="e38cf5fff1ccbbef" providerId="Windows Live" clId="Web-{0A51F492-C9A7-470B-9788-424792CC454B}" dt="2020-02-01T21:10:08.323" v="696" actId="1076"/>
          <ac:picMkLst>
            <pc:docMk/>
            <pc:sldMk cId="3065513376" sldId="354"/>
            <ac:picMk id="16" creationId="{8DC43DD4-A94E-49B9-A089-9F161A12F138}"/>
          </ac:picMkLst>
        </pc:picChg>
        <pc:picChg chg="add">
          <ac:chgData name="Guest User" userId="e38cf5fff1ccbbef" providerId="Windows Live" clId="Web-{0A51F492-C9A7-470B-9788-424792CC454B}" dt="2020-02-01T21:13:04.574" v="730"/>
          <ac:picMkLst>
            <pc:docMk/>
            <pc:sldMk cId="3065513376" sldId="354"/>
            <ac:picMk id="17" creationId="{19B6DB5B-76A9-4C08-BB2E-86B9D2185C8C}"/>
          </ac:picMkLst>
        </pc:picChg>
        <pc:picChg chg="add">
          <ac:chgData name="Guest User" userId="e38cf5fff1ccbbef" providerId="Windows Live" clId="Web-{0A51F492-C9A7-470B-9788-424792CC454B}" dt="2020-02-01T21:13:04.574" v="731"/>
          <ac:picMkLst>
            <pc:docMk/>
            <pc:sldMk cId="3065513376" sldId="354"/>
            <ac:picMk id="18" creationId="{67C98785-E944-4D8D-A652-710FD1E2A92A}"/>
          </ac:picMkLst>
        </pc:picChg>
        <pc:picChg chg="del mod">
          <ac:chgData name="Guest User" userId="e38cf5fff1ccbbef" providerId="Windows Live" clId="Web-{0A51F492-C9A7-470B-9788-424792CC454B}" dt="2020-02-01T21:10:14.385" v="703"/>
          <ac:picMkLst>
            <pc:docMk/>
            <pc:sldMk cId="3065513376" sldId="354"/>
            <ac:picMk id="19" creationId="{AAEC1398-FDB6-4F48-987C-A54C4650B0AB}"/>
          </ac:picMkLst>
        </pc:picChg>
        <pc:picChg chg="add">
          <ac:chgData name="Guest User" userId="e38cf5fff1ccbbef" providerId="Windows Live" clId="Web-{0A51F492-C9A7-470B-9788-424792CC454B}" dt="2020-02-01T21:13:04.590" v="732"/>
          <ac:picMkLst>
            <pc:docMk/>
            <pc:sldMk cId="3065513376" sldId="354"/>
            <ac:picMk id="20" creationId="{85A5979E-E812-41A6-BC2A-A9632A2A0B61}"/>
          </ac:picMkLst>
        </pc:picChg>
        <pc:picChg chg="add">
          <ac:chgData name="Guest User" userId="e38cf5fff1ccbbef" providerId="Windows Live" clId="Web-{0A51F492-C9A7-470B-9788-424792CC454B}" dt="2020-02-01T21:13:04.605" v="733"/>
          <ac:picMkLst>
            <pc:docMk/>
            <pc:sldMk cId="3065513376" sldId="354"/>
            <ac:picMk id="21" creationId="{BCD7A23B-3221-46D1-A8EB-8460C2ED6FD5}"/>
          </ac:picMkLst>
        </pc:picChg>
        <pc:picChg chg="del mod">
          <ac:chgData name="Guest User" userId="e38cf5fff1ccbbef" providerId="Windows Live" clId="Web-{0A51F492-C9A7-470B-9788-424792CC454B}" dt="2020-02-01T21:10:14.385" v="702"/>
          <ac:picMkLst>
            <pc:docMk/>
            <pc:sldMk cId="3065513376" sldId="354"/>
            <ac:picMk id="22" creationId="{484F6BC2-BCE1-496E-82AD-63C75B6F25EF}"/>
          </ac:picMkLst>
        </pc:picChg>
        <pc:picChg chg="add">
          <ac:chgData name="Guest User" userId="e38cf5fff1ccbbef" providerId="Windows Live" clId="Web-{0A51F492-C9A7-470B-9788-424792CC454B}" dt="2020-02-01T21:13:04.605" v="734"/>
          <ac:picMkLst>
            <pc:docMk/>
            <pc:sldMk cId="3065513376" sldId="354"/>
            <ac:picMk id="23" creationId="{B184406E-8FD0-4478-B4BA-4935FE4D61B7}"/>
          </ac:picMkLst>
        </pc:picChg>
        <pc:picChg chg="add">
          <ac:chgData name="Guest User" userId="e38cf5fff1ccbbef" providerId="Windows Live" clId="Web-{0A51F492-C9A7-470B-9788-424792CC454B}" dt="2020-02-01T21:13:04.621" v="735"/>
          <ac:picMkLst>
            <pc:docMk/>
            <pc:sldMk cId="3065513376" sldId="354"/>
            <ac:picMk id="24" creationId="{22582184-EB8A-423A-BB32-83D219710D7C}"/>
          </ac:picMkLst>
        </pc:picChg>
        <pc:picChg chg="del">
          <ac:chgData name="Guest User" userId="e38cf5fff1ccbbef" providerId="Windows Live" clId="Web-{0A51F492-C9A7-470B-9788-424792CC454B}" dt="2020-02-01T21:10:05.229" v="693"/>
          <ac:picMkLst>
            <pc:docMk/>
            <pc:sldMk cId="3065513376" sldId="354"/>
            <ac:picMk id="25" creationId="{501952C3-9963-429A-B6B8-F999C01E8148}"/>
          </ac:picMkLst>
        </pc:picChg>
        <pc:picChg chg="del">
          <ac:chgData name="Guest User" userId="e38cf5fff1ccbbef" providerId="Windows Live" clId="Web-{0A51F492-C9A7-470B-9788-424792CC454B}" dt="2020-02-01T21:10:05.229" v="692"/>
          <ac:picMkLst>
            <pc:docMk/>
            <pc:sldMk cId="3065513376" sldId="354"/>
            <ac:picMk id="29" creationId="{3AC24F38-ED88-4096-8949-F273396792A2}"/>
          </ac:picMkLst>
        </pc:picChg>
        <pc:picChg chg="del">
          <ac:chgData name="Guest User" userId="e38cf5fff1ccbbef" providerId="Windows Live" clId="Web-{0A51F492-C9A7-470B-9788-424792CC454B}" dt="2020-02-01T21:10:05.229" v="691"/>
          <ac:picMkLst>
            <pc:docMk/>
            <pc:sldMk cId="3065513376" sldId="354"/>
            <ac:picMk id="35" creationId="{8D9FFEC1-C4BE-424B-8960-E656FB693B7A}"/>
          </ac:picMkLst>
        </pc:picChg>
        <pc:picChg chg="del">
          <ac:chgData name="Guest User" userId="e38cf5fff1ccbbef" providerId="Windows Live" clId="Web-{0A51F492-C9A7-470B-9788-424792CC454B}" dt="2020-02-01T21:10:05.229" v="690"/>
          <ac:picMkLst>
            <pc:docMk/>
            <pc:sldMk cId="3065513376" sldId="354"/>
            <ac:picMk id="39" creationId="{292DA3D4-0F13-4A3E-9676-D3C4D6435C1F}"/>
          </ac:picMkLst>
        </pc:picChg>
        <pc:picChg chg="del">
          <ac:chgData name="Guest User" userId="e38cf5fff1ccbbef" providerId="Windows Live" clId="Web-{0A51F492-C9A7-470B-9788-424792CC454B}" dt="2020-02-01T21:10:05.229" v="689"/>
          <ac:picMkLst>
            <pc:docMk/>
            <pc:sldMk cId="3065513376" sldId="354"/>
            <ac:picMk id="41" creationId="{EB8EB55A-73B3-450A-BFA8-E088F4BBDFBD}"/>
          </ac:picMkLst>
        </pc:picChg>
        <pc:picChg chg="del">
          <ac:chgData name="Guest User" userId="e38cf5fff1ccbbef" providerId="Windows Live" clId="Web-{0A51F492-C9A7-470B-9788-424792CC454B}" dt="2020-02-01T21:10:05.229" v="688"/>
          <ac:picMkLst>
            <pc:docMk/>
            <pc:sldMk cId="3065513376" sldId="354"/>
            <ac:picMk id="43" creationId="{25C86969-133E-42C0-842E-A6A955904ECF}"/>
          </ac:picMkLst>
        </pc:picChg>
      </pc:sldChg>
      <pc:sldChg chg="addSp delSp modSp add replId modNotes">
        <pc:chgData name="Guest User" userId="e38cf5fff1ccbbef" providerId="Windows Live" clId="Web-{0A51F492-C9A7-470B-9788-424792CC454B}" dt="2020-02-01T22:33:52.295" v="1529"/>
        <pc:sldMkLst>
          <pc:docMk/>
          <pc:sldMk cId="1244718248" sldId="355"/>
        </pc:sldMkLst>
        <pc:spChg chg="add mod">
          <ac:chgData name="Guest User" userId="e38cf5fff1ccbbef" providerId="Windows Live" clId="Web-{0A51F492-C9A7-470B-9788-424792CC454B}" dt="2020-02-01T21:39:44.641" v="920" actId="20577"/>
          <ac:spMkLst>
            <pc:docMk/>
            <pc:sldMk cId="1244718248" sldId="355"/>
            <ac:spMk id="9" creationId="{3347608F-83FA-427A-9089-B24EFA8431F5}"/>
          </ac:spMkLst>
        </pc:spChg>
        <pc:spChg chg="add mod">
          <ac:chgData name="Guest User" userId="e38cf5fff1ccbbef" providerId="Windows Live" clId="Web-{0A51F492-C9A7-470B-9788-424792CC454B}" dt="2020-02-01T21:39:05.735" v="905" actId="20577"/>
          <ac:spMkLst>
            <pc:docMk/>
            <pc:sldMk cId="1244718248" sldId="355"/>
            <ac:spMk id="10" creationId="{AA0081F7-92BE-429F-AEEE-6DDD00B0F336}"/>
          </ac:spMkLst>
        </pc:spChg>
        <pc:spChg chg="add mod">
          <ac:chgData name="Guest User" userId="e38cf5fff1ccbbef" providerId="Windows Live" clId="Web-{0A51F492-C9A7-470B-9788-424792CC454B}" dt="2020-02-01T21:39:57.204" v="930" actId="14100"/>
          <ac:spMkLst>
            <pc:docMk/>
            <pc:sldMk cId="1244718248" sldId="355"/>
            <ac:spMk id="12" creationId="{B410B02C-2185-495E-B203-5C7AEAD93EB0}"/>
          </ac:spMkLst>
        </pc:spChg>
        <pc:spChg chg="add mod">
          <ac:chgData name="Guest User" userId="e38cf5fff1ccbbef" providerId="Windows Live" clId="Web-{0A51F492-C9A7-470B-9788-424792CC454B}" dt="2020-02-01T21:39:41.126" v="911" actId="20577"/>
          <ac:spMkLst>
            <pc:docMk/>
            <pc:sldMk cId="1244718248" sldId="355"/>
            <ac:spMk id="14" creationId="{4F5C5C77-57CA-4099-B7D1-315D6AA43110}"/>
          </ac:spMkLst>
        </pc:spChg>
        <pc:spChg chg="add mod">
          <ac:chgData name="Guest User" userId="e38cf5fff1ccbbef" providerId="Windows Live" clId="Web-{0A51F492-C9A7-470B-9788-424792CC454B}" dt="2020-02-01T21:38:51.063" v="902" actId="20577"/>
          <ac:spMkLst>
            <pc:docMk/>
            <pc:sldMk cId="1244718248" sldId="355"/>
            <ac:spMk id="16" creationId="{62729194-2C63-445B-B220-529E7BF05868}"/>
          </ac:spMkLst>
        </pc:spChg>
        <pc:spChg chg="add mod">
          <ac:chgData name="Guest User" userId="e38cf5fff1ccbbef" providerId="Windows Live" clId="Web-{0A51F492-C9A7-470B-9788-424792CC454B}" dt="2020-02-01T21:39:09.079" v="908" actId="20577"/>
          <ac:spMkLst>
            <pc:docMk/>
            <pc:sldMk cId="1244718248" sldId="355"/>
            <ac:spMk id="18" creationId="{E9EFF36D-502F-44F3-AB51-F71735068495}"/>
          </ac:spMkLst>
        </pc:spChg>
        <pc:picChg chg="add mod">
          <ac:chgData name="Guest User" userId="e38cf5fff1ccbbef" providerId="Windows Live" clId="Web-{0A51F492-C9A7-470B-9788-424792CC454B}" dt="2020-02-01T21:14:25.610" v="763" actId="1076"/>
          <ac:picMkLst>
            <pc:docMk/>
            <pc:sldMk cId="1244718248" sldId="355"/>
            <ac:picMk id="3" creationId="{E76ECC2D-0085-44F2-BB46-BEC288382E66}"/>
          </ac:picMkLst>
        </pc:picChg>
        <pc:picChg chg="add mod">
          <ac:chgData name="Guest User" userId="e38cf5fff1ccbbef" providerId="Windows Live" clId="Web-{0A51F492-C9A7-470B-9788-424792CC454B}" dt="2020-02-01T21:13:26.215" v="749" actId="1076"/>
          <ac:picMkLst>
            <pc:docMk/>
            <pc:sldMk cId="1244718248" sldId="355"/>
            <ac:picMk id="4" creationId="{53B5D4E0-230F-4105-98FA-3C020361FE1F}"/>
          </ac:picMkLst>
        </pc:picChg>
        <pc:picChg chg="add mod">
          <ac:chgData name="Guest User" userId="e38cf5fff1ccbbef" providerId="Windows Live" clId="Web-{0A51F492-C9A7-470B-9788-424792CC454B}" dt="2020-02-01T21:13:35.434" v="752" actId="1076"/>
          <ac:picMkLst>
            <pc:docMk/>
            <pc:sldMk cId="1244718248" sldId="355"/>
            <ac:picMk id="5" creationId="{67C95C30-47EB-41C1-B63C-79938DDC7CB6}"/>
          </ac:picMkLst>
        </pc:picChg>
        <pc:picChg chg="add mod">
          <ac:chgData name="Guest User" userId="e38cf5fff1ccbbef" providerId="Windows Live" clId="Web-{0A51F492-C9A7-470B-9788-424792CC454B}" dt="2020-02-01T21:14:28.907" v="764" actId="1076"/>
          <ac:picMkLst>
            <pc:docMk/>
            <pc:sldMk cId="1244718248" sldId="355"/>
            <ac:picMk id="6" creationId="{A23B4430-4C00-4203-A497-5ECCF037D100}"/>
          </ac:picMkLst>
        </pc:picChg>
        <pc:picChg chg="add mod">
          <ac:chgData name="Guest User" userId="e38cf5fff1ccbbef" providerId="Windows Live" clId="Web-{0A51F492-C9A7-470B-9788-424792CC454B}" dt="2020-02-01T21:14:31.938" v="765" actId="1076"/>
          <ac:picMkLst>
            <pc:docMk/>
            <pc:sldMk cId="1244718248" sldId="355"/>
            <ac:picMk id="7" creationId="{2E103D56-0983-449E-98C8-D96AF23CF39F}"/>
          </ac:picMkLst>
        </pc:picChg>
        <pc:picChg chg="add mod">
          <ac:chgData name="Guest User" userId="e38cf5fff1ccbbef" providerId="Windows Live" clId="Web-{0A51F492-C9A7-470B-9788-424792CC454B}" dt="2020-02-01T21:13:49.578" v="754" actId="1076"/>
          <ac:picMkLst>
            <pc:docMk/>
            <pc:sldMk cId="1244718248" sldId="355"/>
            <ac:picMk id="8" creationId="{BA87D4E3-FFE9-42BC-ADBA-D03B6711017E}"/>
          </ac:picMkLst>
        </pc:picChg>
        <pc:picChg chg="del">
          <ac:chgData name="Guest User" userId="e38cf5fff1ccbbef" providerId="Windows Live" clId="Web-{0A51F492-C9A7-470B-9788-424792CC454B}" dt="2020-02-01T21:13:52.782" v="757"/>
          <ac:picMkLst>
            <pc:docMk/>
            <pc:sldMk cId="1244718248" sldId="355"/>
            <ac:picMk id="19" creationId="{AAEC1398-FDB6-4F48-987C-A54C4650B0AB}"/>
          </ac:picMkLst>
        </pc:picChg>
        <pc:picChg chg="del">
          <ac:chgData name="Guest User" userId="e38cf5fff1ccbbef" providerId="Windows Live" clId="Web-{0A51F492-C9A7-470B-9788-424792CC454B}" dt="2020-02-01T21:13:50.766" v="755"/>
          <ac:picMkLst>
            <pc:docMk/>
            <pc:sldMk cId="1244718248" sldId="355"/>
            <ac:picMk id="22" creationId="{484F6BC2-BCE1-496E-82AD-63C75B6F25EF}"/>
          </ac:picMkLst>
        </pc:picChg>
        <pc:picChg chg="del">
          <ac:chgData name="Guest User" userId="e38cf5fff1ccbbef" providerId="Windows Live" clId="Web-{0A51F492-C9A7-470B-9788-424792CC454B}" dt="2020-02-01T21:13:51.641" v="756"/>
          <ac:picMkLst>
            <pc:docMk/>
            <pc:sldMk cId="1244718248" sldId="355"/>
            <ac:picMk id="25" creationId="{501952C3-9963-429A-B6B8-F999C01E8148}"/>
          </ac:picMkLst>
        </pc:picChg>
        <pc:picChg chg="del">
          <ac:chgData name="Guest User" userId="e38cf5fff1ccbbef" providerId="Windows Live" clId="Web-{0A51F492-C9A7-470B-9788-424792CC454B}" dt="2020-02-01T21:13:20.621" v="748"/>
          <ac:picMkLst>
            <pc:docMk/>
            <pc:sldMk cId="1244718248" sldId="355"/>
            <ac:picMk id="29" creationId="{3AC24F38-ED88-4096-8949-F273396792A2}"/>
          </ac:picMkLst>
        </pc:picChg>
        <pc:picChg chg="del">
          <ac:chgData name="Guest User" userId="e38cf5fff1ccbbef" providerId="Windows Live" clId="Web-{0A51F492-C9A7-470B-9788-424792CC454B}" dt="2020-02-01T21:13:53.719" v="758"/>
          <ac:picMkLst>
            <pc:docMk/>
            <pc:sldMk cId="1244718248" sldId="355"/>
            <ac:picMk id="35" creationId="{8D9FFEC1-C4BE-424B-8960-E656FB693B7A}"/>
          </ac:picMkLst>
        </pc:picChg>
        <pc:picChg chg="del">
          <ac:chgData name="Guest User" userId="e38cf5fff1ccbbef" providerId="Windows Live" clId="Web-{0A51F492-C9A7-470B-9788-424792CC454B}" dt="2020-02-01T21:14:11.032" v="762"/>
          <ac:picMkLst>
            <pc:docMk/>
            <pc:sldMk cId="1244718248" sldId="355"/>
            <ac:picMk id="39" creationId="{292DA3D4-0F13-4A3E-9676-D3C4D6435C1F}"/>
          </ac:picMkLst>
        </pc:picChg>
        <pc:picChg chg="del">
          <ac:chgData name="Guest User" userId="e38cf5fff1ccbbef" providerId="Windows Live" clId="Web-{0A51F492-C9A7-470B-9788-424792CC454B}" dt="2020-02-01T21:14:10.094" v="761"/>
          <ac:picMkLst>
            <pc:docMk/>
            <pc:sldMk cId="1244718248" sldId="355"/>
            <ac:picMk id="41" creationId="{EB8EB55A-73B3-450A-BFA8-E088F4BBDFBD}"/>
          </ac:picMkLst>
        </pc:picChg>
        <pc:picChg chg="del mod">
          <ac:chgData name="Guest User" userId="e38cf5fff1ccbbef" providerId="Windows Live" clId="Web-{0A51F492-C9A7-470B-9788-424792CC454B}" dt="2020-02-01T21:13:29.183" v="751"/>
          <ac:picMkLst>
            <pc:docMk/>
            <pc:sldMk cId="1244718248" sldId="355"/>
            <ac:picMk id="43" creationId="{25C86969-133E-42C0-842E-A6A955904ECF}"/>
          </ac:picMkLst>
        </pc:picChg>
      </pc:sldChg>
      <pc:sldChg chg="add del replId">
        <pc:chgData name="Guest User" userId="e38cf5fff1ccbbef" providerId="Windows Live" clId="Web-{0A51F492-C9A7-470B-9788-424792CC454B}" dt="2020-02-01T22:06:25.125" v="1311"/>
        <pc:sldMkLst>
          <pc:docMk/>
          <pc:sldMk cId="232224005" sldId="356"/>
        </pc:sldMkLst>
      </pc:sldChg>
      <pc:sldChg chg="delSp modSp add replId">
        <pc:chgData name="Guest User" userId="e38cf5fff1ccbbef" providerId="Windows Live" clId="Web-{0A51F492-C9A7-470B-9788-424792CC454B}" dt="2020-02-01T22:06:08.046" v="1310" actId="20577"/>
        <pc:sldMkLst>
          <pc:docMk/>
          <pc:sldMk cId="924726088" sldId="357"/>
        </pc:sldMkLst>
        <pc:spChg chg="mod">
          <ac:chgData name="Guest User" userId="e38cf5fff1ccbbef" providerId="Windows Live" clId="Web-{0A51F492-C9A7-470B-9788-424792CC454B}" dt="2020-02-01T22:04:51.999" v="1298" actId="20577"/>
          <ac:spMkLst>
            <pc:docMk/>
            <pc:sldMk cId="924726088" sldId="357"/>
            <ac:spMk id="2" creationId="{00066170-BEE8-4679-9845-D12666BF1833}"/>
          </ac:spMkLst>
        </pc:spChg>
        <pc:spChg chg="mod">
          <ac:chgData name="Guest User" userId="e38cf5fff1ccbbef" providerId="Windows Live" clId="Web-{0A51F492-C9A7-470B-9788-424792CC454B}" dt="2020-02-01T22:06:08.046" v="1310" actId="20577"/>
          <ac:spMkLst>
            <pc:docMk/>
            <pc:sldMk cId="924726088" sldId="357"/>
            <ac:spMk id="3" creationId="{5623DD62-E018-41C0-9618-4255DAA5DB5D}"/>
          </ac:spMkLst>
        </pc:spChg>
        <pc:graphicFrameChg chg="del">
          <ac:chgData name="Guest User" userId="e38cf5fff1ccbbef" providerId="Windows Live" clId="Web-{0A51F492-C9A7-470B-9788-424792CC454B}" dt="2020-02-01T22:04:54.858" v="1300"/>
          <ac:graphicFrameMkLst>
            <pc:docMk/>
            <pc:sldMk cId="924726088" sldId="357"/>
            <ac:graphicFrameMk id="6" creationId="{155B89B4-9C66-41B4-A06B-565B2BB3BEC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4.0/" TargetMode="External"/><Relationship Id="rId3" Type="http://schemas.openxmlformats.org/officeDocument/2006/relationships/hyperlink" Target="https://pxhere.com/en/photo/1412284" TargetMode="External"/><Relationship Id="rId7" Type="http://schemas.openxmlformats.org/officeDocument/2006/relationships/hyperlink" Target="https://commons.wikimedia.org/wiki/File:Eyes_of_a_child_in_the_letter_hole.jp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pixabay.com/es/service/license/" TargetMode="External"/><Relationship Id="rId5" Type="http://schemas.openxmlformats.org/officeDocument/2006/relationships/hyperlink" Target="https://pixabay.com/es/photos/la-piel-piel-morena-2016480/" TargetMode="External"/><Relationship Id="rId10" Type="http://schemas.openxmlformats.org/officeDocument/2006/relationships/hyperlink" Target="https://www.needpix.com/photo/729918/teeth-dentist-dental-mouth-white-hygiene-dentistry-smile-woman" TargetMode="External"/><Relationship Id="rId4" Type="http://schemas.openxmlformats.org/officeDocument/2006/relationships/hyperlink" Target="https://creativecommons.org/about/cc0" TargetMode="External"/><Relationship Id="rId9" Type="http://schemas.openxmlformats.org/officeDocument/2006/relationships/hyperlink" Target="https://www.pxfuel.com/es/free-photo-oiovl" TargetMode="External"/></Relationships>
</file>

<file path=ppt/notesSlides/_rels/notes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about/cc0" TargetMode="External"/><Relationship Id="rId3" Type="http://schemas.openxmlformats.org/officeDocument/2006/relationships/hyperlink" Target="https://pixabay.com/nl/photos/lippen-rood-gesmolten-gezicht-mond-64395/" TargetMode="External"/><Relationship Id="rId7" Type="http://schemas.openxmlformats.org/officeDocument/2006/relationships/hyperlink" Target="https://pxhere.com/es/photo/1527453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ommons.wikimedia.org/wiki/File:Blausen_0328_EarAnatomy_-_gl.png" TargetMode="External"/><Relationship Id="rId5" Type="http://schemas.openxmlformats.org/officeDocument/2006/relationships/hyperlink" Target="https://creativecommons.org/licenses/by/4.0/" TargetMode="External"/><Relationship Id="rId4" Type="http://schemas.openxmlformats.org/officeDocument/2006/relationships/hyperlink" Target="https://www.flickr.com/photos/gazeronly/392125657" TargetMode="External"/><Relationship Id="rId9" Type="http://schemas.openxmlformats.org/officeDocument/2006/relationships/hyperlink" Target="https://pixabay.com/es/illustrations/cerebro-pensamiento-mente-idea-4314636/" TargetMode="External"/></Relationships>
</file>

<file path=ppt/notesSlides/_rels/notes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Archivo:Huesos_del_miembro_superior.svg" TargetMode="External"/><Relationship Id="rId3" Type="http://schemas.openxmlformats.org/officeDocument/2006/relationships/hyperlink" Target="https://www.pexels.com/es-es/foto/dorado-hombre-manos-mirar-1136589/" TargetMode="External"/><Relationship Id="rId7" Type="http://schemas.openxmlformats.org/officeDocument/2006/relationships/hyperlink" Target="https://commons.wikimedia.org/wiki/File:Rocket-yoga-01-4000px.jpg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reativecommons.org/about/cc0" TargetMode="External"/><Relationship Id="rId5" Type="http://schemas.openxmlformats.org/officeDocument/2006/relationships/hyperlink" Target="https://commons.wikimedia.org/wiki/File:Toes_feet_1.jpg" TargetMode="External"/><Relationship Id="rId10" Type="http://schemas.openxmlformats.org/officeDocument/2006/relationships/hyperlink" Target="https://es.wikipedia.org/wiki/Archivo:1105_Anterior_and_Posterior_Views_of_Muscles_esp.jpg" TargetMode="External"/><Relationship Id="rId4" Type="http://schemas.openxmlformats.org/officeDocument/2006/relationships/hyperlink" Target="https://creativecommons.org/licenses/by/4.0/" TargetMode="External"/><Relationship Id="rId9" Type="http://schemas.openxmlformats.org/officeDocument/2006/relationships/hyperlink" Target="https://creativecommons.org/licenses/by-sa/4.0/" TargetMode="External"/></Relationships>
</file>

<file path=ppt/notesSlides/_rels/notes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lickr.com/photos/mattymatt/423814919" TargetMode="External"/><Relationship Id="rId3" Type="http://schemas.openxmlformats.org/officeDocument/2006/relationships/hyperlink" Target="https://www.pexels.com/es-es/foto/agua-al-aire-libre-colgando-dedos-de-los-pies-57646/" TargetMode="External"/><Relationship Id="rId7" Type="http://schemas.openxmlformats.org/officeDocument/2006/relationships/hyperlink" Target="https://commons.wikimedia.org/wiki/File:Human_back_on_gray_background.jpg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creativecommons.org/about/cc0" TargetMode="External"/><Relationship Id="rId5" Type="http://schemas.openxmlformats.org/officeDocument/2006/relationships/hyperlink" Target="https://www.publicdomainpictures.net/es/view-image.php?image=261441&amp;picture=dolor-de-estomago" TargetMode="External"/><Relationship Id="rId4" Type="http://schemas.openxmlformats.org/officeDocument/2006/relationships/hyperlink" Target="https://creativecommons.org/licenses/by/4.0/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Forehead.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3"/>
              </a:rPr>
              <a:t>https://pxhere.com/en/photo/1412284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4"/>
              </a:rPr>
              <a:t>CC0: No Rights Reserved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La </a:t>
            </a:r>
            <a:r>
              <a:rPr lang="en-US" dirty="0" err="1"/>
              <a:t>piel</a:t>
            </a:r>
            <a:r>
              <a:rPr lang="en-US" dirty="0"/>
              <a:t>. </a:t>
            </a:r>
            <a:r>
              <a:rPr lang="en-US" b="1" dirty="0"/>
              <a:t>Authored by</a:t>
            </a:r>
            <a:r>
              <a:rPr lang="en-US" dirty="0"/>
              <a:t>: Tong Creator.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5"/>
              </a:rPr>
              <a:t>https://pixabay.com/es/photos/la-piel-piel-morena-2016480/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i="1" dirty="0"/>
              <a:t>Other</a:t>
            </a:r>
            <a:r>
              <a:rPr lang="en-US" dirty="0"/>
              <a:t>. </a:t>
            </a:r>
            <a:r>
              <a:rPr lang="en-US" b="1" dirty="0"/>
              <a:t>License Terms</a:t>
            </a:r>
            <a:r>
              <a:rPr lang="en-US" dirty="0"/>
              <a:t>: </a:t>
            </a:r>
            <a:r>
              <a:rPr lang="en-US" dirty="0" err="1"/>
              <a:t>Pixabay</a:t>
            </a:r>
            <a:r>
              <a:rPr lang="en-US" dirty="0"/>
              <a:t> License: </a:t>
            </a:r>
            <a:r>
              <a:rPr lang="en-US" dirty="0">
                <a:hlinkClick r:id="rId6"/>
              </a:rPr>
              <a:t>https://pixabay.com/es/service/license/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Eyes of a child in the letter hole. </a:t>
            </a:r>
            <a:r>
              <a:rPr lang="en-US" b="1" dirty="0"/>
              <a:t>Authored by</a:t>
            </a:r>
            <a:r>
              <a:rPr lang="en-US" dirty="0"/>
              <a:t>: Alex Grech.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7"/>
              </a:rPr>
              <a:t>https://commons.wikimedia.org/wiki/File:Eyes_of_a_child_in_the_letter_hole.jpg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8"/>
              </a:rPr>
              <a:t>CC BY: Attribution</a:t>
            </a:r>
          </a:p>
          <a:p>
            <a:pPr marL="171450" indent="-171450">
              <a:buFont typeface="Arial"/>
              <a:buChar char="•"/>
            </a:pPr>
            <a:r>
              <a:rPr lang="en-US" dirty="0"/>
              <a:t>La </a:t>
            </a:r>
            <a:r>
              <a:rPr lang="en-US" dirty="0" err="1"/>
              <a:t>boca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9"/>
              </a:rPr>
              <a:t>https://www.pxfuel.com/es/free-photo-oiovl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4"/>
              </a:rPr>
              <a:t>CC0: No Rights Reserved</a:t>
            </a:r>
            <a:endParaRPr lang="en-US" b="1" i="1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Teeth.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Kjerstin</a:t>
            </a:r>
            <a:r>
              <a:rPr lang="en-US" dirty="0"/>
              <a:t> Michaela.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10"/>
              </a:rPr>
              <a:t>https://www.needpix.com/photo/729918/teeth-dentist-dental-mouth-white-hygiene-dentistry-smile-woman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4"/>
              </a:rPr>
              <a:t>CC0: No Rights Reserved</a:t>
            </a:r>
          </a:p>
          <a:p>
            <a:pPr marL="171450" indent="-171450">
              <a:buFont typeface="Arial"/>
              <a:buChar char="•"/>
            </a:pP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4380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dirty="0"/>
              <a:t>Lips. </a:t>
            </a:r>
            <a:r>
              <a:rPr lang="en-US" b="1" dirty="0"/>
              <a:t>Authored by</a:t>
            </a:r>
            <a:r>
              <a:rPr lang="en-US" dirty="0"/>
              <a:t>: Hans.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3"/>
              </a:rPr>
              <a:t>https://pixabay.com/nl/photos/lippen-rood-gesmolten-gezicht-mond-64395/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i="1" dirty="0"/>
              <a:t>Other</a:t>
            </a:r>
            <a:r>
              <a:rPr lang="en-US" dirty="0"/>
              <a:t>. </a:t>
            </a:r>
            <a:r>
              <a:rPr lang="en-US" b="1" dirty="0"/>
              <a:t>License Terms</a:t>
            </a:r>
            <a:r>
              <a:rPr lang="en-US" dirty="0"/>
              <a:t>: </a:t>
            </a:r>
            <a:r>
              <a:rPr lang="en-US" dirty="0" err="1"/>
              <a:t>Pixabay</a:t>
            </a:r>
            <a:r>
              <a:rPr lang="en-US" dirty="0"/>
              <a:t> license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tongue.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torbakhopper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4"/>
              </a:rPr>
              <a:t>https://www.flickr.com/photos/gazeronly/392125657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5"/>
              </a:rPr>
              <a:t>CC BY: Attribution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dirty="0"/>
              <a:t>ear anatomy.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BruceBlaus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6"/>
              </a:rPr>
              <a:t>https://commons.wikimedia.org/wiki/File:Blausen_0328_EarAnatomy_-_gl.png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5"/>
              </a:rPr>
              <a:t>CC BY: Attribution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dirty="0"/>
              <a:t>ear.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7"/>
              </a:rPr>
              <a:t>https://pxhere.com/es/photo/1527453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8"/>
              </a:rPr>
              <a:t>CC0: No Rights Reserved</a:t>
            </a:r>
            <a:endParaRPr lang="en-US"/>
          </a:p>
          <a:p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TheDigitalArtist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9"/>
              </a:rPr>
              <a:t>https://pixabay.com/es/illustrations/cerebro-pensamiento-mente-idea-4314636/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i="1" dirty="0"/>
              <a:t>Other</a:t>
            </a:r>
            <a:r>
              <a:rPr lang="en-US" dirty="0"/>
              <a:t>. </a:t>
            </a:r>
            <a:r>
              <a:rPr lang="en-US" b="1" dirty="0"/>
              <a:t>License Terms</a:t>
            </a:r>
            <a:r>
              <a:rPr lang="en-US" dirty="0"/>
              <a:t>: </a:t>
            </a:r>
            <a:r>
              <a:rPr lang="en-US" dirty="0" err="1"/>
              <a:t>Pixabay</a:t>
            </a:r>
            <a:r>
              <a:rPr lang="en-US" dirty="0"/>
              <a:t> license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3020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Las manos.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Segopotso</a:t>
            </a:r>
            <a:r>
              <a:rPr lang="en-US" dirty="0"/>
              <a:t> </a:t>
            </a:r>
            <a:r>
              <a:rPr lang="en-US" dirty="0" err="1"/>
              <a:t>Makhutja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3"/>
              </a:rPr>
              <a:t>https://www.pexels.com/es-es/foto/dorado-hombre-manos-mirar-1136589/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4"/>
              </a:rPr>
              <a:t>CC BY: Attribution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Toes 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sole_lover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5"/>
              </a:rPr>
              <a:t>https://commons.wikimedia.org/wiki/File:Toes_feet_1.jpg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6"/>
              </a:rPr>
              <a:t>CC0: No Rights Reserved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/>
              <a:t>Arms. </a:t>
            </a:r>
            <a:r>
              <a:rPr lang="en-US" b="1" dirty="0"/>
              <a:t>Authored by</a:t>
            </a:r>
            <a:r>
              <a:rPr lang="en-US" dirty="0"/>
              <a:t>: Lilian White.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7"/>
              </a:rPr>
              <a:t>https://commons.wikimedia.org/wiki/File:Rocket-yoga-01-4000px.jpg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4"/>
              </a:rPr>
              <a:t>CC BY:</a:t>
            </a: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 dirty="0" err="1"/>
              <a:t>Huesos</a:t>
            </a:r>
            <a:r>
              <a:rPr lang="en-US" dirty="0"/>
              <a:t> del </a:t>
            </a:r>
            <a:r>
              <a:rPr lang="en-US" dirty="0" err="1"/>
              <a:t>miembro</a:t>
            </a:r>
            <a:r>
              <a:rPr lang="en-US" dirty="0"/>
              <a:t> superior. </a:t>
            </a:r>
            <a:r>
              <a:rPr lang="en-US" b="1" dirty="0"/>
              <a:t>Authored by</a:t>
            </a:r>
            <a:r>
              <a:rPr lang="en-US" dirty="0"/>
              <a:t>: </a:t>
            </a:r>
            <a:r>
              <a:rPr lang="en-US" dirty="0" err="1"/>
              <a:t>Torax</a:t>
            </a:r>
            <a:r>
              <a:rPr lang="en-US" dirty="0"/>
              <a:t>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8"/>
              </a:rPr>
              <a:t>https://es.wikipedia.org/wiki/Archivo:Huesos_del_miembro_superior.svg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9"/>
              </a:rPr>
              <a:t>CC BY-SA: Attribution-ShareAlike</a:t>
            </a:r>
            <a:endParaRPr lang="en-US" b="1" i="1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Anterior and Posterior Views of Muscles. </a:t>
            </a:r>
            <a:r>
              <a:rPr lang="en-US" b="1" dirty="0"/>
              <a:t>Authored by</a:t>
            </a:r>
            <a:r>
              <a:rPr lang="en-US" dirty="0"/>
              <a:t>: OpenStax. </a:t>
            </a:r>
            <a:r>
              <a:rPr lang="en-US" b="1" dirty="0"/>
              <a:t>Located at</a:t>
            </a:r>
            <a:r>
              <a:rPr lang="en-US" dirty="0"/>
              <a:t>: </a:t>
            </a:r>
            <a:r>
              <a:rPr lang="en-US" b="1" dirty="0">
                <a:hlinkClick r:id="rId10"/>
              </a:rPr>
              <a:t>https://es.wikipedia.org/wiki/Archivo:1105_Anterior_and_Posterior_Views_of_Muscles_esp.jpg</a:t>
            </a:r>
            <a:r>
              <a:rPr lang="en-US" dirty="0"/>
              <a:t>. </a:t>
            </a:r>
            <a:r>
              <a:rPr lang="en-US" b="1" dirty="0"/>
              <a:t>License</a:t>
            </a:r>
            <a:r>
              <a:rPr lang="en-US" dirty="0"/>
              <a:t>: </a:t>
            </a:r>
            <a:r>
              <a:rPr lang="en-US" b="1" i="1" dirty="0">
                <a:hlinkClick r:id="rId9"/>
              </a:rPr>
              <a:t>CC BY-SA: Attribution-ShareAlike</a:t>
            </a:r>
            <a:endParaRPr lang="en-US"/>
          </a:p>
          <a:p>
            <a:pPr marL="171450" indent="-171450">
              <a:buFont typeface="Arial"/>
              <a:buChar char="•"/>
            </a:pPr>
            <a:endParaRPr lang="en-US" b="1" i="1" dirty="0"/>
          </a:p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7264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Feet. Authored by: </a:t>
            </a:r>
            <a:r>
              <a:rPr lang="en-US" dirty="0" err="1"/>
              <a:t>Kaique</a:t>
            </a:r>
            <a:r>
              <a:rPr lang="en-US" dirty="0"/>
              <a:t> Rocha. Located at: </a:t>
            </a:r>
            <a:r>
              <a:rPr lang="en-US" dirty="0">
                <a:hlinkClick r:id="rId3"/>
              </a:rPr>
              <a:t>https://www.pexels.com/es-es/foto/agua-al-aire-libre-colgando-dedos-de-los-pies-57646/</a:t>
            </a:r>
            <a:r>
              <a:rPr lang="en-US" dirty="0"/>
              <a:t>. License: </a:t>
            </a:r>
            <a:r>
              <a:rPr lang="en-US" i="1" dirty="0">
                <a:hlinkClick r:id="rId4"/>
              </a:rPr>
              <a:t>CC BY: Attribution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Authored by: </a:t>
            </a:r>
            <a:r>
              <a:rPr lang="en-US" dirty="0" err="1"/>
              <a:t>mohamed</a:t>
            </a:r>
            <a:r>
              <a:rPr lang="en-US" dirty="0"/>
              <a:t> </a:t>
            </a:r>
            <a:r>
              <a:rPr lang="en-US" dirty="0" err="1"/>
              <a:t>mahmoud</a:t>
            </a:r>
            <a:r>
              <a:rPr lang="en-US" dirty="0"/>
              <a:t> </a:t>
            </a:r>
            <a:r>
              <a:rPr lang="en-US" dirty="0" err="1"/>
              <a:t>hassan</a:t>
            </a:r>
            <a:r>
              <a:rPr lang="en-US" dirty="0"/>
              <a:t>. Located at: </a:t>
            </a:r>
            <a:r>
              <a:rPr lang="en-US" dirty="0">
                <a:hlinkClick r:id="rId5"/>
              </a:rPr>
              <a:t>https://www.publicdomainpictures.net/es/view-image.php?image=261441&amp;picture=dolor-de-estomago</a:t>
            </a:r>
            <a:r>
              <a:rPr lang="en-US" dirty="0"/>
              <a:t>. License: </a:t>
            </a:r>
            <a:r>
              <a:rPr lang="en-US" i="1" dirty="0">
                <a:hlinkClick r:id="rId6"/>
              </a:rPr>
              <a:t>CC0: No Rights Reserved</a:t>
            </a:r>
            <a:endParaRPr lang="en-US" i="1"/>
          </a:p>
          <a:p>
            <a:pPr marL="171450" indent="-171450">
              <a:buFont typeface="Arial"/>
              <a:buChar char="•"/>
            </a:pPr>
            <a:r>
              <a:rPr lang="en-US" dirty="0"/>
              <a:t>Human back on gray background. Authored by: </a:t>
            </a:r>
            <a:r>
              <a:rPr lang="en-US" dirty="0" err="1"/>
              <a:t>Genusfotografen</a:t>
            </a:r>
            <a:r>
              <a:rPr lang="en-US" dirty="0"/>
              <a:t>. Located at: </a:t>
            </a:r>
            <a:r>
              <a:rPr lang="en-US" dirty="0">
                <a:hlinkClick r:id="rId7"/>
              </a:rPr>
              <a:t>https://commons.wikimedia.org/wiki/File:Human_back_on_gray_background.jpg</a:t>
            </a:r>
            <a:r>
              <a:rPr lang="en-US" dirty="0"/>
              <a:t>. License: CC BY-SA: Attribution-</a:t>
            </a:r>
            <a:r>
              <a:rPr lang="en-US" dirty="0" err="1"/>
              <a:t>ShareAlike</a:t>
            </a:r>
            <a:endParaRPr lang="en-US" i="1"/>
          </a:p>
          <a:p>
            <a:pPr marL="171450" indent="-171450">
              <a:buFont typeface="Arial"/>
              <a:buChar char="•"/>
            </a:pPr>
            <a:r>
              <a:rPr lang="en-US" dirty="0"/>
              <a:t>Chest. Authored by: Matt Baume. Located at: </a:t>
            </a:r>
            <a:r>
              <a:rPr lang="en-US" dirty="0">
                <a:hlinkClick r:id="rId8"/>
              </a:rPr>
              <a:t>https://www.flickr.com/photos/mattymatt/423814919</a:t>
            </a:r>
            <a:r>
              <a:rPr lang="en-US" dirty="0"/>
              <a:t>. License: CC BY-SA: Attribution-</a:t>
            </a:r>
            <a:r>
              <a:rPr lang="en-US" dirty="0" err="1"/>
              <a:t>ShareAlike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/>
              <a:t>Las </a:t>
            </a:r>
            <a:r>
              <a:rPr lang="en-US" dirty="0" err="1"/>
              <a:t>piernas</a:t>
            </a:r>
            <a:r>
              <a:rPr lang="en-US" dirty="0"/>
              <a:t>. Located at: https://p0.piqsels.com/preview/533/876/42/woman-in-red-jersey-kicking-the-ball.jpg. License: CC0: No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1857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Icons. Provided by: The Noun Project. License: CC BY: Attribution. License Terms: Noun Pro License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52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/>
              <a:t>Icons. Provided by: The Noun Project. License: CC BY: Attribution. License Terms: Noun Pro License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13428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14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15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264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993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339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100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39737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38617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792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haces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los </a:t>
            </a:r>
            <a:r>
              <a:rPr lang="en-US" dirty="0" err="1"/>
              <a:t>días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52F79-518D-40EE-AF62-3DDB9276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3347608F-83FA-427A-9089-B24EFA843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2672291"/>
            <a:ext cx="1698172" cy="414339"/>
          </a:xfrm>
        </p:spPr>
        <p:txBody>
          <a:bodyPr/>
          <a:lstStyle/>
          <a:p>
            <a:pPr marL="38100" indent="0">
              <a:buNone/>
            </a:pPr>
            <a:r>
              <a:rPr lang="en-US" dirty="0" err="1"/>
              <a:t>Levantarse</a:t>
            </a:r>
          </a:p>
        </p:txBody>
      </p:sp>
      <p:pic>
        <p:nvPicPr>
          <p:cNvPr id="3" name="Picture 6" descr="wake up">
            <a:extLst>
              <a:ext uri="{FF2B5EF4-FFF2-40B4-BE49-F238E27FC236}">
                <a16:creationId xmlns:a16="http://schemas.microsoft.com/office/drawing/2014/main" id="{E76ECC2D-0085-44F2-BB46-BEC288382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636" y="1824112"/>
            <a:ext cx="952500" cy="952500"/>
          </a:xfrm>
          <a:prstGeom prst="rect">
            <a:avLst/>
          </a:prstGeom>
        </p:spPr>
      </p:pic>
      <p:pic>
        <p:nvPicPr>
          <p:cNvPr id="4" name="Picture 8" descr="get up">
            <a:extLst>
              <a:ext uri="{FF2B5EF4-FFF2-40B4-BE49-F238E27FC236}">
                <a16:creationId xmlns:a16="http://schemas.microsoft.com/office/drawing/2014/main" id="{53B5D4E0-230F-4105-98FA-3C020361FE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083" y="1821845"/>
            <a:ext cx="952500" cy="952500"/>
          </a:xfrm>
          <a:prstGeom prst="rect">
            <a:avLst/>
          </a:prstGeom>
        </p:spPr>
      </p:pic>
      <p:pic>
        <p:nvPicPr>
          <p:cNvPr id="5" name="Picture 10" descr="bathe">
            <a:extLst>
              <a:ext uri="{FF2B5EF4-FFF2-40B4-BE49-F238E27FC236}">
                <a16:creationId xmlns:a16="http://schemas.microsoft.com/office/drawing/2014/main" id="{67C95C30-47EB-41C1-B63C-79938DDC7C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862" y="4468434"/>
            <a:ext cx="952500" cy="952500"/>
          </a:xfrm>
          <a:prstGeom prst="rect">
            <a:avLst/>
          </a:prstGeom>
        </p:spPr>
      </p:pic>
      <p:pic>
        <p:nvPicPr>
          <p:cNvPr id="6" name="Picture 12" descr="shower">
            <a:extLst>
              <a:ext uri="{FF2B5EF4-FFF2-40B4-BE49-F238E27FC236}">
                <a16:creationId xmlns:a16="http://schemas.microsoft.com/office/drawing/2014/main" id="{A23B4430-4C00-4203-A497-5ECCF037D1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0118" y="1817309"/>
            <a:ext cx="952500" cy="952500"/>
          </a:xfrm>
          <a:prstGeom prst="rect">
            <a:avLst/>
          </a:prstGeom>
        </p:spPr>
      </p:pic>
      <p:pic>
        <p:nvPicPr>
          <p:cNvPr id="7" name="Picture 14" descr="wash">
            <a:extLst>
              <a:ext uri="{FF2B5EF4-FFF2-40B4-BE49-F238E27FC236}">
                <a16:creationId xmlns:a16="http://schemas.microsoft.com/office/drawing/2014/main" id="{2E103D56-0983-449E-98C8-D96AF23CF3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67851" y="4457851"/>
            <a:ext cx="952500" cy="952500"/>
          </a:xfrm>
          <a:prstGeom prst="rect">
            <a:avLst/>
          </a:prstGeom>
        </p:spPr>
      </p:pic>
      <p:pic>
        <p:nvPicPr>
          <p:cNvPr id="8" name="Picture 17" descr="clean">
            <a:extLst>
              <a:ext uri="{FF2B5EF4-FFF2-40B4-BE49-F238E27FC236}">
                <a16:creationId xmlns:a16="http://schemas.microsoft.com/office/drawing/2014/main" id="{BA87D4E3-FFE9-42BC-ADBA-D03B671101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2392" y="4461630"/>
            <a:ext cx="952500" cy="95250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AA0081F7-92BE-429F-AEEE-6DDD00B0F336}"/>
              </a:ext>
            </a:extLst>
          </p:cNvPr>
          <p:cNvSpPr txBox="1">
            <a:spLocks/>
          </p:cNvSpPr>
          <p:nvPr/>
        </p:nvSpPr>
        <p:spPr>
          <a:xfrm>
            <a:off x="833361" y="5419120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Bañarse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B410B02C-2185-495E-B203-5C7AEAD93EB0}"/>
              </a:ext>
            </a:extLst>
          </p:cNvPr>
          <p:cNvSpPr txBox="1">
            <a:spLocks/>
          </p:cNvSpPr>
          <p:nvPr/>
        </p:nvSpPr>
        <p:spPr>
          <a:xfrm>
            <a:off x="4811723" y="2674516"/>
            <a:ext cx="180941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Despertarse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F5C5C77-57CA-4099-B7D1-315D6AA43110}"/>
              </a:ext>
            </a:extLst>
          </p:cNvPr>
          <p:cNvSpPr txBox="1">
            <a:spLocks/>
          </p:cNvSpPr>
          <p:nvPr/>
        </p:nvSpPr>
        <p:spPr>
          <a:xfrm>
            <a:off x="4812447" y="5410221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Limpiarse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2729194-2C63-445B-B220-529E7BF05868}"/>
              </a:ext>
            </a:extLst>
          </p:cNvPr>
          <p:cNvSpPr txBox="1">
            <a:spLocks/>
          </p:cNvSpPr>
          <p:nvPr/>
        </p:nvSpPr>
        <p:spPr>
          <a:xfrm>
            <a:off x="8271314" y="2674515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Ducharse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9EFF36D-502F-44F3-AB51-F71735068495}"/>
              </a:ext>
            </a:extLst>
          </p:cNvPr>
          <p:cNvSpPr txBox="1">
            <a:spLocks/>
          </p:cNvSpPr>
          <p:nvPr/>
        </p:nvSpPr>
        <p:spPr>
          <a:xfrm>
            <a:off x="8272038" y="5410220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Lavarse</a:t>
            </a:r>
          </a:p>
        </p:txBody>
      </p:sp>
    </p:spTree>
    <p:extLst>
      <p:ext uri="{BB962C8B-B14F-4D97-AF65-F5344CB8AC3E}">
        <p14:creationId xmlns:p14="http://schemas.microsoft.com/office/powerpoint/2010/main" val="1244718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 marL="38100" indent="0">
              <a:buNone/>
            </a:pPr>
            <a:r>
              <a:rPr lang="en-US" dirty="0" err="1"/>
              <a:t>Tacha</a:t>
            </a:r>
            <a:r>
              <a:rPr lang="en-US" dirty="0"/>
              <a:t> la palabra que no </a:t>
            </a:r>
            <a:r>
              <a:rPr lang="en-US"/>
              <a:t>pertenece al </a:t>
            </a:r>
            <a:r>
              <a:rPr lang="en-US" dirty="0" err="1"/>
              <a:t>grupo</a:t>
            </a:r>
            <a:r>
              <a:rPr lang="en-US" dirty="0"/>
              <a:t>, y </a:t>
            </a:r>
            <a:r>
              <a:rPr lang="en-US" dirty="0" err="1"/>
              <a:t>explica</a:t>
            </a:r>
            <a:r>
              <a:rPr lang="en-US" dirty="0"/>
              <a:t> por </a:t>
            </a:r>
            <a:r>
              <a:rPr lang="en-US" dirty="0" err="1"/>
              <a:t>qué</a:t>
            </a:r>
            <a:r>
              <a:rPr lang="en-US" dirty="0"/>
              <a:t> no </a:t>
            </a:r>
            <a:r>
              <a:rPr lang="en-US" dirty="0" err="1"/>
              <a:t>pertenece</a:t>
            </a:r>
            <a:r>
              <a:rPr lang="en-US" dirty="0"/>
              <a:t>.</a:t>
            </a:r>
          </a:p>
          <a:p>
            <a:pPr marL="38100" indent="0">
              <a:buNone/>
            </a:pPr>
            <a:endParaRPr lang="en-US"/>
          </a:p>
          <a:p>
            <a:pPr marL="495300" indent="-457200">
              <a:buAutoNum type="arabicPeriod"/>
            </a:pPr>
            <a:r>
              <a:rPr lang="en-US" dirty="0" err="1"/>
              <a:t>Lengua</a:t>
            </a:r>
            <a:r>
              <a:rPr lang="en-US" dirty="0"/>
              <a:t> – </a:t>
            </a:r>
            <a:r>
              <a:rPr lang="en-US" dirty="0" err="1"/>
              <a:t>Estómago</a:t>
            </a:r>
            <a:r>
              <a:rPr lang="en-US" dirty="0"/>
              <a:t> – </a:t>
            </a:r>
            <a:r>
              <a:rPr lang="en-US" dirty="0" err="1"/>
              <a:t>Espalda</a:t>
            </a:r>
            <a:r>
              <a:rPr lang="en-US" dirty="0"/>
              <a:t> – </a:t>
            </a:r>
            <a:r>
              <a:rPr lang="en-US" dirty="0" err="1"/>
              <a:t>Pecho</a:t>
            </a:r>
            <a:endParaRPr lang="en-US" dirty="0"/>
          </a:p>
          <a:p>
            <a:pPr marL="495300" indent="-457200">
              <a:buAutoNum type="arabicPeriod"/>
            </a:pPr>
            <a:r>
              <a:rPr lang="en-US" dirty="0"/>
              <a:t>Brazos – </a:t>
            </a:r>
            <a:r>
              <a:rPr lang="en-US" dirty="0" err="1"/>
              <a:t>Dedos</a:t>
            </a:r>
            <a:r>
              <a:rPr lang="en-US" dirty="0"/>
              <a:t> – Manos – </a:t>
            </a:r>
            <a:r>
              <a:rPr lang="en-US" dirty="0" err="1"/>
              <a:t>Dientes</a:t>
            </a:r>
            <a:endParaRPr lang="en-US" dirty="0"/>
          </a:p>
          <a:p>
            <a:pPr marL="495300" indent="-457200">
              <a:buAutoNum type="arabicPeriod"/>
            </a:pPr>
            <a:r>
              <a:rPr lang="en-US" dirty="0"/>
              <a:t>Pie – </a:t>
            </a:r>
            <a:r>
              <a:rPr lang="en-US" dirty="0" err="1"/>
              <a:t>Lengua</a:t>
            </a:r>
            <a:r>
              <a:rPr lang="en-US" dirty="0"/>
              <a:t> – Boca – </a:t>
            </a:r>
            <a:r>
              <a:rPr lang="en-US" dirty="0" err="1"/>
              <a:t>Labios</a:t>
            </a:r>
            <a:endParaRPr lang="en-US" dirty="0"/>
          </a:p>
          <a:p>
            <a:pPr marL="495300" indent="-457200">
              <a:buAutoNum type="arabicPeriod"/>
            </a:pPr>
            <a:r>
              <a:rPr lang="en-US" dirty="0" err="1"/>
              <a:t>Huesos</a:t>
            </a:r>
            <a:r>
              <a:rPr lang="en-US" dirty="0"/>
              <a:t> – </a:t>
            </a:r>
            <a:r>
              <a:rPr lang="en-US" dirty="0" err="1"/>
              <a:t>Músculos</a:t>
            </a:r>
            <a:r>
              <a:rPr lang="en-US" dirty="0"/>
              <a:t> – </a:t>
            </a:r>
            <a:r>
              <a:rPr lang="en-US" dirty="0" err="1"/>
              <a:t>Pierna</a:t>
            </a:r>
            <a:r>
              <a:rPr lang="en-US" dirty="0"/>
              <a:t> – Piel</a:t>
            </a:r>
          </a:p>
          <a:p>
            <a:pPr marL="495300" indent="-457200">
              <a:buAutoNum type="arabicPeriod"/>
            </a:pPr>
            <a:r>
              <a:rPr lang="en-US" dirty="0" err="1"/>
              <a:t>Acostarse</a:t>
            </a:r>
            <a:r>
              <a:rPr lang="en-US" dirty="0"/>
              <a:t> – </a:t>
            </a:r>
            <a:r>
              <a:rPr lang="en-US" dirty="0" err="1"/>
              <a:t>Despertarse</a:t>
            </a:r>
            <a:r>
              <a:rPr lang="en-US" dirty="0"/>
              <a:t> – </a:t>
            </a:r>
            <a:r>
              <a:rPr lang="en-US" dirty="0" err="1"/>
              <a:t>Levantarse</a:t>
            </a:r>
            <a:r>
              <a:rPr lang="en-US" dirty="0"/>
              <a:t> – </a:t>
            </a:r>
            <a:r>
              <a:rPr lang="en-US" dirty="0" err="1"/>
              <a:t>Limpiarse</a:t>
            </a:r>
            <a:endParaRPr lang="en-US" dirty="0"/>
          </a:p>
          <a:p>
            <a:pPr marL="495300" indent="-457200">
              <a:buAutoNum type="arabicPeriod"/>
            </a:pPr>
            <a:r>
              <a:rPr lang="en-US" dirty="0" err="1"/>
              <a:t>Peinarse</a:t>
            </a:r>
            <a:r>
              <a:rPr lang="en-US" dirty="0"/>
              <a:t> – </a:t>
            </a:r>
            <a:r>
              <a:rPr lang="en-US" dirty="0" err="1"/>
              <a:t>Maquillarse</a:t>
            </a:r>
            <a:r>
              <a:rPr lang="en-US" dirty="0"/>
              <a:t> – </a:t>
            </a:r>
            <a:r>
              <a:rPr lang="en-US" dirty="0" err="1"/>
              <a:t>Vestirse</a:t>
            </a:r>
            <a:r>
              <a:rPr lang="en-US" dirty="0"/>
              <a:t> – </a:t>
            </a:r>
            <a:r>
              <a:rPr lang="en-US" dirty="0" err="1"/>
              <a:t>Sentarse</a:t>
            </a:r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frío</a:t>
            </a:r>
            <a:r>
              <a:rPr lang="en-US" dirty="0"/>
              <a:t> y </a:t>
            </a:r>
            <a:r>
              <a:rPr lang="en-US" dirty="0" err="1"/>
              <a:t>luego</a:t>
            </a:r>
            <a:r>
              <a:rPr lang="en-US" dirty="0"/>
              <a:t> </a:t>
            </a:r>
            <a:r>
              <a:rPr lang="en-US" dirty="0" err="1"/>
              <a:t>calor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 err="1"/>
              <a:t>Ahora</a:t>
            </a:r>
            <a:r>
              <a:rPr lang="en-US" dirty="0"/>
              <a:t> que hay un </a:t>
            </a:r>
            <a:r>
              <a:rPr lang="en-US" dirty="0" err="1"/>
              <a:t>cambio</a:t>
            </a:r>
            <a:r>
              <a:rPr lang="en-US" dirty="0"/>
              <a:t> de </a:t>
            </a:r>
            <a:r>
              <a:rPr lang="en-US" dirty="0" err="1"/>
              <a:t>clima</a:t>
            </a:r>
            <a:r>
              <a:rPr lang="en-US" dirty="0"/>
              <a:t>, un </a:t>
            </a:r>
            <a:r>
              <a:rPr lang="en-US" dirty="0" err="1"/>
              <a:t>día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frío</a:t>
            </a:r>
            <a:r>
              <a:rPr lang="en-US" dirty="0"/>
              <a:t> y el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</a:t>
            </a:r>
            <a:r>
              <a:rPr lang="en-US" dirty="0" err="1"/>
              <a:t>calor</a:t>
            </a:r>
            <a:r>
              <a:rPr lang="en-US" dirty="0"/>
              <a:t>.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ropa</a:t>
            </a:r>
            <a:r>
              <a:rPr lang="en-US" dirty="0"/>
              <a:t> </a:t>
            </a:r>
            <a:r>
              <a:rPr lang="en-US" dirty="0" err="1"/>
              <a:t>necesitas</a:t>
            </a:r>
            <a:r>
              <a:rPr lang="en-US" dirty="0"/>
              <a:t> para el </a:t>
            </a:r>
            <a:r>
              <a:rPr lang="en-US" dirty="0" err="1"/>
              <a:t>frío</a:t>
            </a:r>
            <a:r>
              <a:rPr lang="en-US" dirty="0"/>
              <a:t>?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ropa</a:t>
            </a:r>
            <a:r>
              <a:rPr lang="en-US" dirty="0"/>
              <a:t> </a:t>
            </a:r>
            <a:r>
              <a:rPr lang="en-US" dirty="0" err="1"/>
              <a:t>necesitas</a:t>
            </a:r>
            <a:r>
              <a:rPr lang="en-US" dirty="0"/>
              <a:t> para el </a:t>
            </a:r>
            <a:r>
              <a:rPr lang="en-US" dirty="0" err="1"/>
              <a:t>calor</a:t>
            </a:r>
            <a:r>
              <a:rPr lang="en-US" dirty="0"/>
              <a:t>? Haz una </a:t>
            </a:r>
            <a:r>
              <a:rPr lang="en-US" dirty="0" err="1"/>
              <a:t>lista</a:t>
            </a:r>
            <a:r>
              <a:rPr lang="en-US" dirty="0"/>
              <a:t> de la </a:t>
            </a:r>
            <a:r>
              <a:rPr lang="en-US" dirty="0" err="1"/>
              <a:t>ropa</a:t>
            </a:r>
            <a:r>
              <a:rPr lang="en-US" dirty="0"/>
              <a:t> </a:t>
            </a:r>
            <a:r>
              <a:rPr lang="en-US" dirty="0" err="1"/>
              <a:t>necesaria</a:t>
            </a:r>
            <a:r>
              <a:rPr lang="en-US" dirty="0"/>
              <a:t> para </a:t>
            </a:r>
            <a:r>
              <a:rPr lang="en-US" dirty="0" err="1"/>
              <a:t>cada</a:t>
            </a:r>
            <a:r>
              <a:rPr lang="en-US" dirty="0"/>
              <a:t> </a:t>
            </a:r>
            <a:r>
              <a:rPr lang="en-US" dirty="0" err="1"/>
              <a:t>parte</a:t>
            </a:r>
            <a:r>
              <a:rPr lang="en-US" dirty="0"/>
              <a:t> del </a:t>
            </a:r>
            <a:r>
              <a:rPr lang="en-US" dirty="0" err="1"/>
              <a:t>cuerpo</a:t>
            </a:r>
            <a:r>
              <a:rPr lang="en-US" dirty="0"/>
              <a:t>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55B89B4-9C66-41B4-A06B-565B2BB3B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232795"/>
              </p:ext>
            </p:extLst>
          </p:nvPr>
        </p:nvGraphicFramePr>
        <p:xfrm>
          <a:off x="1485796" y="3525989"/>
          <a:ext cx="9020174" cy="2320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852">
                  <a:extLst>
                    <a:ext uri="{9D8B030D-6E8A-4147-A177-3AD203B41FA5}">
                      <a16:colId xmlns:a16="http://schemas.microsoft.com/office/drawing/2014/main" val="805465662"/>
                    </a:ext>
                  </a:extLst>
                </a:gridCol>
                <a:gridCol w="3010161">
                  <a:extLst>
                    <a:ext uri="{9D8B030D-6E8A-4147-A177-3AD203B41FA5}">
                      <a16:colId xmlns:a16="http://schemas.microsoft.com/office/drawing/2014/main" val="1969177958"/>
                    </a:ext>
                  </a:extLst>
                </a:gridCol>
                <a:gridCol w="3010161">
                  <a:extLst>
                    <a:ext uri="{9D8B030D-6E8A-4147-A177-3AD203B41FA5}">
                      <a16:colId xmlns:a16="http://schemas.microsoft.com/office/drawing/2014/main" val="40203406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effectLst/>
                        </a:rPr>
                        <a:t>para el </a:t>
                      </a:r>
                      <a:r>
                        <a:rPr lang="en-US" dirty="0" err="1">
                          <a:effectLst/>
                        </a:rPr>
                        <a:t>frío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effectLst/>
                        </a:rPr>
                        <a:t>para el </a:t>
                      </a:r>
                      <a:r>
                        <a:rPr lang="en-US" dirty="0" err="1">
                          <a:effectLst/>
                        </a:rPr>
                        <a:t>calor</a:t>
                      </a: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2788689454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el </a:t>
                      </a:r>
                      <a:r>
                        <a:rPr lang="en-US" dirty="0" err="1">
                          <a:effectLst/>
                        </a:rPr>
                        <a:t>pecho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721470683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las </a:t>
                      </a:r>
                      <a:r>
                        <a:rPr lang="en-US" dirty="0" err="1">
                          <a:effectLst/>
                        </a:rPr>
                        <a:t>piernas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4005929592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los pies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3928447466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las manos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474081049"/>
                  </a:ext>
                </a:extLst>
              </a:tr>
              <a:tr h="322598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la cabeza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extLst>
                  <a:ext uri="{0D108BD9-81ED-4DB2-BD59-A6C34878D82A}">
                    <a16:rowId xmlns:a16="http://schemas.microsoft.com/office/drawing/2014/main" val="22034721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dirty="0">
                          <a:effectLst/>
                        </a:rPr>
                        <a:t>el </a:t>
                      </a:r>
                      <a:r>
                        <a:rPr lang="en-US" dirty="0" err="1">
                          <a:effectLst/>
                        </a:rPr>
                        <a:t>cuello</a:t>
                      </a: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>
                        <a:effectLst/>
                      </a:endParaRPr>
                    </a:p>
                  </a:txBody>
                  <a:tcPr marL="114300" marR="114300" marT="85725" marB="85725"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085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¿</a:t>
            </a:r>
            <a:r>
              <a:rPr lang="en-US" dirty="0" err="1"/>
              <a:t>Cuándo</a:t>
            </a:r>
            <a:r>
              <a:rPr lang="en-US" dirty="0"/>
              <a:t> </a:t>
            </a:r>
            <a:r>
              <a:rPr lang="en-US" dirty="0" err="1"/>
              <a:t>sí</a:t>
            </a:r>
            <a:r>
              <a:rPr lang="en-US" dirty="0"/>
              <a:t> y </a:t>
            </a:r>
            <a:r>
              <a:rPr lang="en-US" dirty="0" err="1"/>
              <a:t>cuándo</a:t>
            </a:r>
            <a:r>
              <a:rPr lang="en-US" dirty="0"/>
              <a:t> no?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324" y="1825625"/>
            <a:ext cx="10515600" cy="4351338"/>
          </a:xfrm>
        </p:spPr>
        <p:txBody>
          <a:bodyPr/>
          <a:lstStyle/>
          <a:p>
            <a:pPr marL="38100" indent="0">
              <a:buNone/>
            </a:pPr>
            <a:r>
              <a:rPr lang="en-US" dirty="0" err="1"/>
              <a:t>Trabaja</a:t>
            </a:r>
            <a:r>
              <a:rPr lang="en-US" dirty="0"/>
              <a:t> con un </a:t>
            </a:r>
            <a:r>
              <a:rPr lang="en-US" dirty="0" err="1"/>
              <a:t>compañero</a:t>
            </a:r>
            <a:r>
              <a:rPr lang="en-US" dirty="0"/>
              <a:t> y </a:t>
            </a:r>
            <a:r>
              <a:rPr lang="en-US" dirty="0" err="1"/>
              <a:t>explica</a:t>
            </a:r>
            <a:r>
              <a:rPr lang="en-US" dirty="0"/>
              <a:t> </a:t>
            </a:r>
            <a:r>
              <a:rPr lang="en-US" dirty="0" err="1"/>
              <a:t>cuándo</a:t>
            </a:r>
            <a:r>
              <a:rPr lang="en-US" dirty="0"/>
              <a:t> una persona </a:t>
            </a:r>
            <a:r>
              <a:rPr lang="en-US" dirty="0" err="1"/>
              <a:t>tiene</a:t>
            </a:r>
            <a:r>
              <a:rPr lang="en-US" dirty="0"/>
              <a:t> que </a:t>
            </a:r>
            <a:r>
              <a:rPr lang="en-US" dirty="0" err="1"/>
              <a:t>hacer</a:t>
            </a:r>
            <a:r>
              <a:rPr lang="en-US" dirty="0"/>
              <a:t> las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actividades</a:t>
            </a:r>
            <a:r>
              <a:rPr lang="en-US" dirty="0"/>
              <a:t> y </a:t>
            </a:r>
            <a:r>
              <a:rPr lang="en-US" dirty="0" err="1"/>
              <a:t>cuándo</a:t>
            </a:r>
            <a:r>
              <a:rPr lang="en-US" dirty="0"/>
              <a:t> no </a:t>
            </a:r>
            <a:r>
              <a:rPr lang="en-US" dirty="0" err="1"/>
              <a:t>tiene</a:t>
            </a:r>
            <a:r>
              <a:rPr lang="en-US" dirty="0"/>
              <a:t> que </a:t>
            </a:r>
            <a:r>
              <a:rPr lang="en-US" dirty="0" err="1"/>
              <a:t>hacerlas</a:t>
            </a:r>
            <a:r>
              <a:rPr lang="en-US" dirty="0"/>
              <a:t>.</a:t>
            </a:r>
          </a:p>
          <a:p>
            <a:pPr marL="38100" indent="0">
              <a:buNone/>
            </a:pPr>
            <a:endParaRPr lang="en-US" dirty="0"/>
          </a:p>
          <a:p>
            <a:pPr>
              <a:buNone/>
            </a:pPr>
            <a:r>
              <a:rPr lang="en-US" b="1" dirty="0" err="1"/>
              <a:t>Modelo</a:t>
            </a:r>
            <a:r>
              <a:rPr lang="en-US" b="1" dirty="0"/>
              <a:t>:  </a:t>
            </a:r>
            <a:r>
              <a:rPr lang="en-US" dirty="0" err="1"/>
              <a:t>Afeitarse</a:t>
            </a:r>
            <a:r>
              <a:rPr lang="en-US" dirty="0"/>
              <a:t> la </a:t>
            </a:r>
            <a:r>
              <a:rPr lang="en-US" dirty="0" err="1"/>
              <a:t>barba</a:t>
            </a:r>
            <a:br>
              <a:rPr lang="en-US" dirty="0"/>
            </a:br>
            <a:r>
              <a:rPr lang="en-US" dirty="0" err="1"/>
              <a:t>Estudiante</a:t>
            </a:r>
            <a:r>
              <a:rPr lang="en-US" dirty="0"/>
              <a:t> 1: ¿</a:t>
            </a:r>
            <a:r>
              <a:rPr lang="en-US" dirty="0" err="1"/>
              <a:t>Cuándo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que </a:t>
            </a:r>
            <a:r>
              <a:rPr lang="en-US" dirty="0" err="1"/>
              <a:t>afeitarse</a:t>
            </a:r>
            <a:r>
              <a:rPr lang="en-US" dirty="0"/>
              <a:t> la </a:t>
            </a:r>
            <a:r>
              <a:rPr lang="en-US" dirty="0" err="1"/>
              <a:t>barba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 err="1"/>
              <a:t>Estudiante</a:t>
            </a:r>
            <a:r>
              <a:rPr lang="en-US" dirty="0"/>
              <a:t> 2: Tiene que </a:t>
            </a:r>
            <a:r>
              <a:rPr lang="en-US" dirty="0" err="1"/>
              <a:t>afeitarse</a:t>
            </a:r>
            <a:r>
              <a:rPr lang="en-US" dirty="0"/>
              <a:t> la </a:t>
            </a:r>
            <a:r>
              <a:rPr lang="en-US" dirty="0" err="1"/>
              <a:t>barba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una </a:t>
            </a:r>
            <a:r>
              <a:rPr lang="en-US" dirty="0" err="1"/>
              <a:t>entrevista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 err="1"/>
              <a:t>Estudiante</a:t>
            </a:r>
            <a:r>
              <a:rPr lang="en-US" dirty="0"/>
              <a:t> 3: No </a:t>
            </a:r>
            <a:r>
              <a:rPr lang="en-US" dirty="0" err="1"/>
              <a:t>tiene</a:t>
            </a:r>
            <a:r>
              <a:rPr lang="en-US" dirty="0"/>
              <a:t> que </a:t>
            </a:r>
            <a:r>
              <a:rPr lang="en-US" dirty="0" err="1"/>
              <a:t>afeitarse</a:t>
            </a:r>
            <a:r>
              <a:rPr lang="en-US" dirty="0"/>
              <a:t> la </a:t>
            </a:r>
            <a:r>
              <a:rPr lang="en-US" dirty="0" err="1"/>
              <a:t>barba</a:t>
            </a:r>
            <a:r>
              <a:rPr lang="en-US" dirty="0"/>
              <a:t> en </a:t>
            </a:r>
            <a:r>
              <a:rPr lang="en-US" dirty="0" err="1"/>
              <a:t>noviembre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Vestirse</a:t>
            </a:r>
            <a:r>
              <a:rPr lang="en-US" dirty="0"/>
              <a:t> con </a:t>
            </a:r>
            <a:r>
              <a:rPr lang="en-US" dirty="0" err="1"/>
              <a:t>ropa</a:t>
            </a:r>
            <a:r>
              <a:rPr lang="en-US" dirty="0"/>
              <a:t> </a:t>
            </a:r>
            <a:r>
              <a:rPr lang="en-US" dirty="0" err="1"/>
              <a:t>elegante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Acostarse</a:t>
            </a:r>
            <a:r>
              <a:rPr lang="en-US" dirty="0"/>
              <a:t> </a:t>
            </a:r>
            <a:r>
              <a:rPr lang="en-US" dirty="0" err="1"/>
              <a:t>temprano</a:t>
            </a:r>
            <a:endParaRPr lang="en-US"/>
          </a:p>
          <a:p>
            <a:pPr marL="457200" indent="-457200">
              <a:buAutoNum type="arabicPeriod"/>
            </a:pPr>
            <a:r>
              <a:rPr lang="en-US" dirty="0" err="1"/>
              <a:t>Maquillarse</a:t>
            </a:r>
            <a:endParaRPr lang="en-US"/>
          </a:p>
          <a:p>
            <a:pPr marL="457200" indent="-457200">
              <a:buAutoNum type="arabicPeriod"/>
            </a:pPr>
            <a:r>
              <a:rPr lang="en-US" dirty="0" err="1"/>
              <a:t>Cepillar</a:t>
            </a:r>
            <a:r>
              <a:rPr lang="en-US" dirty="0"/>
              <a:t> el </a:t>
            </a:r>
            <a:r>
              <a:rPr lang="en-US" dirty="0" err="1"/>
              <a:t>pelo</a:t>
            </a:r>
            <a:r>
              <a:rPr lang="en-US" dirty="0"/>
              <a:t> del </a:t>
            </a:r>
            <a:r>
              <a:rPr lang="en-US" dirty="0" err="1"/>
              <a:t>perro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Bañarse</a:t>
            </a:r>
            <a:r>
              <a:rPr lang="en-US" dirty="0"/>
              <a:t> en la </a:t>
            </a:r>
            <a:r>
              <a:rPr lang="en-US" dirty="0" err="1"/>
              <a:t>bañera</a:t>
            </a:r>
            <a:endParaRPr lang="en-US" dirty="0"/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26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/>
              <a:t>Which of the following words doesn't belong in the group?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Afeitarse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Maquillarse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Acostarse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 err="1"/>
              <a:t>Cepillarse</a:t>
            </a:r>
            <a:r>
              <a:rPr lang="en-US" dirty="0"/>
              <a:t> los </a:t>
            </a:r>
            <a:r>
              <a:rPr lang="en-US" dirty="0" err="1"/>
              <a:t>dientes</a:t>
            </a:r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/>
              <a:t>Which of the following words doesn't belong in the group?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Las </a:t>
            </a:r>
            <a:r>
              <a:rPr lang="en-US" dirty="0" err="1"/>
              <a:t>piernas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 </a:t>
            </a:r>
            <a:r>
              <a:rPr lang="en-US" dirty="0" err="1"/>
              <a:t>oreja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Los </a:t>
            </a:r>
            <a:r>
              <a:rPr lang="en-US" dirty="0" err="1"/>
              <a:t>ojos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 </a:t>
            </a:r>
            <a:r>
              <a:rPr lang="en-US" dirty="0" err="1"/>
              <a:t>boca</a:t>
            </a:r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What words are used to describe parts of the body?</a:t>
            </a:r>
          </a:p>
          <a:p>
            <a:pPr marL="38100" indent="0">
              <a:buNone/>
            </a:pPr>
            <a:endParaRPr lang="en-US" dirty="0"/>
          </a:p>
          <a:p>
            <a:pPr marL="38100" indent="0">
              <a:buNone/>
            </a:pPr>
            <a:r>
              <a:rPr lang="en-US" dirty="0"/>
              <a:t>What verbs do we use to talk about things we do?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Manos a la </a:t>
            </a:r>
            <a:r>
              <a:rPr lang="en-US" dirty="0" err="1"/>
              <a:t>obra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Manos a la </a:t>
            </a:r>
            <a:r>
              <a:rPr lang="en-US" dirty="0" err="1"/>
              <a:t>obra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13.1.1: Recognize vocabulary related to parts of the body</a:t>
            </a:r>
            <a:endParaRPr lang="en-US" dirty="0"/>
          </a:p>
          <a:p>
            <a:pPr marL="0" indent="0">
              <a:buNone/>
            </a:pPr>
            <a:r>
              <a:rPr lang="en-US" sz="2000" dirty="0"/>
              <a:t>13.1.2: Understand spoken sentences related to parts of the body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33A63-B4D7-4CC6-A805-1807F37AA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Manos a la </a:t>
            </a:r>
            <a:r>
              <a:rPr lang="en-US" dirty="0" err="1"/>
              <a:t>obra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01C3-6DF9-43AD-86EA-295337FBF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100" indent="0">
              <a:buNone/>
            </a:pPr>
            <a:r>
              <a:rPr lang="en-US" dirty="0"/>
              <a:t>In this vocabulary section we’ll learn the parts of the body. As in many languages, a lot of Spanish idioms are formed with parts of the body.</a:t>
            </a:r>
          </a:p>
        </p:txBody>
      </p:sp>
    </p:spTree>
    <p:extLst>
      <p:ext uri="{BB962C8B-B14F-4D97-AF65-F5344CB8AC3E}">
        <p14:creationId xmlns:p14="http://schemas.microsoft.com/office/powerpoint/2010/main" val="209411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52F79-518D-40EE-AF62-3DDB9276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4745F-B995-431E-B37C-8771EAC57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8009" y="2206624"/>
            <a:ext cx="1419982" cy="414339"/>
          </a:xfrm>
        </p:spPr>
        <p:txBody>
          <a:bodyPr/>
          <a:lstStyle/>
          <a:p>
            <a:pPr marL="38100" indent="0">
              <a:buNone/>
            </a:pPr>
            <a:r>
              <a:rPr lang="en-US" dirty="0"/>
              <a:t>La </a:t>
            </a:r>
            <a:r>
              <a:rPr lang="en-US" dirty="0" err="1"/>
              <a:t>frente</a:t>
            </a:r>
          </a:p>
        </p:txBody>
      </p:sp>
      <p:pic>
        <p:nvPicPr>
          <p:cNvPr id="4" name="Picture 4" descr="forehead">
            <a:extLst>
              <a:ext uri="{FF2B5EF4-FFF2-40B4-BE49-F238E27FC236}">
                <a16:creationId xmlns:a16="http://schemas.microsoft.com/office/drawing/2014/main" id="{ECAF14EA-B7CF-4BB6-878C-ECBBCFA498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065" y="1715256"/>
            <a:ext cx="1398512" cy="1398512"/>
          </a:xfrm>
          <a:prstGeom prst="rect">
            <a:avLst/>
          </a:prstGeom>
        </p:spPr>
      </p:pic>
      <p:pic>
        <p:nvPicPr>
          <p:cNvPr id="6" name="Picture 6" descr="skin">
            <a:extLst>
              <a:ext uri="{FF2B5EF4-FFF2-40B4-BE49-F238E27FC236}">
                <a16:creationId xmlns:a16="http://schemas.microsoft.com/office/drawing/2014/main" id="{C65724E5-C784-4A8C-9BE3-58FDF0DF52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226" y="1712989"/>
            <a:ext cx="1398510" cy="1398512"/>
          </a:xfrm>
          <a:prstGeom prst="rect">
            <a:avLst/>
          </a:prstGeom>
        </p:spPr>
      </p:pic>
      <p:pic>
        <p:nvPicPr>
          <p:cNvPr id="8" name="Picture 8" descr="eyes">
            <a:extLst>
              <a:ext uri="{FF2B5EF4-FFF2-40B4-BE49-F238E27FC236}">
                <a16:creationId xmlns:a16="http://schemas.microsoft.com/office/drawing/2014/main" id="{A6D07E81-A792-477C-B291-3FBAB5AB01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3817" y="1710720"/>
            <a:ext cx="1398512" cy="1398512"/>
          </a:xfrm>
          <a:prstGeom prst="rect">
            <a:avLst/>
          </a:prstGeom>
        </p:spPr>
      </p:pic>
      <p:pic>
        <p:nvPicPr>
          <p:cNvPr id="10" name="Picture 10" descr="nose">
            <a:extLst>
              <a:ext uri="{FF2B5EF4-FFF2-40B4-BE49-F238E27FC236}">
                <a16:creationId xmlns:a16="http://schemas.microsoft.com/office/drawing/2014/main" id="{957CBB43-DAB2-4C12-8E4E-0ED474F77F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312" y="4913690"/>
            <a:ext cx="1398512" cy="1398512"/>
          </a:xfrm>
          <a:prstGeom prst="rect">
            <a:avLst/>
          </a:prstGeom>
        </p:spPr>
      </p:pic>
      <p:pic>
        <p:nvPicPr>
          <p:cNvPr id="12" name="Picture 12" descr="mouth">
            <a:extLst>
              <a:ext uri="{FF2B5EF4-FFF2-40B4-BE49-F238E27FC236}">
                <a16:creationId xmlns:a16="http://schemas.microsoft.com/office/drawing/2014/main" id="{DC0AC6CE-13CD-418F-B53A-43CFF9285F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471" y="4917471"/>
            <a:ext cx="1398512" cy="1404559"/>
          </a:xfrm>
          <a:prstGeom prst="rect">
            <a:avLst/>
          </a:prstGeom>
        </p:spPr>
      </p:pic>
      <p:pic>
        <p:nvPicPr>
          <p:cNvPr id="14" name="Picture 14" descr="teeth">
            <a:extLst>
              <a:ext uri="{FF2B5EF4-FFF2-40B4-BE49-F238E27FC236}">
                <a16:creationId xmlns:a16="http://schemas.microsoft.com/office/drawing/2014/main" id="{5A28E7D2-234F-4D26-8961-FDCDDEF493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3061" y="4921250"/>
            <a:ext cx="1398512" cy="1398512"/>
          </a:xfrm>
          <a:prstGeom prst="rect">
            <a:avLst/>
          </a:prstGeom>
        </p:spPr>
      </p:pic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CC33B11D-766B-49EA-82E9-A7F7B651B1A2}"/>
              </a:ext>
            </a:extLst>
          </p:cNvPr>
          <p:cNvSpPr txBox="1">
            <a:spLocks/>
          </p:cNvSpPr>
          <p:nvPr/>
        </p:nvSpPr>
        <p:spPr>
          <a:xfrm>
            <a:off x="9892695" y="5455405"/>
            <a:ext cx="1710267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dientes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03A9EC75-B523-4182-AB66-D093344F8302}"/>
              </a:ext>
            </a:extLst>
          </p:cNvPr>
          <p:cNvSpPr txBox="1">
            <a:spLocks/>
          </p:cNvSpPr>
          <p:nvPr/>
        </p:nvSpPr>
        <p:spPr>
          <a:xfrm>
            <a:off x="6089952" y="5456614"/>
            <a:ext cx="141998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Font typeface="Arial"/>
              <a:buNone/>
            </a:pPr>
            <a:r>
              <a:rPr lang="en-US" dirty="0"/>
              <a:t>La </a:t>
            </a:r>
            <a:r>
              <a:rPr lang="en-US" dirty="0" err="1"/>
              <a:t>boca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C6187F42-F9E0-4938-A26F-C40CCE6F65CF}"/>
              </a:ext>
            </a:extLst>
          </p:cNvPr>
          <p:cNvSpPr txBox="1">
            <a:spLocks/>
          </p:cNvSpPr>
          <p:nvPr/>
        </p:nvSpPr>
        <p:spPr>
          <a:xfrm>
            <a:off x="2335590" y="5457824"/>
            <a:ext cx="141998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Font typeface="Arial"/>
              <a:buNone/>
            </a:pPr>
            <a:r>
              <a:rPr lang="en-US" dirty="0"/>
              <a:t>La </a:t>
            </a:r>
            <a:r>
              <a:rPr lang="en-US" dirty="0" err="1"/>
              <a:t>nariz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2CE5B924-5850-4F0F-99BE-74738DA66983}"/>
              </a:ext>
            </a:extLst>
          </p:cNvPr>
          <p:cNvSpPr txBox="1">
            <a:spLocks/>
          </p:cNvSpPr>
          <p:nvPr/>
        </p:nvSpPr>
        <p:spPr>
          <a:xfrm>
            <a:off x="9890276" y="2157033"/>
            <a:ext cx="141998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ojos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D5F88FDE-9417-48EA-97E6-15588FE2B7A0}"/>
              </a:ext>
            </a:extLst>
          </p:cNvPr>
          <p:cNvSpPr txBox="1">
            <a:spLocks/>
          </p:cNvSpPr>
          <p:nvPr/>
        </p:nvSpPr>
        <p:spPr>
          <a:xfrm>
            <a:off x="6093580" y="2206624"/>
            <a:ext cx="141998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Font typeface="Arial"/>
              <a:buNone/>
            </a:pPr>
            <a:r>
              <a:rPr lang="en-US" dirty="0"/>
              <a:t>La </a:t>
            </a:r>
            <a:r>
              <a:rPr lang="en-US" dirty="0" err="1"/>
              <a:t>piel</a:t>
            </a:r>
          </a:p>
        </p:txBody>
      </p:sp>
    </p:spTree>
    <p:extLst>
      <p:ext uri="{BB962C8B-B14F-4D97-AF65-F5344CB8AC3E}">
        <p14:creationId xmlns:p14="http://schemas.microsoft.com/office/powerpoint/2010/main" val="4147230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neck">
            <a:extLst>
              <a:ext uri="{FF2B5EF4-FFF2-40B4-BE49-F238E27FC236}">
                <a16:creationId xmlns:a16="http://schemas.microsoft.com/office/drawing/2014/main" id="{2F6BFC0B-A950-4437-831A-24F92C1A0D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923" y="1697113"/>
            <a:ext cx="1438275" cy="1438275"/>
          </a:xfrm>
          <a:prstGeom prst="rect">
            <a:avLst/>
          </a:prstGeom>
        </p:spPr>
      </p:pic>
      <p:pic>
        <p:nvPicPr>
          <p:cNvPr id="9" name="Picture 10" descr="lips">
            <a:extLst>
              <a:ext uri="{FF2B5EF4-FFF2-40B4-BE49-F238E27FC236}">
                <a16:creationId xmlns:a16="http://schemas.microsoft.com/office/drawing/2014/main" id="{9159B884-624F-47A1-8152-8624467755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0036" y="1676702"/>
            <a:ext cx="1438275" cy="1438275"/>
          </a:xfrm>
          <a:prstGeom prst="rect">
            <a:avLst/>
          </a:prstGeom>
        </p:spPr>
      </p:pic>
      <p:pic>
        <p:nvPicPr>
          <p:cNvPr id="16" name="Picture 16" descr="tongue">
            <a:extLst>
              <a:ext uri="{FF2B5EF4-FFF2-40B4-BE49-F238E27FC236}">
                <a16:creationId xmlns:a16="http://schemas.microsoft.com/office/drawing/2014/main" id="{397951FB-9533-45A2-B234-57E452E1C9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7595" y="1708452"/>
            <a:ext cx="1428750" cy="1428750"/>
          </a:xfrm>
          <a:prstGeom prst="rect">
            <a:avLst/>
          </a:prstGeom>
        </p:spPr>
      </p:pic>
      <p:pic>
        <p:nvPicPr>
          <p:cNvPr id="18" name="Picture 18" descr="brain">
            <a:extLst>
              <a:ext uri="{FF2B5EF4-FFF2-40B4-BE49-F238E27FC236}">
                <a16:creationId xmlns:a16="http://schemas.microsoft.com/office/drawing/2014/main" id="{F3619282-950E-44E7-AD1F-4255D5FCF7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899" y="4911423"/>
            <a:ext cx="1428750" cy="1428750"/>
          </a:xfrm>
          <a:prstGeom prst="rect">
            <a:avLst/>
          </a:prstGeom>
        </p:spPr>
      </p:pic>
      <p:pic>
        <p:nvPicPr>
          <p:cNvPr id="20" name="Picture 20" descr="(inner) ear">
            <a:extLst>
              <a:ext uri="{FF2B5EF4-FFF2-40B4-BE49-F238E27FC236}">
                <a16:creationId xmlns:a16="http://schemas.microsoft.com/office/drawing/2014/main" id="{96FACA85-501D-46A7-8260-4FD416E7A8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7250" y="4909155"/>
            <a:ext cx="1428750" cy="1428750"/>
          </a:xfrm>
          <a:prstGeom prst="rect">
            <a:avLst/>
          </a:prstGeom>
        </p:spPr>
      </p:pic>
      <p:pic>
        <p:nvPicPr>
          <p:cNvPr id="22" name="Picture 22" descr="(outer) ear">
            <a:extLst>
              <a:ext uri="{FF2B5EF4-FFF2-40B4-BE49-F238E27FC236}">
                <a16:creationId xmlns:a16="http://schemas.microsoft.com/office/drawing/2014/main" id="{14A4EE20-0B41-408E-9A0D-6E6760421D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0792" y="4918982"/>
            <a:ext cx="1428750" cy="1428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352F79-518D-40EE-AF62-3DDB9276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4745F-B995-431E-B37C-8771EAC57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8009" y="2206624"/>
            <a:ext cx="1419982" cy="414339"/>
          </a:xfrm>
        </p:spPr>
        <p:txBody>
          <a:bodyPr/>
          <a:lstStyle/>
          <a:p>
            <a:pPr marL="38100" indent="0">
              <a:buNone/>
            </a:pPr>
            <a:r>
              <a:rPr lang="en-US" dirty="0"/>
              <a:t>El </a:t>
            </a:r>
            <a:r>
              <a:rPr lang="en-US" dirty="0" err="1"/>
              <a:t>cuello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CC33B11D-766B-49EA-82E9-A7F7B651B1A2}"/>
              </a:ext>
            </a:extLst>
          </p:cNvPr>
          <p:cNvSpPr txBox="1">
            <a:spLocks/>
          </p:cNvSpPr>
          <p:nvPr/>
        </p:nvSpPr>
        <p:spPr>
          <a:xfrm>
            <a:off x="9892695" y="5455405"/>
            <a:ext cx="1710267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La </a:t>
            </a:r>
            <a:r>
              <a:rPr lang="en-US" dirty="0" err="1"/>
              <a:t>oreja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03A9EC75-B523-4182-AB66-D093344F8302}"/>
              </a:ext>
            </a:extLst>
          </p:cNvPr>
          <p:cNvSpPr txBox="1">
            <a:spLocks/>
          </p:cNvSpPr>
          <p:nvPr/>
        </p:nvSpPr>
        <p:spPr>
          <a:xfrm>
            <a:off x="6089952" y="5456614"/>
            <a:ext cx="141998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El </a:t>
            </a:r>
            <a:r>
              <a:rPr lang="en-US" dirty="0" err="1"/>
              <a:t>oído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C6187F42-F9E0-4938-A26F-C40CCE6F65CF}"/>
              </a:ext>
            </a:extLst>
          </p:cNvPr>
          <p:cNvSpPr txBox="1">
            <a:spLocks/>
          </p:cNvSpPr>
          <p:nvPr/>
        </p:nvSpPr>
        <p:spPr>
          <a:xfrm>
            <a:off x="2341637" y="5457824"/>
            <a:ext cx="1607458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El </a:t>
            </a:r>
            <a:r>
              <a:rPr lang="en-US" dirty="0" err="1"/>
              <a:t>cerebro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2CE5B924-5850-4F0F-99BE-74738DA66983}"/>
              </a:ext>
            </a:extLst>
          </p:cNvPr>
          <p:cNvSpPr txBox="1">
            <a:spLocks/>
          </p:cNvSpPr>
          <p:nvPr/>
        </p:nvSpPr>
        <p:spPr>
          <a:xfrm>
            <a:off x="9884229" y="2157033"/>
            <a:ext cx="1764695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La </a:t>
            </a:r>
            <a:r>
              <a:rPr lang="en-US" dirty="0" err="1"/>
              <a:t>lengua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D5F88FDE-9417-48EA-97E6-15588FE2B7A0}"/>
              </a:ext>
            </a:extLst>
          </p:cNvPr>
          <p:cNvSpPr txBox="1">
            <a:spLocks/>
          </p:cNvSpPr>
          <p:nvPr/>
        </p:nvSpPr>
        <p:spPr>
          <a:xfrm>
            <a:off x="6093580" y="2206624"/>
            <a:ext cx="1553029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labios</a:t>
            </a:r>
          </a:p>
        </p:txBody>
      </p:sp>
    </p:spTree>
    <p:extLst>
      <p:ext uri="{BB962C8B-B14F-4D97-AF65-F5344CB8AC3E}">
        <p14:creationId xmlns:p14="http://schemas.microsoft.com/office/powerpoint/2010/main" val="127289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8" descr="hands">
            <a:extLst>
              <a:ext uri="{FF2B5EF4-FFF2-40B4-BE49-F238E27FC236}">
                <a16:creationId xmlns:a16="http://schemas.microsoft.com/office/drawing/2014/main" id="{C6A8F6C6-E0E2-4874-9625-453129D831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631" y="1703917"/>
            <a:ext cx="1428750" cy="1428750"/>
          </a:xfrm>
          <a:prstGeom prst="rect">
            <a:avLst/>
          </a:prstGeom>
        </p:spPr>
      </p:pic>
      <p:pic>
        <p:nvPicPr>
          <p:cNvPr id="21" name="Picture 22" descr="fingers">
            <a:extLst>
              <a:ext uri="{FF2B5EF4-FFF2-40B4-BE49-F238E27FC236}">
                <a16:creationId xmlns:a16="http://schemas.microsoft.com/office/drawing/2014/main" id="{2A41973E-120F-4098-AB38-A64F6055B8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0792" y="1695601"/>
            <a:ext cx="1428750" cy="1428750"/>
          </a:xfrm>
          <a:prstGeom prst="rect">
            <a:avLst/>
          </a:prstGeom>
        </p:spPr>
      </p:pic>
      <p:pic>
        <p:nvPicPr>
          <p:cNvPr id="24" name="Picture 24" descr="toes">
            <a:extLst>
              <a:ext uri="{FF2B5EF4-FFF2-40B4-BE49-F238E27FC236}">
                <a16:creationId xmlns:a16="http://schemas.microsoft.com/office/drawing/2014/main" id="{7AB81D3C-B1D6-44CF-8500-5F64A9ACCD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60619" y="1699381"/>
            <a:ext cx="1428750" cy="1428750"/>
          </a:xfrm>
          <a:prstGeom prst="rect">
            <a:avLst/>
          </a:prstGeom>
        </p:spPr>
      </p:pic>
      <p:pic>
        <p:nvPicPr>
          <p:cNvPr id="26" name="Picture 26" descr="arms">
            <a:extLst>
              <a:ext uri="{FF2B5EF4-FFF2-40B4-BE49-F238E27FC236}">
                <a16:creationId xmlns:a16="http://schemas.microsoft.com/office/drawing/2014/main" id="{53DE477B-2F98-4DD4-8BF7-2A547BC9C4C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923" y="4908399"/>
            <a:ext cx="1428750" cy="1428750"/>
          </a:xfrm>
          <a:prstGeom prst="rect">
            <a:avLst/>
          </a:prstGeom>
        </p:spPr>
      </p:pic>
      <p:pic>
        <p:nvPicPr>
          <p:cNvPr id="28" name="Picture 28" descr="bones">
            <a:extLst>
              <a:ext uri="{FF2B5EF4-FFF2-40B4-BE49-F238E27FC236}">
                <a16:creationId xmlns:a16="http://schemas.microsoft.com/office/drawing/2014/main" id="{1B044FBF-6364-4A60-BF33-A72B9580A4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6083" y="4912179"/>
            <a:ext cx="1428750" cy="1428750"/>
          </a:xfrm>
          <a:prstGeom prst="rect">
            <a:avLst/>
          </a:prstGeom>
        </p:spPr>
      </p:pic>
      <p:pic>
        <p:nvPicPr>
          <p:cNvPr id="31" name="Picture 32" descr="muscles">
            <a:extLst>
              <a:ext uri="{FF2B5EF4-FFF2-40B4-BE49-F238E27FC236}">
                <a16:creationId xmlns:a16="http://schemas.microsoft.com/office/drawing/2014/main" id="{AD4921DB-93A2-49F9-8A81-016392CF00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3815" y="4922006"/>
            <a:ext cx="1428750" cy="1428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352F79-518D-40EE-AF62-3DDB9276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4745F-B995-431E-B37C-8771EAC57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8009" y="2206624"/>
            <a:ext cx="1577220" cy="414339"/>
          </a:xfrm>
        </p:spPr>
        <p:txBody>
          <a:bodyPr/>
          <a:lstStyle/>
          <a:p>
            <a:pPr marL="38100" indent="0">
              <a:buNone/>
            </a:pPr>
            <a:r>
              <a:rPr lang="en-US" dirty="0"/>
              <a:t>Las manos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CC33B11D-766B-49EA-82E9-A7F7B651B1A2}"/>
              </a:ext>
            </a:extLst>
          </p:cNvPr>
          <p:cNvSpPr txBox="1">
            <a:spLocks/>
          </p:cNvSpPr>
          <p:nvPr/>
        </p:nvSpPr>
        <p:spPr>
          <a:xfrm>
            <a:off x="9892695" y="5455405"/>
            <a:ext cx="1952171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músculos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03A9EC75-B523-4182-AB66-D093344F8302}"/>
              </a:ext>
            </a:extLst>
          </p:cNvPr>
          <p:cNvSpPr txBox="1">
            <a:spLocks/>
          </p:cNvSpPr>
          <p:nvPr/>
        </p:nvSpPr>
        <p:spPr>
          <a:xfrm>
            <a:off x="6089952" y="5456614"/>
            <a:ext cx="1637696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huesos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C6187F42-F9E0-4938-A26F-C40CCE6F65CF}"/>
              </a:ext>
            </a:extLst>
          </p:cNvPr>
          <p:cNvSpPr txBox="1">
            <a:spLocks/>
          </p:cNvSpPr>
          <p:nvPr/>
        </p:nvSpPr>
        <p:spPr>
          <a:xfrm>
            <a:off x="2341637" y="5457824"/>
            <a:ext cx="1607458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brazos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2CE5B924-5850-4F0F-99BE-74738DA66983}"/>
              </a:ext>
            </a:extLst>
          </p:cNvPr>
          <p:cNvSpPr txBox="1">
            <a:spLocks/>
          </p:cNvSpPr>
          <p:nvPr/>
        </p:nvSpPr>
        <p:spPr>
          <a:xfrm>
            <a:off x="9884229" y="2157033"/>
            <a:ext cx="2006599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dedos</a:t>
            </a:r>
            <a:r>
              <a:rPr lang="en-US" dirty="0"/>
              <a:t> de pie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D5F88FDE-9417-48EA-97E6-15588FE2B7A0}"/>
              </a:ext>
            </a:extLst>
          </p:cNvPr>
          <p:cNvSpPr txBox="1">
            <a:spLocks/>
          </p:cNvSpPr>
          <p:nvPr/>
        </p:nvSpPr>
        <p:spPr>
          <a:xfrm>
            <a:off x="6093580" y="2206624"/>
            <a:ext cx="2048933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</a:t>
            </a:r>
            <a:r>
              <a:rPr lang="en-US" dirty="0" err="1"/>
              <a:t>dedos</a:t>
            </a:r>
            <a:r>
              <a:rPr lang="en-US" dirty="0"/>
              <a:t> (de las manos)</a:t>
            </a:r>
          </a:p>
        </p:txBody>
      </p:sp>
    </p:spTree>
    <p:extLst>
      <p:ext uri="{BB962C8B-B14F-4D97-AF65-F5344CB8AC3E}">
        <p14:creationId xmlns:p14="http://schemas.microsoft.com/office/powerpoint/2010/main" val="2505591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back">
            <a:extLst>
              <a:ext uri="{FF2B5EF4-FFF2-40B4-BE49-F238E27FC236}">
                <a16:creationId xmlns:a16="http://schemas.microsoft.com/office/drawing/2014/main" id="{EAD8A90F-81F9-462F-8E0E-4083CD458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923" y="1691065"/>
            <a:ext cx="1428750" cy="1428750"/>
          </a:xfrm>
          <a:prstGeom prst="rect">
            <a:avLst/>
          </a:prstGeom>
        </p:spPr>
      </p:pic>
      <p:pic>
        <p:nvPicPr>
          <p:cNvPr id="7" name="Picture 7" descr="chest">
            <a:extLst>
              <a:ext uri="{FF2B5EF4-FFF2-40B4-BE49-F238E27FC236}">
                <a16:creationId xmlns:a16="http://schemas.microsoft.com/office/drawing/2014/main" id="{54FA1FB4-C511-4A70-AD09-0E983BB05E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179" y="1694845"/>
            <a:ext cx="1428750" cy="1428750"/>
          </a:xfrm>
          <a:prstGeom prst="rect">
            <a:avLst/>
          </a:prstGeom>
        </p:spPr>
      </p:pic>
      <p:pic>
        <p:nvPicPr>
          <p:cNvPr id="10" name="Picture 10" descr="stomach">
            <a:extLst>
              <a:ext uri="{FF2B5EF4-FFF2-40B4-BE49-F238E27FC236}">
                <a16:creationId xmlns:a16="http://schemas.microsoft.com/office/drawing/2014/main" id="{00012C02-6810-4389-A211-A0C2306008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3815" y="1698625"/>
            <a:ext cx="1428750" cy="1428750"/>
          </a:xfrm>
          <a:prstGeom prst="rect">
            <a:avLst/>
          </a:prstGeom>
        </p:spPr>
      </p:pic>
      <p:pic>
        <p:nvPicPr>
          <p:cNvPr id="12" name="Picture 12" descr="legs">
            <a:extLst>
              <a:ext uri="{FF2B5EF4-FFF2-40B4-BE49-F238E27FC236}">
                <a16:creationId xmlns:a16="http://schemas.microsoft.com/office/drawing/2014/main" id="{4AA5D87D-36D2-4777-8696-A7474DED61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0167" y="4913690"/>
            <a:ext cx="1428750" cy="1428750"/>
          </a:xfrm>
          <a:prstGeom prst="rect">
            <a:avLst/>
          </a:prstGeom>
        </p:spPr>
      </p:pic>
      <p:pic>
        <p:nvPicPr>
          <p:cNvPr id="14" name="Picture 14" descr="feet">
            <a:extLst>
              <a:ext uri="{FF2B5EF4-FFF2-40B4-BE49-F238E27FC236}">
                <a16:creationId xmlns:a16="http://schemas.microsoft.com/office/drawing/2014/main" id="{A8883022-48B5-47AD-A1AC-6E4A19DFB2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3470" y="4923518"/>
            <a:ext cx="1428750" cy="14287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352F79-518D-40EE-AF62-3DDB9276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4745F-B995-431E-B37C-8771EAC57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8009" y="2206624"/>
            <a:ext cx="1673982" cy="414339"/>
          </a:xfrm>
        </p:spPr>
        <p:txBody>
          <a:bodyPr/>
          <a:lstStyle/>
          <a:p>
            <a:pPr marL="38100" indent="0">
              <a:buNone/>
            </a:pPr>
            <a:r>
              <a:rPr lang="en-US" dirty="0"/>
              <a:t>La </a:t>
            </a:r>
            <a:r>
              <a:rPr lang="en-US" dirty="0" err="1"/>
              <a:t>espalda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03A9EC75-B523-4182-AB66-D093344F8302}"/>
              </a:ext>
            </a:extLst>
          </p:cNvPr>
          <p:cNvSpPr txBox="1">
            <a:spLocks/>
          </p:cNvSpPr>
          <p:nvPr/>
        </p:nvSpPr>
        <p:spPr>
          <a:xfrm>
            <a:off x="6089952" y="5456614"/>
            <a:ext cx="141998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Los pies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C6187F42-F9E0-4938-A26F-C40CCE6F65CF}"/>
              </a:ext>
            </a:extLst>
          </p:cNvPr>
          <p:cNvSpPr txBox="1">
            <a:spLocks/>
          </p:cNvSpPr>
          <p:nvPr/>
        </p:nvSpPr>
        <p:spPr>
          <a:xfrm>
            <a:off x="2341637" y="5457824"/>
            <a:ext cx="1764696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Las </a:t>
            </a:r>
            <a:r>
              <a:rPr lang="en-US" dirty="0" err="1"/>
              <a:t>piernas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2CE5B924-5850-4F0F-99BE-74738DA66983}"/>
              </a:ext>
            </a:extLst>
          </p:cNvPr>
          <p:cNvSpPr txBox="1">
            <a:spLocks/>
          </p:cNvSpPr>
          <p:nvPr/>
        </p:nvSpPr>
        <p:spPr>
          <a:xfrm>
            <a:off x="9884229" y="2157033"/>
            <a:ext cx="1861456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El </a:t>
            </a:r>
            <a:r>
              <a:rPr lang="en-US" dirty="0" err="1"/>
              <a:t>estómago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D5F88FDE-9417-48EA-97E6-15588FE2B7A0}"/>
              </a:ext>
            </a:extLst>
          </p:cNvPr>
          <p:cNvSpPr txBox="1">
            <a:spLocks/>
          </p:cNvSpPr>
          <p:nvPr/>
        </p:nvSpPr>
        <p:spPr>
          <a:xfrm>
            <a:off x="6093580" y="2206624"/>
            <a:ext cx="1553029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/>
              <a:t>El </a:t>
            </a:r>
            <a:r>
              <a:rPr lang="en-US" dirty="0" err="1"/>
              <a:t>pecho</a:t>
            </a:r>
          </a:p>
        </p:txBody>
      </p:sp>
    </p:spTree>
    <p:extLst>
      <p:ext uri="{BB962C8B-B14F-4D97-AF65-F5344CB8AC3E}">
        <p14:creationId xmlns:p14="http://schemas.microsoft.com/office/powerpoint/2010/main" val="3453824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52F79-518D-40EE-AF62-3DDB92763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046BE00C-7660-4904-8FDE-A69F93938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2672291"/>
            <a:ext cx="1698172" cy="414339"/>
          </a:xfrm>
        </p:spPr>
        <p:txBody>
          <a:bodyPr/>
          <a:lstStyle/>
          <a:p>
            <a:pPr marL="38100" indent="0">
              <a:buNone/>
            </a:pPr>
            <a:r>
              <a:rPr lang="en-US" dirty="0" err="1"/>
              <a:t>Afeitarse</a:t>
            </a:r>
          </a:p>
        </p:txBody>
      </p:sp>
      <p:pic>
        <p:nvPicPr>
          <p:cNvPr id="19" name="Picture 19" descr="brush one&amp;#39;s teeth">
            <a:extLst>
              <a:ext uri="{FF2B5EF4-FFF2-40B4-BE49-F238E27FC236}">
                <a16:creationId xmlns:a16="http://schemas.microsoft.com/office/drawing/2014/main" id="{AAEC1398-FDB6-4F48-987C-A54C4650B0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0934" y="1713745"/>
            <a:ext cx="952500" cy="952500"/>
          </a:xfrm>
          <a:prstGeom prst="rect">
            <a:avLst/>
          </a:prstGeom>
        </p:spPr>
      </p:pic>
      <p:pic>
        <p:nvPicPr>
          <p:cNvPr id="22" name="Picture 22" descr="brush one&amp;#39;s hair">
            <a:extLst>
              <a:ext uri="{FF2B5EF4-FFF2-40B4-BE49-F238E27FC236}">
                <a16:creationId xmlns:a16="http://schemas.microsoft.com/office/drawing/2014/main" id="{484F6BC2-BCE1-496E-82AD-63C75B6F25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6238" y="4463143"/>
            <a:ext cx="952500" cy="952500"/>
          </a:xfrm>
          <a:prstGeom prst="rect">
            <a:avLst/>
          </a:prstGeom>
        </p:spPr>
      </p:pic>
      <p:pic>
        <p:nvPicPr>
          <p:cNvPr id="25" name="Picture 26" descr="comb">
            <a:extLst>
              <a:ext uri="{FF2B5EF4-FFF2-40B4-BE49-F238E27FC236}">
                <a16:creationId xmlns:a16="http://schemas.microsoft.com/office/drawing/2014/main" id="{501952C3-9963-429A-B6B8-F999C01E81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0018" y="1715257"/>
            <a:ext cx="952500" cy="952500"/>
          </a:xfrm>
          <a:prstGeom prst="rect">
            <a:avLst/>
          </a:prstGeom>
        </p:spPr>
      </p:pic>
      <p:pic>
        <p:nvPicPr>
          <p:cNvPr id="29" name="Picture 32" descr="shave">
            <a:extLst>
              <a:ext uri="{FF2B5EF4-FFF2-40B4-BE49-F238E27FC236}">
                <a16:creationId xmlns:a16="http://schemas.microsoft.com/office/drawing/2014/main" id="{3AC24F38-ED88-4096-8949-F273396792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036" y="1712989"/>
            <a:ext cx="952500" cy="952500"/>
          </a:xfrm>
          <a:prstGeom prst="rect">
            <a:avLst/>
          </a:prstGeom>
        </p:spPr>
      </p:pic>
      <p:pic>
        <p:nvPicPr>
          <p:cNvPr id="35" name="Picture 36" descr="get dressed">
            <a:extLst>
              <a:ext uri="{FF2B5EF4-FFF2-40B4-BE49-F238E27FC236}">
                <a16:creationId xmlns:a16="http://schemas.microsoft.com/office/drawing/2014/main" id="{8D9FFEC1-C4BE-424B-8960-E656FB693B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3959" y="4468435"/>
            <a:ext cx="952500" cy="952500"/>
          </a:xfrm>
          <a:prstGeom prst="rect">
            <a:avLst/>
          </a:prstGeom>
        </p:spPr>
      </p:pic>
      <p:pic>
        <p:nvPicPr>
          <p:cNvPr id="39" name="Picture 39" descr="put on makeup">
            <a:extLst>
              <a:ext uri="{FF2B5EF4-FFF2-40B4-BE49-F238E27FC236}">
                <a16:creationId xmlns:a16="http://schemas.microsoft.com/office/drawing/2014/main" id="{292DA3D4-0F13-4A3E-9676-D3C4D6435C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06214" y="1823358"/>
            <a:ext cx="952500" cy="952500"/>
          </a:xfrm>
          <a:prstGeom prst="rect">
            <a:avLst/>
          </a:prstGeom>
        </p:spPr>
      </p:pic>
      <p:pic>
        <p:nvPicPr>
          <p:cNvPr id="41" name="Picture 41" descr="lay down">
            <a:extLst>
              <a:ext uri="{FF2B5EF4-FFF2-40B4-BE49-F238E27FC236}">
                <a16:creationId xmlns:a16="http://schemas.microsoft.com/office/drawing/2014/main" id="{EB8EB55A-73B3-450A-BFA8-E088F4BBDF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03946" y="4463899"/>
            <a:ext cx="952500" cy="952500"/>
          </a:xfrm>
          <a:prstGeom prst="rect">
            <a:avLst/>
          </a:prstGeom>
        </p:spPr>
      </p:pic>
      <p:pic>
        <p:nvPicPr>
          <p:cNvPr id="43" name="Picture 43" descr="sit">
            <a:extLst>
              <a:ext uri="{FF2B5EF4-FFF2-40B4-BE49-F238E27FC236}">
                <a16:creationId xmlns:a16="http://schemas.microsoft.com/office/drawing/2014/main" id="{25C86969-133E-42C0-842E-A6A955904E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9107" y="4467679"/>
            <a:ext cx="952500" cy="952500"/>
          </a:xfrm>
          <a:prstGeom prst="rect">
            <a:avLst/>
          </a:prstGeom>
        </p:spPr>
      </p:pic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B03647D0-33BA-4DDA-8F61-FFD5F77D1456}"/>
              </a:ext>
            </a:extLst>
          </p:cNvPr>
          <p:cNvSpPr txBox="1">
            <a:spLocks/>
          </p:cNvSpPr>
          <p:nvPr/>
        </p:nvSpPr>
        <p:spPr>
          <a:xfrm>
            <a:off x="3591075" y="2673501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Peinarse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05377034-8294-43D2-9E0D-D69053CC7790}"/>
              </a:ext>
            </a:extLst>
          </p:cNvPr>
          <p:cNvSpPr txBox="1">
            <a:spLocks/>
          </p:cNvSpPr>
          <p:nvPr/>
        </p:nvSpPr>
        <p:spPr>
          <a:xfrm>
            <a:off x="6693504" y="2673501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Cepillarse</a:t>
            </a:r>
            <a:r>
              <a:rPr lang="en-US" dirty="0"/>
              <a:t> los </a:t>
            </a:r>
            <a:r>
              <a:rPr lang="en-US" dirty="0" err="1"/>
              <a:t>dientes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46734042-D0CE-4322-BF52-DD48D4FDB630}"/>
              </a:ext>
            </a:extLst>
          </p:cNvPr>
          <p:cNvSpPr txBox="1">
            <a:spLocks/>
          </p:cNvSpPr>
          <p:nvPr/>
        </p:nvSpPr>
        <p:spPr>
          <a:xfrm>
            <a:off x="9801980" y="2673501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Maquillarse</a:t>
            </a:r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902EF702-24C1-4B67-8933-814D7F848D3C}"/>
              </a:ext>
            </a:extLst>
          </p:cNvPr>
          <p:cNvSpPr txBox="1">
            <a:spLocks/>
          </p:cNvSpPr>
          <p:nvPr/>
        </p:nvSpPr>
        <p:spPr>
          <a:xfrm>
            <a:off x="833361" y="5419120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Sentarse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AE86D937-B99B-4AF4-87C7-21067C0D4B0F}"/>
              </a:ext>
            </a:extLst>
          </p:cNvPr>
          <p:cNvSpPr txBox="1">
            <a:spLocks/>
          </p:cNvSpPr>
          <p:nvPr/>
        </p:nvSpPr>
        <p:spPr>
          <a:xfrm>
            <a:off x="3591075" y="5419120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Cepillarse</a:t>
            </a:r>
            <a:r>
              <a:rPr lang="en-US" dirty="0"/>
              <a:t> el </a:t>
            </a:r>
            <a:r>
              <a:rPr lang="en-US" dirty="0" err="1"/>
              <a:t>pelo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34589988-4CCC-4917-B333-4836A3E0F79F}"/>
              </a:ext>
            </a:extLst>
          </p:cNvPr>
          <p:cNvSpPr txBox="1">
            <a:spLocks/>
          </p:cNvSpPr>
          <p:nvPr/>
        </p:nvSpPr>
        <p:spPr>
          <a:xfrm>
            <a:off x="6693504" y="5419120"/>
            <a:ext cx="1686077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Vestirse</a:t>
            </a:r>
            <a:r>
              <a:rPr lang="en-US" dirty="0"/>
              <a:t> (e&gt;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73" name="Text Placeholder 2">
            <a:extLst>
              <a:ext uri="{FF2B5EF4-FFF2-40B4-BE49-F238E27FC236}">
                <a16:creationId xmlns:a16="http://schemas.microsoft.com/office/drawing/2014/main" id="{2A9F196F-01B0-4423-A480-118804AA349B}"/>
              </a:ext>
            </a:extLst>
          </p:cNvPr>
          <p:cNvSpPr txBox="1">
            <a:spLocks/>
          </p:cNvSpPr>
          <p:nvPr/>
        </p:nvSpPr>
        <p:spPr>
          <a:xfrm>
            <a:off x="9808028" y="5419120"/>
            <a:ext cx="1698172" cy="414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342900" marR="0" lvl="0" indent="-304800" algn="l" rtl="0" ea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 eaLnBrk="1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38100" indent="0">
              <a:buNone/>
            </a:pPr>
            <a:r>
              <a:rPr lang="en-US" dirty="0" err="1"/>
              <a:t>Acostarse</a:t>
            </a:r>
            <a:r>
              <a:rPr lang="en-US" dirty="0"/>
              <a:t> (o&gt;</a:t>
            </a:r>
            <a:r>
              <a:rPr lang="en-US" dirty="0" err="1"/>
              <a:t>ue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8685584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1266</Words>
  <Application>Microsoft Macintosh PowerPoint</Application>
  <PresentationFormat>Widescreen</PresentationFormat>
  <Paragraphs>133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Century Gothic</vt:lpstr>
      <vt:lpstr>spanish</vt:lpstr>
      <vt:lpstr>Introductory Spanish</vt:lpstr>
      <vt:lpstr>Manos a la obra</vt:lpstr>
      <vt:lpstr>Learning Outcomes: Manos a la obra</vt:lpstr>
      <vt:lpstr>Introduction to Manos a la obra</vt:lpstr>
      <vt:lpstr>Vocabulario</vt:lpstr>
      <vt:lpstr>Vocabulario</vt:lpstr>
      <vt:lpstr>Vocabulario</vt:lpstr>
      <vt:lpstr>Vocabulario</vt:lpstr>
      <vt:lpstr>Vocabulario</vt:lpstr>
      <vt:lpstr>Vocabulario</vt:lpstr>
      <vt:lpstr>Ejercicios</vt:lpstr>
      <vt:lpstr>Actividad: Hace frío y luego calor</vt:lpstr>
      <vt:lpstr>Actividad: ¿Cuándo sí y cuándo no?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624</cp:revision>
  <dcterms:modified xsi:type="dcterms:W3CDTF">2020-07-05T00:09:09Z</dcterms:modified>
</cp:coreProperties>
</file>