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3"/>
  </p:notesMasterIdLst>
  <p:sldIdLst>
    <p:sldId id="296" r:id="rId2"/>
    <p:sldId id="257" r:id="rId3"/>
    <p:sldId id="258" r:id="rId4"/>
    <p:sldId id="283" r:id="rId5"/>
    <p:sldId id="259" r:id="rId6"/>
    <p:sldId id="276" r:id="rId7"/>
    <p:sldId id="261" r:id="rId8"/>
    <p:sldId id="262" r:id="rId9"/>
    <p:sldId id="285" r:id="rId10"/>
    <p:sldId id="286" r:id="rId11"/>
    <p:sldId id="287" r:id="rId12"/>
    <p:sldId id="288" r:id="rId13"/>
    <p:sldId id="289" r:id="rId14"/>
    <p:sldId id="303" r:id="rId15"/>
    <p:sldId id="304" r:id="rId16"/>
    <p:sldId id="305" r:id="rId17"/>
    <p:sldId id="306" r:id="rId18"/>
    <p:sldId id="282" r:id="rId19"/>
    <p:sldId id="302" r:id="rId20"/>
    <p:sldId id="284" r:id="rId21"/>
    <p:sldId id="273" r:id="rId2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h Liebman" initials="S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56" autoAdjust="0"/>
    <p:restoredTop sz="86385" autoAdjust="0"/>
  </p:normalViewPr>
  <p:slideViewPr>
    <p:cSldViewPr snapToGrid="0">
      <p:cViewPr varScale="1">
        <p:scale>
          <a:sx n="84" d="100"/>
          <a:sy n="84" d="100"/>
        </p:scale>
        <p:origin x="216" y="408"/>
      </p:cViewPr>
      <p:guideLst>
        <p:guide orient="horz" pos="2160"/>
        <p:guide pos="3840"/>
      </p:guideLst>
    </p:cSldViewPr>
  </p:slideViewPr>
  <p:outlineViewPr>
    <p:cViewPr>
      <p:scale>
        <a:sx n="33" d="100"/>
        <a:sy n="33" d="100"/>
      </p:scale>
      <p:origin x="0" y="4888"/>
    </p:cViewPr>
  </p:outlineViewPr>
  <p:notesTextViewPr>
    <p:cViewPr>
      <p:scale>
        <a:sx n="1" d="1"/>
        <a:sy n="1" d="1"/>
      </p:scale>
      <p:origin x="0" y="0"/>
    </p:cViewPr>
  </p:notesTextViewPr>
  <p:notesViewPr>
    <p:cSldViewPr snapToGrid="0">
      <p:cViewPr varScale="1">
        <p:scale>
          <a:sx n="52" d="100"/>
          <a:sy n="52" d="100"/>
        </p:scale>
        <p:origin x="20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Tahoma" panose="020B060403050404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Tahoma" panose="020B0604030504040204" pitchFamily="34" charset="0"/>
              </a:defRPr>
            </a:lvl1pPr>
          </a:lstStyle>
          <a:p>
            <a:fld id="{EE334AF8-4DBC-4D52-BC39-DA880392D7D5}" type="datetimeFigureOut">
              <a:rPr lang="en-US" smtClean="0"/>
              <a:pPr/>
              <a:t>7/21/20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Tahoma" panose="020B060403050404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Tahoma" panose="020B0604030504040204" pitchFamily="34" charset="0"/>
              </a:defRPr>
            </a:lvl1pPr>
          </a:lstStyle>
          <a:p>
            <a:fld id="{B1E6DF9A-4138-4CE9-A2AE-AB9413786FF0}" type="slidenum">
              <a:rPr lang="en-US" smtClean="0"/>
              <a:pPr/>
              <a:t>‹#›</a:t>
            </a:fld>
            <a:endParaRPr lang="en-US" dirty="0"/>
          </a:p>
        </p:txBody>
      </p:sp>
    </p:spTree>
    <p:extLst>
      <p:ext uri="{BB962C8B-B14F-4D97-AF65-F5344CB8AC3E}">
        <p14:creationId xmlns:p14="http://schemas.microsoft.com/office/powerpoint/2010/main" val="3376078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ahoma" panose="020B0604030504040204" pitchFamily="34" charset="0"/>
        <a:ea typeface="+mn-ea"/>
        <a:cs typeface="+mn-cs"/>
      </a:defRPr>
    </a:lvl1pPr>
    <a:lvl2pPr marL="457200" algn="l" defTabSz="914400" rtl="0" eaLnBrk="1" latinLnBrk="0" hangingPunct="1">
      <a:defRPr sz="1200" kern="1200">
        <a:solidFill>
          <a:schemeClr val="tx1"/>
        </a:solidFill>
        <a:latin typeface="Tahoma" panose="020B0604030504040204" pitchFamily="34" charset="0"/>
        <a:ea typeface="+mn-ea"/>
        <a:cs typeface="+mn-cs"/>
      </a:defRPr>
    </a:lvl2pPr>
    <a:lvl3pPr marL="914400" algn="l" defTabSz="914400" rtl="0" eaLnBrk="1" latinLnBrk="0" hangingPunct="1">
      <a:defRPr sz="1200" kern="1200">
        <a:solidFill>
          <a:schemeClr val="tx1"/>
        </a:solidFill>
        <a:latin typeface="Tahoma" panose="020B0604030504040204" pitchFamily="34" charset="0"/>
        <a:ea typeface="+mn-ea"/>
        <a:cs typeface="+mn-cs"/>
      </a:defRPr>
    </a:lvl3pPr>
    <a:lvl4pPr marL="1371600" algn="l" defTabSz="914400" rtl="0" eaLnBrk="1" latinLnBrk="0" hangingPunct="1">
      <a:defRPr sz="1200" kern="1200">
        <a:solidFill>
          <a:schemeClr val="tx1"/>
        </a:solidFill>
        <a:latin typeface="Tahoma" panose="020B0604030504040204" pitchFamily="34" charset="0"/>
        <a:ea typeface="+mn-ea"/>
        <a:cs typeface="+mn-cs"/>
      </a:defRPr>
    </a:lvl4pPr>
    <a:lvl5pPr marL="1828800" algn="l" defTabSz="914400" rtl="0" eaLnBrk="1" latinLnBrk="0" hangingPunct="1">
      <a:defRPr sz="1200" kern="1200">
        <a:solidFill>
          <a:schemeClr val="tx1"/>
        </a:solidFill>
        <a:latin typeface="Tahoma" panose="020B060403050404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courses.lumenlearning.com/wmopen-principlesofmarketing/" TargetMode="External"/><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hyperlink" Target="https://creativecommons.org/about/cc0" TargetMode="External"/><Relationship Id="rId4" Type="http://schemas.openxmlformats.org/officeDocument/2006/relationships/hyperlink" Target="https://unsplash.com/photos/_3Q3tsJ01nc" TargetMode="Externa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en.m.wikipedia.org/wiki/Marketing_mix#Lauterborn.27s_four_Cs" TargetMode="External"/><Relationship Id="rId2" Type="http://schemas.openxmlformats.org/officeDocument/2006/relationships/slide" Target="../slides/slide11.xml"/><Relationship Id="rId1" Type="http://schemas.openxmlformats.org/officeDocument/2006/relationships/notesMaster" Target="../notesMasters/notesMaster1.xml"/><Relationship Id="rId4" Type="http://schemas.openxmlformats.org/officeDocument/2006/relationships/hyperlink" Target="https://creativecommons.org/licenses/by-sa/4.0/"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en.m.wikipedia.org/wiki/Marketing_mix#Lauterborn.27s_four_Cs" TargetMode="External"/><Relationship Id="rId2" Type="http://schemas.openxmlformats.org/officeDocument/2006/relationships/slide" Target="../slides/slide12.xml"/><Relationship Id="rId1" Type="http://schemas.openxmlformats.org/officeDocument/2006/relationships/notesMaster" Target="../notesMasters/notesMaster1.xml"/><Relationship Id="rId4" Type="http://schemas.openxmlformats.org/officeDocument/2006/relationships/hyperlink" Target="https://creativecommons.org/licenses/by-sa/4.0/" TargetMode="Externa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en.m.wikipedia.org/wiki/Marketing_mix#Lauterborn.27s_four_Cs"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creativecommons.org/licenses/by-sa/4.0/"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flickr.com/photos/sevenfloorsdown/4543508614/"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s://creativecommons.org/licenses/by-nc-nd/4.0/"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flickr.com/photos/fogfish/4404316225"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creativecommons.org/licenses/by-sa/4.0/"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flickr.com/photos/124247024@N07/14086869112/"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creativecommons.org/licenses/by-sa/4.0/"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creativecommons.org/licenses/by-sa/4.0/"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en.m.wikipedia.org/wiki/Marketing_mix#Lauterborn.27s_four_Cs"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s://creativecommons.org/licenses/by-sa/4.0/"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en.m.wikipedia.org/wiki/Marketing_mix#Lauterborn.27s_four_Cs"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creativecommons.org/licenses/by-sa/4.0/"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none" strike="noStrike" kern="1200" dirty="0">
                <a:solidFill>
                  <a:schemeClr val="tx1"/>
                </a:solidFill>
                <a:effectLst/>
                <a:latin typeface="GillSans Light" panose="020B0402020204020204" pitchFamily="34" charset="0"/>
                <a:ea typeface="+mn-ea"/>
                <a:cs typeface="+mn-cs"/>
              </a:rPr>
              <a:t>All text in these slides is taken from  </a:t>
            </a:r>
            <a:r>
              <a:rPr lang="en-US" dirty="0">
                <a:hlinkClick r:id="rId3"/>
              </a:rPr>
              <a:t>https://courses.lumenlearning.com/wmopen-principlesofmarketing/</a:t>
            </a:r>
            <a:r>
              <a:rPr lang="en-US" sz="1200" b="0" i="0" u="none" strike="noStrike" kern="1200" dirty="0">
                <a:solidFill>
                  <a:schemeClr val="tx1"/>
                </a:solidFill>
                <a:effectLst/>
                <a:latin typeface="GillSans Light" panose="020B0402020204020204" pitchFamily="34" charset="0"/>
                <a:ea typeface="+mn-ea"/>
                <a:cs typeface="+mn-cs"/>
              </a:rPr>
              <a:t>, where it is published under one or more open licenses.</a:t>
            </a:r>
            <a:endParaRPr lang="en-US" b="0" dirty="0">
              <a:effectLst/>
              <a:latin typeface="GillSans Light" panose="020B0402020204020204" pitchFamily="34" charset="0"/>
            </a:endParaRPr>
          </a:p>
          <a:p>
            <a:r>
              <a:rPr lang="en-US" sz="1200" b="0" i="0" u="none" strike="noStrike" kern="1200" dirty="0">
                <a:solidFill>
                  <a:schemeClr val="tx1"/>
                </a:solidFill>
                <a:effectLst/>
                <a:latin typeface="GillSans Light" panose="020B0402020204020204" pitchFamily="34" charset="0"/>
                <a:ea typeface="+mn-ea"/>
                <a:cs typeface="+mn-cs"/>
              </a:rPr>
              <a:t>All images in these slides are attributed in the notes of the slide on which they appear and licensed as indicated.</a:t>
            </a:r>
          </a:p>
          <a:p>
            <a:endParaRPr lang="en-US" sz="1200" b="0" i="0" u="none" strike="noStrike" kern="1200" dirty="0">
              <a:solidFill>
                <a:schemeClr val="tx1"/>
              </a:solidFill>
              <a:effectLst/>
              <a:latin typeface="GillSans Light" panose="020B0402020204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Tahoma" panose="020B0604030504040204" pitchFamily="34" charset="0"/>
                <a:ea typeface="+mn-ea"/>
                <a:cs typeface="+mn-cs"/>
              </a:rPr>
              <a:t>Cover Image: "Shopping freak." Provided by: </a:t>
            </a:r>
            <a:r>
              <a:rPr lang="en-US" sz="1200" b="0" i="0" kern="1200" dirty="0" err="1">
                <a:solidFill>
                  <a:schemeClr val="tx1"/>
                </a:solidFill>
                <a:effectLst/>
                <a:latin typeface="Tahoma" panose="020B0604030504040204" pitchFamily="34" charset="0"/>
                <a:ea typeface="+mn-ea"/>
                <a:cs typeface="+mn-cs"/>
              </a:rPr>
              <a:t>freestocks.org</a:t>
            </a:r>
            <a:r>
              <a:rPr lang="en-US" sz="1200" b="0" i="0" kern="1200" dirty="0">
                <a:solidFill>
                  <a:schemeClr val="tx1"/>
                </a:solidFill>
                <a:effectLst/>
                <a:latin typeface="Tahoma" panose="020B0604030504040204" pitchFamily="34" charset="0"/>
                <a:ea typeface="+mn-ea"/>
                <a:cs typeface="+mn-cs"/>
              </a:rPr>
              <a:t>. Located at: </a:t>
            </a:r>
            <a:r>
              <a:rPr lang="en-US" sz="1200" b="0" i="0" u="sng" kern="1200" dirty="0">
                <a:solidFill>
                  <a:schemeClr val="tx1"/>
                </a:solidFill>
                <a:effectLst/>
                <a:latin typeface="Tahoma" panose="020B0604030504040204" pitchFamily="34" charset="0"/>
                <a:ea typeface="+mn-ea"/>
                <a:cs typeface="+mn-cs"/>
                <a:hlinkClick r:id="rId4"/>
              </a:rPr>
              <a:t>https://unsplash.com/photos/_3Q3tsJ01nc</a:t>
            </a:r>
            <a:r>
              <a:rPr lang="en-US" sz="1200" b="0" i="0" kern="1200" dirty="0">
                <a:solidFill>
                  <a:schemeClr val="tx1"/>
                </a:solidFill>
                <a:effectLst/>
                <a:latin typeface="Tahoma" panose="020B0604030504040204" pitchFamily="34" charset="0"/>
                <a:ea typeface="+mn-ea"/>
                <a:cs typeface="+mn-cs"/>
              </a:rPr>
              <a:t>. Content Type: CC Licensed Content, Shared Previously. License: </a:t>
            </a:r>
            <a:r>
              <a:rPr lang="en-US" sz="1200" b="0" i="0" u="sng" kern="1200" dirty="0">
                <a:solidFill>
                  <a:schemeClr val="tx1"/>
                </a:solidFill>
                <a:effectLst/>
                <a:latin typeface="Tahoma" panose="020B0604030504040204" pitchFamily="34" charset="0"/>
                <a:ea typeface="+mn-ea"/>
                <a:cs typeface="+mn-cs"/>
                <a:hlinkClick r:id="rId5"/>
              </a:rPr>
              <a:t>CC0: No Rights Reserved</a:t>
            </a:r>
            <a:r>
              <a:rPr lang="en-US" sz="1200" b="0" i="0" kern="1200" dirty="0">
                <a:solidFill>
                  <a:schemeClr val="tx1"/>
                </a:solidFill>
                <a:effectLst/>
                <a:latin typeface="Tahoma" panose="020B0604030504040204" pitchFamily="34" charset="0"/>
                <a:ea typeface="+mn-ea"/>
                <a:cs typeface="+mn-cs"/>
              </a:rPr>
              <a:t>.</a:t>
            </a:r>
            <a:endParaRPr lang="en-US" b="0" dirty="0">
              <a:latin typeface="GillSans Light" panose="020B0402020204020204" pitchFamily="34" charset="0"/>
            </a:endParaRPr>
          </a:p>
          <a:p>
            <a:endParaRPr lang="en-US" dirty="0"/>
          </a:p>
        </p:txBody>
      </p:sp>
      <p:sp>
        <p:nvSpPr>
          <p:cNvPr id="4" name="Slide Number Placeholder 3"/>
          <p:cNvSpPr>
            <a:spLocks noGrp="1"/>
          </p:cNvSpPr>
          <p:nvPr>
            <p:ph type="sldNum" sz="quarter" idx="5"/>
          </p:nvPr>
        </p:nvSpPr>
        <p:spPr/>
        <p:txBody>
          <a:bodyPr/>
          <a:lstStyle/>
          <a:p>
            <a:fld id="{B1E6DF9A-4138-4CE9-A2AE-AB9413786FF0}" type="slidenum">
              <a:rPr lang="en-US" smtClean="0"/>
              <a:pPr/>
              <a:t>1</a:t>
            </a:fld>
            <a:endParaRPr lang="en-US" dirty="0"/>
          </a:p>
        </p:txBody>
      </p:sp>
    </p:spTree>
    <p:extLst>
      <p:ext uri="{BB962C8B-B14F-4D97-AF65-F5344CB8AC3E}">
        <p14:creationId xmlns:p14="http://schemas.microsoft.com/office/powerpoint/2010/main" val="16843393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Adapted from 4 Ps and 4 Cs chart. </a:t>
            </a:r>
            <a:r>
              <a:rPr lang="en-US" b="1" dirty="0"/>
              <a:t>Provided by</a:t>
            </a:r>
            <a:r>
              <a:rPr lang="en-US" dirty="0"/>
              <a:t>: Wikipedia. </a:t>
            </a:r>
            <a:r>
              <a:rPr lang="en-US" b="1" dirty="0"/>
              <a:t>Located at</a:t>
            </a:r>
            <a:r>
              <a:rPr lang="en-US" dirty="0"/>
              <a:t>: </a:t>
            </a:r>
            <a:r>
              <a:rPr lang="en-US" b="1" u="sng" dirty="0">
                <a:hlinkClick r:id="rId3"/>
              </a:rPr>
              <a:t>https://en.m.wikipedia.org/wiki/Marketing_mix#Lauterborn.27s_four_Cs</a:t>
            </a:r>
            <a:r>
              <a:rPr lang="en-US" dirty="0"/>
              <a:t>. </a:t>
            </a:r>
            <a:r>
              <a:rPr lang="en-US" b="1" dirty="0"/>
              <a:t>License</a:t>
            </a:r>
            <a:r>
              <a:rPr lang="en-US" dirty="0"/>
              <a:t>: </a:t>
            </a:r>
            <a:r>
              <a:rPr lang="en-US" b="1" i="1" u="sng" dirty="0">
                <a:hlinkClick r:id="rId4"/>
              </a:rPr>
              <a:t>CC BY-SA: Attribution-ShareAlike</a:t>
            </a:r>
            <a:endParaRPr lang="en-US" dirty="0"/>
          </a:p>
          <a:p>
            <a:endParaRPr lang="en-US" dirty="0"/>
          </a:p>
        </p:txBody>
      </p:sp>
      <p:sp>
        <p:nvSpPr>
          <p:cNvPr id="4" name="Slide Number Placeholder 3"/>
          <p:cNvSpPr>
            <a:spLocks noGrp="1"/>
          </p:cNvSpPr>
          <p:nvPr>
            <p:ph type="sldNum" sz="quarter" idx="5"/>
          </p:nvPr>
        </p:nvSpPr>
        <p:spPr/>
        <p:txBody>
          <a:bodyPr/>
          <a:lstStyle/>
          <a:p>
            <a:fld id="{B1E6DF9A-4138-4CE9-A2AE-AB9413786FF0}" type="slidenum">
              <a:rPr lang="en-US" smtClean="0"/>
              <a:pPr/>
              <a:t>11</a:t>
            </a:fld>
            <a:endParaRPr lang="en-US" dirty="0"/>
          </a:p>
        </p:txBody>
      </p:sp>
    </p:spTree>
    <p:extLst>
      <p:ext uri="{BB962C8B-B14F-4D97-AF65-F5344CB8AC3E}">
        <p14:creationId xmlns:p14="http://schemas.microsoft.com/office/powerpoint/2010/main" val="21873799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Adapted from 4 Ps and 4 Cs chart. </a:t>
            </a:r>
            <a:r>
              <a:rPr lang="en-US" b="1" dirty="0"/>
              <a:t>Provided by</a:t>
            </a:r>
            <a:r>
              <a:rPr lang="en-US" dirty="0"/>
              <a:t>: Wikipedia. </a:t>
            </a:r>
            <a:r>
              <a:rPr lang="en-US" b="1" dirty="0"/>
              <a:t>Located at</a:t>
            </a:r>
            <a:r>
              <a:rPr lang="en-US" dirty="0"/>
              <a:t>: </a:t>
            </a:r>
            <a:r>
              <a:rPr lang="en-US" b="1" u="sng" dirty="0">
                <a:hlinkClick r:id="rId3"/>
              </a:rPr>
              <a:t>https://en.m.wikipedia.org/wiki/Marketing_mix#Lauterborn.27s_four_Cs</a:t>
            </a:r>
            <a:r>
              <a:rPr lang="en-US" dirty="0"/>
              <a:t>. </a:t>
            </a:r>
            <a:r>
              <a:rPr lang="en-US" b="1" dirty="0"/>
              <a:t>License</a:t>
            </a:r>
            <a:r>
              <a:rPr lang="en-US" dirty="0"/>
              <a:t>: </a:t>
            </a:r>
            <a:r>
              <a:rPr lang="en-US" b="1" i="1" u="sng" dirty="0">
                <a:hlinkClick r:id="rId4"/>
              </a:rPr>
              <a:t>CC BY-SA: Attribution-ShareAlike</a:t>
            </a:r>
            <a:endParaRPr lang="en-US" dirty="0"/>
          </a:p>
          <a:p>
            <a:endParaRPr lang="en-US" dirty="0"/>
          </a:p>
        </p:txBody>
      </p:sp>
      <p:sp>
        <p:nvSpPr>
          <p:cNvPr id="4" name="Slide Number Placeholder 3"/>
          <p:cNvSpPr>
            <a:spLocks noGrp="1"/>
          </p:cNvSpPr>
          <p:nvPr>
            <p:ph type="sldNum" sz="quarter" idx="5"/>
          </p:nvPr>
        </p:nvSpPr>
        <p:spPr/>
        <p:txBody>
          <a:bodyPr/>
          <a:lstStyle/>
          <a:p>
            <a:fld id="{B1E6DF9A-4138-4CE9-A2AE-AB9413786FF0}" type="slidenum">
              <a:rPr lang="en-US" smtClean="0"/>
              <a:pPr/>
              <a:t>12</a:t>
            </a:fld>
            <a:endParaRPr lang="en-US" dirty="0"/>
          </a:p>
        </p:txBody>
      </p:sp>
    </p:spTree>
    <p:extLst>
      <p:ext uri="{BB962C8B-B14F-4D97-AF65-F5344CB8AC3E}">
        <p14:creationId xmlns:p14="http://schemas.microsoft.com/office/powerpoint/2010/main" val="27408176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Adapted from 4 Ps and 4 Cs chart. </a:t>
            </a:r>
            <a:r>
              <a:rPr lang="en-US" b="1" dirty="0"/>
              <a:t>Provided by</a:t>
            </a:r>
            <a:r>
              <a:rPr lang="en-US" dirty="0"/>
              <a:t>: Wikipedia. </a:t>
            </a:r>
            <a:r>
              <a:rPr lang="en-US" b="1" dirty="0"/>
              <a:t>Located at</a:t>
            </a:r>
            <a:r>
              <a:rPr lang="en-US" dirty="0"/>
              <a:t>: </a:t>
            </a:r>
            <a:r>
              <a:rPr lang="en-US" b="1" u="sng" dirty="0">
                <a:hlinkClick r:id="rId3"/>
              </a:rPr>
              <a:t>https://en.m.wikipedia.org/wiki/Marketing_mix#Lauterborn.27s_four_Cs</a:t>
            </a:r>
            <a:r>
              <a:rPr lang="en-US" dirty="0"/>
              <a:t>. </a:t>
            </a:r>
            <a:r>
              <a:rPr lang="en-US" b="1" dirty="0"/>
              <a:t>License</a:t>
            </a:r>
            <a:r>
              <a:rPr lang="en-US" dirty="0"/>
              <a:t>: </a:t>
            </a:r>
            <a:r>
              <a:rPr lang="en-US" b="1" i="1" u="sng" dirty="0">
                <a:hlinkClick r:id="rId4"/>
              </a:rPr>
              <a:t>CC BY-SA: Attribution-ShareAlike</a:t>
            </a:r>
            <a:endParaRPr lang="en-US" dirty="0"/>
          </a:p>
          <a:p>
            <a:endParaRPr lang="en-US" dirty="0"/>
          </a:p>
        </p:txBody>
      </p:sp>
      <p:sp>
        <p:nvSpPr>
          <p:cNvPr id="4" name="Slide Number Placeholder 3"/>
          <p:cNvSpPr>
            <a:spLocks noGrp="1"/>
          </p:cNvSpPr>
          <p:nvPr>
            <p:ph type="sldNum" sz="quarter" idx="5"/>
          </p:nvPr>
        </p:nvSpPr>
        <p:spPr/>
        <p:txBody>
          <a:bodyPr/>
          <a:lstStyle/>
          <a:p>
            <a:fld id="{B1E6DF9A-4138-4CE9-A2AE-AB9413786FF0}" type="slidenum">
              <a:rPr lang="en-US" smtClean="0"/>
              <a:pPr/>
              <a:t>13</a:t>
            </a:fld>
            <a:endParaRPr lang="en-US" dirty="0"/>
          </a:p>
        </p:txBody>
      </p:sp>
    </p:spTree>
    <p:extLst>
      <p:ext uri="{BB962C8B-B14F-4D97-AF65-F5344CB8AC3E}">
        <p14:creationId xmlns:p14="http://schemas.microsoft.com/office/powerpoint/2010/main" val="26714519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E6DF9A-4138-4CE9-A2AE-AB9413786FF0}" type="slidenum">
              <a:rPr lang="en-US" smtClean="0"/>
              <a:pPr/>
              <a:t>18</a:t>
            </a:fld>
            <a:endParaRPr lang="en-US" dirty="0"/>
          </a:p>
        </p:txBody>
      </p:sp>
    </p:spTree>
    <p:extLst>
      <p:ext uri="{BB962C8B-B14F-4D97-AF65-F5344CB8AC3E}">
        <p14:creationId xmlns:p14="http://schemas.microsoft.com/office/powerpoint/2010/main" val="18971103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1E6DF9A-4138-4CE9-A2AE-AB9413786FF0}" type="slidenum">
              <a:rPr lang="en-US" smtClean="0"/>
              <a:t>21</a:t>
            </a:fld>
            <a:endParaRPr lang="en-US" dirty="0"/>
          </a:p>
        </p:txBody>
      </p:sp>
    </p:spTree>
    <p:extLst>
      <p:ext uri="{BB962C8B-B14F-4D97-AF65-F5344CB8AC3E}">
        <p14:creationId xmlns:p14="http://schemas.microsoft.com/office/powerpoint/2010/main" val="108101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E6DF9A-4138-4CE9-A2AE-AB9413786FF0}" type="slidenum">
              <a:rPr lang="en-US" smtClean="0"/>
              <a:pPr/>
              <a:t>2</a:t>
            </a:fld>
            <a:endParaRPr lang="en-US" dirty="0"/>
          </a:p>
        </p:txBody>
      </p:sp>
    </p:spTree>
    <p:extLst>
      <p:ext uri="{BB962C8B-B14F-4D97-AF65-F5344CB8AC3E}">
        <p14:creationId xmlns:p14="http://schemas.microsoft.com/office/powerpoint/2010/main" val="41560327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OOL. </a:t>
            </a:r>
            <a:r>
              <a:rPr lang="en-US" b="1" dirty="0"/>
              <a:t>Authored by</a:t>
            </a:r>
            <a:r>
              <a:rPr lang="en-US" dirty="0"/>
              <a:t>: Christian Rivera. </a:t>
            </a:r>
            <a:r>
              <a:rPr lang="en-US" b="1" dirty="0"/>
              <a:t>Located at</a:t>
            </a:r>
            <a:r>
              <a:rPr lang="en-US" dirty="0"/>
              <a:t>: </a:t>
            </a:r>
            <a:r>
              <a:rPr lang="en-US" b="1" u="sng" dirty="0">
                <a:hlinkClick r:id="rId3"/>
              </a:rPr>
              <a:t>https://www.flickr.com/photos/sevenfloorsdown/4543508614/</a:t>
            </a:r>
            <a:r>
              <a:rPr lang="en-US" dirty="0"/>
              <a:t>. </a:t>
            </a:r>
            <a:r>
              <a:rPr lang="en-US" b="1" dirty="0"/>
              <a:t>License</a:t>
            </a:r>
            <a:r>
              <a:rPr lang="en-US" dirty="0"/>
              <a:t>: </a:t>
            </a:r>
            <a:r>
              <a:rPr lang="en-US" b="1" i="1" u="sng" dirty="0">
                <a:hlinkClick r:id="rId4"/>
              </a:rPr>
              <a:t>CC BY-NC-ND: Attribution-</a:t>
            </a:r>
            <a:r>
              <a:rPr lang="en-US" b="1" i="1" u="sng" dirty="0" err="1">
                <a:hlinkClick r:id="rId4"/>
              </a:rPr>
              <a:t>NonCommercial</a:t>
            </a:r>
            <a:r>
              <a:rPr lang="en-US" b="1" i="1" u="sng" dirty="0">
                <a:hlinkClick r:id="rId4"/>
              </a:rPr>
              <a:t>-</a:t>
            </a:r>
            <a:r>
              <a:rPr lang="en-US" b="1" i="1" u="sng" dirty="0" err="1">
                <a:hlinkClick r:id="rId4"/>
              </a:rPr>
              <a:t>NoDerivatives</a:t>
            </a:r>
            <a:endParaRPr lang="en-US" dirty="0"/>
          </a:p>
          <a:p>
            <a:endParaRPr lang="en-US" dirty="0"/>
          </a:p>
        </p:txBody>
      </p:sp>
      <p:sp>
        <p:nvSpPr>
          <p:cNvPr id="4" name="Slide Number Placeholder 3"/>
          <p:cNvSpPr>
            <a:spLocks noGrp="1"/>
          </p:cNvSpPr>
          <p:nvPr>
            <p:ph type="sldNum" sz="quarter" idx="10"/>
          </p:nvPr>
        </p:nvSpPr>
        <p:spPr/>
        <p:txBody>
          <a:bodyPr/>
          <a:lstStyle/>
          <a:p>
            <a:fld id="{B1E6DF9A-4138-4CE9-A2AE-AB9413786FF0}" type="slidenum">
              <a:rPr lang="en-US" smtClean="0"/>
              <a:t>3</a:t>
            </a:fld>
            <a:endParaRPr lang="en-US" dirty="0"/>
          </a:p>
        </p:txBody>
      </p:sp>
    </p:spTree>
    <p:extLst>
      <p:ext uri="{BB962C8B-B14F-4D97-AF65-F5344CB8AC3E}">
        <p14:creationId xmlns:p14="http://schemas.microsoft.com/office/powerpoint/2010/main" val="2271397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Tahoma" panose="020B0604030504040204" pitchFamily="34" charset="0"/>
                <a:ea typeface="+mn-ea"/>
                <a:cs typeface="+mn-cs"/>
              </a:rPr>
              <a:t>Customer Profile Dimensions. </a:t>
            </a:r>
            <a:r>
              <a:rPr lang="en-US" sz="1200" b="1" i="0" kern="1200" dirty="0">
                <a:solidFill>
                  <a:schemeClr val="tx1"/>
                </a:solidFill>
                <a:effectLst/>
                <a:latin typeface="Tahoma" panose="020B0604030504040204" pitchFamily="34" charset="0"/>
                <a:ea typeface="+mn-ea"/>
                <a:cs typeface="+mn-cs"/>
              </a:rPr>
              <a:t>Authored by</a:t>
            </a:r>
            <a:r>
              <a:rPr lang="en-US" sz="1200" b="0" i="0" kern="1200" dirty="0">
                <a:solidFill>
                  <a:schemeClr val="tx1"/>
                </a:solidFill>
                <a:effectLst/>
                <a:latin typeface="Tahoma" panose="020B0604030504040204" pitchFamily="34" charset="0"/>
                <a:ea typeface="+mn-ea"/>
                <a:cs typeface="+mn-cs"/>
              </a:rPr>
              <a:t>: </a:t>
            </a:r>
            <a:r>
              <a:rPr lang="en-US" sz="1200" b="0" i="0" kern="1200" dirty="0" err="1">
                <a:solidFill>
                  <a:schemeClr val="tx1"/>
                </a:solidFill>
                <a:effectLst/>
                <a:latin typeface="Tahoma" panose="020B0604030504040204" pitchFamily="34" charset="0"/>
                <a:ea typeface="+mn-ea"/>
                <a:cs typeface="+mn-cs"/>
              </a:rPr>
              <a:t>fogfish</a:t>
            </a:r>
            <a:r>
              <a:rPr lang="en-US" sz="1200" b="0" i="0" kern="1200" dirty="0">
                <a:solidFill>
                  <a:schemeClr val="tx1"/>
                </a:solidFill>
                <a:effectLst/>
                <a:latin typeface="Tahoma" panose="020B0604030504040204" pitchFamily="34" charset="0"/>
                <a:ea typeface="+mn-ea"/>
                <a:cs typeface="+mn-cs"/>
              </a:rPr>
              <a:t>. </a:t>
            </a:r>
            <a:r>
              <a:rPr lang="en-US" sz="1200" b="1" i="0" kern="1200" dirty="0">
                <a:solidFill>
                  <a:schemeClr val="tx1"/>
                </a:solidFill>
                <a:effectLst/>
                <a:latin typeface="Tahoma" panose="020B0604030504040204" pitchFamily="34" charset="0"/>
                <a:ea typeface="+mn-ea"/>
                <a:cs typeface="+mn-cs"/>
              </a:rPr>
              <a:t>Located at</a:t>
            </a:r>
            <a:r>
              <a:rPr lang="en-US" sz="1200" b="0" i="0" kern="1200" dirty="0">
                <a:solidFill>
                  <a:schemeClr val="tx1"/>
                </a:solidFill>
                <a:effectLst/>
                <a:latin typeface="Tahoma" panose="020B0604030504040204" pitchFamily="34" charset="0"/>
                <a:ea typeface="+mn-ea"/>
                <a:cs typeface="+mn-cs"/>
              </a:rPr>
              <a:t>: </a:t>
            </a:r>
            <a:r>
              <a:rPr lang="en-US" sz="1200" b="1" i="0" u="sng" kern="1200" dirty="0">
                <a:solidFill>
                  <a:schemeClr val="tx1"/>
                </a:solidFill>
                <a:effectLst/>
                <a:latin typeface="Tahoma" panose="020B0604030504040204" pitchFamily="34" charset="0"/>
                <a:ea typeface="+mn-ea"/>
                <a:cs typeface="+mn-cs"/>
                <a:hlinkClick r:id="rId3"/>
              </a:rPr>
              <a:t>https://www.flickr.com/photos/fogfish/4404316225</a:t>
            </a:r>
            <a:r>
              <a:rPr lang="en-US" sz="1200" b="0" i="0" kern="1200" dirty="0">
                <a:solidFill>
                  <a:schemeClr val="tx1"/>
                </a:solidFill>
                <a:effectLst/>
                <a:latin typeface="Tahoma" panose="020B0604030504040204" pitchFamily="34" charset="0"/>
                <a:ea typeface="+mn-ea"/>
                <a:cs typeface="+mn-cs"/>
              </a:rPr>
              <a:t>. </a:t>
            </a:r>
            <a:r>
              <a:rPr lang="en-US" sz="1200" b="1" i="0" kern="1200" dirty="0">
                <a:solidFill>
                  <a:schemeClr val="tx1"/>
                </a:solidFill>
                <a:effectLst/>
                <a:latin typeface="Tahoma" panose="020B0604030504040204" pitchFamily="34" charset="0"/>
                <a:ea typeface="+mn-ea"/>
                <a:cs typeface="+mn-cs"/>
              </a:rPr>
              <a:t>License</a:t>
            </a:r>
            <a:r>
              <a:rPr lang="en-US" sz="1200" b="0" i="0" kern="1200" dirty="0">
                <a:solidFill>
                  <a:schemeClr val="tx1"/>
                </a:solidFill>
                <a:effectLst/>
                <a:latin typeface="Tahoma" panose="020B0604030504040204" pitchFamily="34" charset="0"/>
                <a:ea typeface="+mn-ea"/>
                <a:cs typeface="+mn-cs"/>
              </a:rPr>
              <a:t>: </a:t>
            </a:r>
            <a:r>
              <a:rPr lang="en-US" sz="1200" b="1" i="1" u="sng" kern="1200" dirty="0">
                <a:solidFill>
                  <a:schemeClr val="tx1"/>
                </a:solidFill>
                <a:effectLst/>
                <a:latin typeface="Tahoma" panose="020B0604030504040204" pitchFamily="34" charset="0"/>
                <a:ea typeface="+mn-ea"/>
                <a:cs typeface="+mn-cs"/>
                <a:hlinkClick r:id="rId4"/>
              </a:rPr>
              <a:t>CC BY-SA: Attribution-</a:t>
            </a:r>
            <a:r>
              <a:rPr lang="en-US" sz="1200" b="1" i="1" u="sng" kern="1200" dirty="0" err="1">
                <a:solidFill>
                  <a:schemeClr val="tx1"/>
                </a:solidFill>
                <a:effectLst/>
                <a:latin typeface="Tahoma" panose="020B0604030504040204" pitchFamily="34" charset="0"/>
                <a:ea typeface="+mn-ea"/>
                <a:cs typeface="+mn-cs"/>
                <a:hlinkClick r:id="rId4"/>
              </a:rPr>
              <a:t>ShareAlike</a:t>
            </a:r>
            <a:endParaRPr lang="en-US" sz="1200" b="0" i="0" kern="1200" dirty="0">
              <a:solidFill>
                <a:schemeClr val="tx1"/>
              </a:solidFill>
              <a:effectLst/>
              <a:latin typeface="Tahoma" panose="020B0604030504040204" pitchFamily="34"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fld id="{B1E6DF9A-4138-4CE9-A2AE-AB9413786FF0}" type="slidenum">
              <a:rPr lang="en-US" smtClean="0"/>
              <a:t>5</a:t>
            </a:fld>
            <a:endParaRPr lang="en-US" dirty="0"/>
          </a:p>
        </p:txBody>
      </p:sp>
    </p:spTree>
    <p:extLst>
      <p:ext uri="{BB962C8B-B14F-4D97-AF65-F5344CB8AC3E}">
        <p14:creationId xmlns:p14="http://schemas.microsoft.com/office/powerpoint/2010/main" val="33590206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E6DF9A-4138-4CE9-A2AE-AB9413786FF0}" type="slidenum">
              <a:rPr lang="en-US" smtClean="0"/>
              <a:pPr/>
              <a:t>6</a:t>
            </a:fld>
            <a:endParaRPr lang="en-US" dirty="0"/>
          </a:p>
        </p:txBody>
      </p:sp>
    </p:spTree>
    <p:extLst>
      <p:ext uri="{BB962C8B-B14F-4D97-AF65-F5344CB8AC3E}">
        <p14:creationId xmlns:p14="http://schemas.microsoft.com/office/powerpoint/2010/main" val="22129314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a:defRPr/>
            </a:pPr>
            <a:r>
              <a:rPr lang="en-US" dirty="0"/>
              <a:t>Apples--Stand Out. </a:t>
            </a:r>
            <a:r>
              <a:rPr lang="en-US" b="1" dirty="0"/>
              <a:t>Authored by</a:t>
            </a:r>
            <a:r>
              <a:rPr lang="en-US" dirty="0"/>
              <a:t>: </a:t>
            </a:r>
            <a:r>
              <a:rPr lang="en-US" dirty="0" err="1"/>
              <a:t>Flazingo</a:t>
            </a:r>
            <a:r>
              <a:rPr lang="en-US" dirty="0"/>
              <a:t> Photos. </a:t>
            </a:r>
            <a:r>
              <a:rPr lang="en-US" b="1" dirty="0"/>
              <a:t>Located at</a:t>
            </a:r>
            <a:r>
              <a:rPr lang="en-US" dirty="0"/>
              <a:t>: </a:t>
            </a:r>
            <a:r>
              <a:rPr lang="en-US" b="1" u="sng" dirty="0">
                <a:hlinkClick r:id="rId3"/>
              </a:rPr>
              <a:t>https://www.flickr.com/photos/124247024@N07/14086869112/</a:t>
            </a:r>
            <a:r>
              <a:rPr lang="en-US" dirty="0"/>
              <a:t>. </a:t>
            </a:r>
            <a:r>
              <a:rPr lang="en-US" b="1" dirty="0"/>
              <a:t>License</a:t>
            </a:r>
            <a:r>
              <a:rPr lang="en-US" dirty="0"/>
              <a:t>: </a:t>
            </a:r>
            <a:r>
              <a:rPr lang="en-US" b="1" i="1" u="sng" dirty="0">
                <a:hlinkClick r:id="rId4"/>
              </a:rPr>
              <a:t>CC BY-SA: Attribution-</a:t>
            </a:r>
            <a:r>
              <a:rPr lang="en-US" b="1" i="1" u="sng" dirty="0" err="1">
                <a:hlinkClick r:id="rId4"/>
              </a:rPr>
              <a:t>ShareAlike</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B1E6DF9A-4138-4CE9-A2AE-AB9413786FF0}" type="slidenum">
              <a:rPr lang="en-US" smtClean="0"/>
              <a:t>7</a:t>
            </a:fld>
            <a:endParaRPr lang="en-US" dirty="0"/>
          </a:p>
        </p:txBody>
      </p:sp>
    </p:spTree>
    <p:extLst>
      <p:ext uri="{BB962C8B-B14F-4D97-AF65-F5344CB8AC3E}">
        <p14:creationId xmlns:p14="http://schemas.microsoft.com/office/powerpoint/2010/main" val="14486365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Defining the Marketing Mix. </a:t>
            </a:r>
            <a:r>
              <a:rPr lang="en-US" b="1" dirty="0"/>
              <a:t>Provided by</a:t>
            </a:r>
            <a:r>
              <a:rPr lang="en-US" dirty="0"/>
              <a:t>: Lumen Learning. </a:t>
            </a:r>
            <a:r>
              <a:rPr lang="en-US" b="1" dirty="0"/>
              <a:t>License</a:t>
            </a:r>
            <a:r>
              <a:rPr lang="en-US" dirty="0"/>
              <a:t>: </a:t>
            </a:r>
            <a:r>
              <a:rPr lang="en-US" b="1" i="1" u="sng" dirty="0">
                <a:hlinkClick r:id="rId3"/>
              </a:rPr>
              <a:t>CC BY-SA: Attribution-</a:t>
            </a:r>
            <a:r>
              <a:rPr lang="en-US" b="1" i="1" u="sng" dirty="0" err="1">
                <a:hlinkClick r:id="rId3"/>
              </a:rPr>
              <a:t>ShareAlike</a:t>
            </a:r>
            <a:endParaRPr lang="en-US" dirty="0"/>
          </a:p>
          <a:p>
            <a:endParaRPr lang="en-US" dirty="0"/>
          </a:p>
        </p:txBody>
      </p:sp>
      <p:sp>
        <p:nvSpPr>
          <p:cNvPr id="4" name="Slide Number Placeholder 3"/>
          <p:cNvSpPr>
            <a:spLocks noGrp="1"/>
          </p:cNvSpPr>
          <p:nvPr>
            <p:ph type="sldNum" sz="quarter" idx="10"/>
          </p:nvPr>
        </p:nvSpPr>
        <p:spPr/>
        <p:txBody>
          <a:bodyPr/>
          <a:lstStyle/>
          <a:p>
            <a:fld id="{B1E6DF9A-4138-4CE9-A2AE-AB9413786FF0}" type="slidenum">
              <a:rPr lang="en-US" smtClean="0"/>
              <a:t>8</a:t>
            </a:fld>
            <a:endParaRPr lang="en-US" dirty="0"/>
          </a:p>
        </p:txBody>
      </p:sp>
    </p:spTree>
    <p:extLst>
      <p:ext uri="{BB962C8B-B14F-4D97-AF65-F5344CB8AC3E}">
        <p14:creationId xmlns:p14="http://schemas.microsoft.com/office/powerpoint/2010/main" val="2079665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Adapted from 4 Ps and 4 Cs chart. </a:t>
            </a:r>
            <a:r>
              <a:rPr lang="en-US" b="1" dirty="0"/>
              <a:t>Provided by</a:t>
            </a:r>
            <a:r>
              <a:rPr lang="en-US" dirty="0"/>
              <a:t>: Wikipedia. </a:t>
            </a:r>
            <a:r>
              <a:rPr lang="en-US" b="1" dirty="0"/>
              <a:t>Located at</a:t>
            </a:r>
            <a:r>
              <a:rPr lang="en-US" dirty="0"/>
              <a:t>: </a:t>
            </a:r>
            <a:r>
              <a:rPr lang="en-US" b="1" u="sng" dirty="0">
                <a:hlinkClick r:id="rId3"/>
              </a:rPr>
              <a:t>https://en.m.wikipedia.org/wiki/Marketing_mix#Lauterborn.27s_four_Cs</a:t>
            </a:r>
            <a:r>
              <a:rPr lang="en-US" dirty="0"/>
              <a:t>. </a:t>
            </a:r>
            <a:r>
              <a:rPr lang="en-US" b="1" dirty="0"/>
              <a:t>License</a:t>
            </a:r>
            <a:r>
              <a:rPr lang="en-US" dirty="0"/>
              <a:t>: </a:t>
            </a:r>
            <a:r>
              <a:rPr lang="en-US" b="1" i="1" u="sng" dirty="0">
                <a:hlinkClick r:id="rId4"/>
              </a:rPr>
              <a:t>CC BY-SA: Attribution-ShareAlike</a:t>
            </a:r>
            <a:endParaRPr lang="en-US" dirty="0"/>
          </a:p>
          <a:p>
            <a:endParaRPr lang="en-US" dirty="0"/>
          </a:p>
        </p:txBody>
      </p:sp>
      <p:sp>
        <p:nvSpPr>
          <p:cNvPr id="4" name="Slide Number Placeholder 3"/>
          <p:cNvSpPr>
            <a:spLocks noGrp="1"/>
          </p:cNvSpPr>
          <p:nvPr>
            <p:ph type="sldNum" sz="quarter" idx="5"/>
          </p:nvPr>
        </p:nvSpPr>
        <p:spPr/>
        <p:txBody>
          <a:bodyPr/>
          <a:lstStyle/>
          <a:p>
            <a:fld id="{B1E6DF9A-4138-4CE9-A2AE-AB9413786FF0}" type="slidenum">
              <a:rPr lang="en-US" smtClean="0"/>
              <a:pPr/>
              <a:t>9</a:t>
            </a:fld>
            <a:endParaRPr lang="en-US" dirty="0"/>
          </a:p>
        </p:txBody>
      </p:sp>
    </p:spTree>
    <p:extLst>
      <p:ext uri="{BB962C8B-B14F-4D97-AF65-F5344CB8AC3E}">
        <p14:creationId xmlns:p14="http://schemas.microsoft.com/office/powerpoint/2010/main" val="25042715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Adapted from 4 Ps and 4 Cs chart. </a:t>
            </a:r>
            <a:r>
              <a:rPr lang="en-US" b="1" dirty="0"/>
              <a:t>Provided by</a:t>
            </a:r>
            <a:r>
              <a:rPr lang="en-US" dirty="0"/>
              <a:t>: Wikipedia. </a:t>
            </a:r>
            <a:r>
              <a:rPr lang="en-US" b="1" dirty="0"/>
              <a:t>Located at</a:t>
            </a:r>
            <a:r>
              <a:rPr lang="en-US" dirty="0"/>
              <a:t>: </a:t>
            </a:r>
            <a:r>
              <a:rPr lang="en-US" b="1" u="sng" dirty="0">
                <a:hlinkClick r:id="rId3"/>
              </a:rPr>
              <a:t>https://en.m.wikipedia.org/wiki/Marketing_mix#Lauterborn.27s_four_Cs</a:t>
            </a:r>
            <a:r>
              <a:rPr lang="en-US" dirty="0"/>
              <a:t>. </a:t>
            </a:r>
            <a:r>
              <a:rPr lang="en-US" b="1" dirty="0"/>
              <a:t>License</a:t>
            </a:r>
            <a:r>
              <a:rPr lang="en-US" dirty="0"/>
              <a:t>: </a:t>
            </a:r>
            <a:r>
              <a:rPr lang="en-US" b="1" i="1" u="sng" dirty="0">
                <a:hlinkClick r:id="rId4"/>
              </a:rPr>
              <a:t>CC BY-SA: Attribution-ShareAlike</a:t>
            </a:r>
            <a:endParaRPr lang="en-US" dirty="0"/>
          </a:p>
          <a:p>
            <a:endParaRPr lang="en-US" dirty="0"/>
          </a:p>
        </p:txBody>
      </p:sp>
      <p:sp>
        <p:nvSpPr>
          <p:cNvPr id="4" name="Slide Number Placeholder 3"/>
          <p:cNvSpPr>
            <a:spLocks noGrp="1"/>
          </p:cNvSpPr>
          <p:nvPr>
            <p:ph type="sldNum" sz="quarter" idx="5"/>
          </p:nvPr>
        </p:nvSpPr>
        <p:spPr/>
        <p:txBody>
          <a:bodyPr/>
          <a:lstStyle/>
          <a:p>
            <a:fld id="{B1E6DF9A-4138-4CE9-A2AE-AB9413786FF0}" type="slidenum">
              <a:rPr lang="en-US" smtClean="0"/>
              <a:pPr/>
              <a:t>10</a:t>
            </a:fld>
            <a:endParaRPr lang="en-US" dirty="0"/>
          </a:p>
        </p:txBody>
      </p:sp>
    </p:spTree>
    <p:extLst>
      <p:ext uri="{BB962C8B-B14F-4D97-AF65-F5344CB8AC3E}">
        <p14:creationId xmlns:p14="http://schemas.microsoft.com/office/powerpoint/2010/main" val="10630834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blipFill dpi="0" rotWithShape="1">
          <a:blip r:embed="rId2">
            <a:lum/>
          </a:blip>
          <a:srcRect/>
          <a:stretch>
            <a:fillRect t="-9000" b="-9000"/>
          </a:stretch>
        </a:blipFill>
        <a:effectLst/>
      </p:bgPr>
    </p:bg>
    <p:spTree>
      <p:nvGrpSpPr>
        <p:cNvPr id="1" name="Shape 9"/>
        <p:cNvGrpSpPr/>
        <p:nvPr/>
      </p:nvGrpSpPr>
      <p:grpSpPr>
        <a:xfrm>
          <a:off x="0" y="0"/>
          <a:ext cx="0" cy="0"/>
          <a:chOff x="0" y="0"/>
          <a:chExt cx="0" cy="0"/>
        </a:xfrm>
      </p:grpSpPr>
      <p:sp>
        <p:nvSpPr>
          <p:cNvPr id="5" name="Google Shape;14;p3">
            <a:extLst>
              <a:ext uri="{FF2B5EF4-FFF2-40B4-BE49-F238E27FC236}">
                <a16:creationId xmlns:a16="http://schemas.microsoft.com/office/drawing/2014/main" id="{DB391CD0-B0FF-7C47-AEC7-712743E719D1}"/>
              </a:ext>
            </a:extLst>
          </p:cNvPr>
          <p:cNvSpPr/>
          <p:nvPr/>
        </p:nvSpPr>
        <p:spPr>
          <a:xfrm>
            <a:off x="0" y="552196"/>
            <a:ext cx="12207240" cy="268833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
        <p:nvSpPr>
          <p:cNvPr id="11" name="Google Shape;11;p2"/>
          <p:cNvSpPr txBox="1">
            <a:spLocks noGrp="1"/>
          </p:cNvSpPr>
          <p:nvPr>
            <p:ph type="ctrTitle" hasCustomPrompt="1"/>
          </p:nvPr>
        </p:nvSpPr>
        <p:spPr>
          <a:xfrm>
            <a:off x="1519519" y="0"/>
            <a:ext cx="9144000" cy="2387600"/>
          </a:xfrm>
          <a:prstGeom prst="rect">
            <a:avLst/>
          </a:prstGeom>
          <a:noFill/>
          <a:ln>
            <a:noFill/>
          </a:ln>
        </p:spPr>
        <p:txBody>
          <a:bodyPr spcFirstLastPara="1" wrap="square" lIns="91425" tIns="45700" rIns="91425" bIns="45700" anchor="b" anchorCtr="0"/>
          <a:lstStyle>
            <a:lvl1pPr marR="0" lvl="0" algn="ctr" rtl="0">
              <a:lnSpc>
                <a:spcPct val="90000"/>
              </a:lnSpc>
              <a:spcBef>
                <a:spcPts val="0"/>
              </a:spcBef>
              <a:spcAft>
                <a:spcPts val="0"/>
              </a:spcAft>
              <a:buClr>
                <a:srgbClr val="F1F7FB"/>
              </a:buClr>
              <a:buSzPts val="5500"/>
              <a:buFont typeface="Century Gothic"/>
              <a:buNone/>
              <a:defRPr sz="4125" b="0" i="0" u="none" strike="noStrike" cap="none">
                <a:solidFill>
                  <a:srgbClr val="F1F7FB"/>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dirty="0"/>
              <a:t>Course Title</a:t>
            </a:r>
            <a:endParaRPr dirty="0"/>
          </a:p>
        </p:txBody>
      </p:sp>
      <p:sp>
        <p:nvSpPr>
          <p:cNvPr id="12" name="Google Shape;12;p2"/>
          <p:cNvSpPr txBox="1">
            <a:spLocks noGrp="1"/>
          </p:cNvSpPr>
          <p:nvPr>
            <p:ph type="subTitle" idx="1" hasCustomPrompt="1"/>
          </p:nvPr>
        </p:nvSpPr>
        <p:spPr>
          <a:xfrm>
            <a:off x="0" y="2661428"/>
            <a:ext cx="12192000" cy="1655762"/>
          </a:xfrm>
          <a:prstGeom prst="rect">
            <a:avLst/>
          </a:prstGeom>
          <a:noFill/>
          <a:ln>
            <a:noFill/>
          </a:ln>
        </p:spPr>
        <p:txBody>
          <a:bodyPr spcFirstLastPara="1" wrap="square" lIns="91425" tIns="45700" rIns="91425" bIns="45700" anchor="t" anchorCtr="0"/>
          <a:lstStyle>
            <a:lvl1pPr marR="0" lvl="0" algn="ctr" rtl="0">
              <a:lnSpc>
                <a:spcPct val="90000"/>
              </a:lnSpc>
              <a:spcBef>
                <a:spcPts val="750"/>
              </a:spcBef>
              <a:spcAft>
                <a:spcPts val="0"/>
              </a:spcAft>
              <a:buClr>
                <a:srgbClr val="F1F7FB"/>
              </a:buClr>
              <a:buSzPts val="2400"/>
              <a:buFont typeface="Arial"/>
              <a:buNone/>
              <a:defRPr sz="1800" b="0" i="0" u="none" strike="noStrike" cap="none">
                <a:solidFill>
                  <a:srgbClr val="F1F7FB"/>
                </a:solidFill>
                <a:latin typeface="Century Gothic"/>
                <a:ea typeface="Century Gothic"/>
                <a:cs typeface="Century Gothic"/>
                <a:sym typeface="Century Gothic"/>
              </a:defRPr>
            </a:lvl1pPr>
            <a:lvl2pPr marR="0" lvl="1" algn="ctr" rtl="0">
              <a:lnSpc>
                <a:spcPct val="90000"/>
              </a:lnSpc>
              <a:spcBef>
                <a:spcPts val="375"/>
              </a:spcBef>
              <a:spcAft>
                <a:spcPts val="0"/>
              </a:spcAft>
              <a:buClr>
                <a:schemeClr val="dk1"/>
              </a:buClr>
              <a:buSzPts val="2000"/>
              <a:buFont typeface="Arial"/>
              <a:buNone/>
              <a:defRPr sz="1500" b="0" i="0" u="none" strike="noStrike" cap="none">
                <a:solidFill>
                  <a:schemeClr val="dk1"/>
                </a:solidFill>
                <a:latin typeface="Century Gothic"/>
                <a:ea typeface="Century Gothic"/>
                <a:cs typeface="Century Gothic"/>
                <a:sym typeface="Century Gothic"/>
              </a:defRPr>
            </a:lvl2pPr>
            <a:lvl3pPr marR="0" lvl="2" algn="ctr" rtl="0">
              <a:lnSpc>
                <a:spcPct val="90000"/>
              </a:lnSpc>
              <a:spcBef>
                <a:spcPts val="375"/>
              </a:spcBef>
              <a:spcAft>
                <a:spcPts val="0"/>
              </a:spcAft>
              <a:buClr>
                <a:schemeClr val="dk1"/>
              </a:buClr>
              <a:buSzPts val="1800"/>
              <a:buFont typeface="Arial"/>
              <a:buNone/>
              <a:defRPr sz="1350" b="0" i="0" u="none" strike="noStrike" cap="none">
                <a:solidFill>
                  <a:schemeClr val="dk1"/>
                </a:solidFill>
                <a:latin typeface="Century Gothic"/>
                <a:ea typeface="Century Gothic"/>
                <a:cs typeface="Century Gothic"/>
                <a:sym typeface="Century Gothic"/>
              </a:defRPr>
            </a:lvl3pPr>
            <a:lvl4pPr marR="0" lvl="3"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4pPr>
            <a:lvl5pPr marR="0" lvl="4"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5pPr>
            <a:lvl6pPr marR="0" lvl="5"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6pPr>
            <a:lvl7pPr marR="0" lvl="6"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7pPr>
            <a:lvl8pPr marR="0" lvl="7"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8pPr>
            <a:lvl9pPr marR="0" lvl="8"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9pPr>
          </a:lstStyle>
          <a:p>
            <a:r>
              <a:rPr lang="en-US" dirty="0"/>
              <a:t>Module: </a:t>
            </a:r>
            <a:endParaRPr dirty="0"/>
          </a:p>
        </p:txBody>
      </p:sp>
    </p:spTree>
    <p:extLst>
      <p:ext uri="{BB962C8B-B14F-4D97-AF65-F5344CB8AC3E}">
        <p14:creationId xmlns:p14="http://schemas.microsoft.com/office/powerpoint/2010/main" val="1271467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preserve="1">
  <p:cSld name="Section Header">
    <p:spTree>
      <p:nvGrpSpPr>
        <p:cNvPr id="1" name="Shape 13"/>
        <p:cNvGrpSpPr/>
        <p:nvPr/>
      </p:nvGrpSpPr>
      <p:grpSpPr>
        <a:xfrm>
          <a:off x="0" y="0"/>
          <a:ext cx="0" cy="0"/>
          <a:chOff x="0" y="0"/>
          <a:chExt cx="0" cy="0"/>
        </a:xfrm>
      </p:grpSpPr>
      <p:sp>
        <p:nvSpPr>
          <p:cNvPr id="14" name="Google Shape;14;p3"/>
          <p:cNvSpPr/>
          <p:nvPr/>
        </p:nvSpPr>
        <p:spPr>
          <a:xfrm>
            <a:off x="0" y="537882"/>
            <a:ext cx="12192000" cy="2689412"/>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
        <p:nvSpPr>
          <p:cNvPr id="15" name="Google Shape;15;p3"/>
          <p:cNvSpPr txBox="1">
            <a:spLocks noGrp="1"/>
          </p:cNvSpPr>
          <p:nvPr>
            <p:ph type="title"/>
          </p:nvPr>
        </p:nvSpPr>
        <p:spPr>
          <a:xfrm>
            <a:off x="838200" y="537883"/>
            <a:ext cx="10515600" cy="2689412"/>
          </a:xfrm>
          <a:prstGeom prst="rect">
            <a:avLst/>
          </a:prstGeom>
          <a:noFill/>
          <a:ln>
            <a:noFill/>
          </a:ln>
        </p:spPr>
        <p:txBody>
          <a:bodyPr spcFirstLastPara="1" wrap="square" lIns="91425" tIns="45700" rIns="91425" bIns="45700" anchor="ctr" anchorCtr="0"/>
          <a:lstStyle>
            <a:lvl1pPr marR="0" lvl="0" algn="ctr" rtl="0">
              <a:lnSpc>
                <a:spcPct val="90000"/>
              </a:lnSpc>
              <a:spcBef>
                <a:spcPts val="0"/>
              </a:spcBef>
              <a:spcAft>
                <a:spcPts val="0"/>
              </a:spcAft>
              <a:buClr>
                <a:schemeClr val="dk1"/>
              </a:buClr>
              <a:buSzPts val="5000"/>
              <a:buFont typeface="Century Gothic"/>
              <a:buNone/>
              <a:defRPr sz="3750" b="0" i="0" u="none" strike="noStrike" cap="none">
                <a:solidFill>
                  <a:schemeClr val="bg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dirty="0"/>
          </a:p>
        </p:txBody>
      </p:sp>
    </p:spTree>
    <p:extLst>
      <p:ext uri="{BB962C8B-B14F-4D97-AF65-F5344CB8AC3E}">
        <p14:creationId xmlns:p14="http://schemas.microsoft.com/office/powerpoint/2010/main" val="3817035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reserve="1">
  <p:cSld name="Title and Content">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18" name="Google Shape;18;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19" name="Google Shape;19;p4"/>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dirty="0"/>
          </a:p>
        </p:txBody>
      </p:sp>
      <p:sp>
        <p:nvSpPr>
          <p:cNvPr id="6" name="Google Shape;20;p4">
            <a:extLst>
              <a:ext uri="{FF2B5EF4-FFF2-40B4-BE49-F238E27FC236}">
                <a16:creationId xmlns:a16="http://schemas.microsoft.com/office/drawing/2014/main" id="{AAE7BF4A-9551-9C45-B7D9-6E6531C8E0A8}"/>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1086542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9"/>
        <p:cNvGrpSpPr/>
        <p:nvPr/>
      </p:nvGrpSpPr>
      <p:grpSpPr>
        <a:xfrm>
          <a:off x="0" y="0"/>
          <a:ext cx="0" cy="0"/>
          <a:chOff x="0" y="0"/>
          <a:chExt cx="0" cy="0"/>
        </a:xfrm>
      </p:grpSpPr>
      <p:sp>
        <p:nvSpPr>
          <p:cNvPr id="40" name="Google Shape;40;p8"/>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dirty="0"/>
          </a:p>
        </p:txBody>
      </p:sp>
      <p:sp>
        <p:nvSpPr>
          <p:cNvPr id="4" name="Google Shape;20;p4">
            <a:extLst>
              <a:ext uri="{FF2B5EF4-FFF2-40B4-BE49-F238E27FC236}">
                <a16:creationId xmlns:a16="http://schemas.microsoft.com/office/drawing/2014/main" id="{866938FD-48A8-C945-8F8D-948D6ACBB765}"/>
              </a:ext>
            </a:extLst>
          </p:cNvPr>
          <p:cNvSpPr/>
          <p:nvPr/>
        </p:nvSpPr>
        <p:spPr>
          <a:xfrm rot="5400000">
            <a:off x="-3137554" y="3137552"/>
            <a:ext cx="6858002" cy="582894"/>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2142784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54"/>
        <p:cNvGrpSpPr/>
        <p:nvPr/>
      </p:nvGrpSpPr>
      <p:grpSpPr>
        <a:xfrm>
          <a:off x="0" y="0"/>
          <a:ext cx="0" cy="0"/>
          <a:chOff x="0" y="0"/>
          <a:chExt cx="0" cy="0"/>
        </a:xfrm>
      </p:grpSpPr>
      <p:sp>
        <p:nvSpPr>
          <p:cNvPr id="55" name="Google Shape;55;p1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56" name="Google Shape;56;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57" name="Google Shape;57;p11"/>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dirty="0"/>
          </a:p>
        </p:txBody>
      </p:sp>
      <p:sp>
        <p:nvSpPr>
          <p:cNvPr id="7" name="Google Shape;20;p4">
            <a:extLst>
              <a:ext uri="{FF2B5EF4-FFF2-40B4-BE49-F238E27FC236}">
                <a16:creationId xmlns:a16="http://schemas.microsoft.com/office/drawing/2014/main" id="{EE238881-7684-6E45-838B-2C5185AA693E}"/>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111474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59"/>
        <p:cNvGrpSpPr/>
        <p:nvPr/>
      </p:nvGrpSpPr>
      <p:grpSpPr>
        <a:xfrm>
          <a:off x="0" y="0"/>
          <a:ext cx="0" cy="0"/>
          <a:chOff x="0" y="0"/>
          <a:chExt cx="0" cy="0"/>
        </a:xfrm>
      </p:grpSpPr>
      <p:sp>
        <p:nvSpPr>
          <p:cNvPr id="60" name="Google Shape;60;p12"/>
          <p:cNvSpPr txBox="1">
            <a:spLocks noGrp="1"/>
          </p:cNvSpPr>
          <p:nvPr>
            <p:ph type="title"/>
          </p:nvPr>
        </p:nvSpPr>
        <p:spPr>
          <a:xfrm rot="5400000">
            <a:off x="7133432" y="1956595"/>
            <a:ext cx="5811838" cy="2628900"/>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61" name="Google Shape;61;p12"/>
          <p:cNvSpPr txBox="1">
            <a:spLocks noGrp="1"/>
          </p:cNvSpPr>
          <p:nvPr>
            <p:ph type="body" idx="1"/>
          </p:nvPr>
        </p:nvSpPr>
        <p:spPr>
          <a:xfrm rot="5400000">
            <a:off x="1799432" y="-596105"/>
            <a:ext cx="5811838" cy="7734300"/>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62" name="Google Shape;62;p12"/>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dirty="0"/>
          </a:p>
        </p:txBody>
      </p:sp>
      <p:sp>
        <p:nvSpPr>
          <p:cNvPr id="8" name="Google Shape;20;p4">
            <a:extLst>
              <a:ext uri="{FF2B5EF4-FFF2-40B4-BE49-F238E27FC236}">
                <a16:creationId xmlns:a16="http://schemas.microsoft.com/office/drawing/2014/main" id="{52CFC662-DA86-E347-B571-4CAF57F1AA26}"/>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441888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27"/>
        <p:cNvGrpSpPr/>
        <p:nvPr/>
      </p:nvGrpSpPr>
      <p:grpSpPr>
        <a:xfrm>
          <a:off x="0" y="0"/>
          <a:ext cx="0" cy="0"/>
          <a:chOff x="0" y="0"/>
          <a:chExt cx="0" cy="0"/>
        </a:xfrm>
      </p:grpSpPr>
      <p:sp>
        <p:nvSpPr>
          <p:cNvPr id="28" name="Google Shape;28;p6"/>
          <p:cNvSpPr txBox="1">
            <a:spLocks noGrp="1"/>
          </p:cNvSpPr>
          <p:nvPr>
            <p:ph type="title"/>
          </p:nvPr>
        </p:nvSpPr>
        <p:spPr>
          <a:xfrm>
            <a:off x="839788" y="365129"/>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2475"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013"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013"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013"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013"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013"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013"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013"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013"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29" name="Google Shape;29;p6"/>
          <p:cNvSpPr txBox="1">
            <a:spLocks noGrp="1"/>
          </p:cNvSpPr>
          <p:nvPr>
            <p:ph type="body" idx="1"/>
          </p:nvPr>
        </p:nvSpPr>
        <p:spPr>
          <a:xfrm>
            <a:off x="839789" y="1681163"/>
            <a:ext cx="5157787" cy="823912"/>
          </a:xfrm>
          <a:prstGeom prst="rect">
            <a:avLst/>
          </a:prstGeom>
          <a:noFill/>
          <a:ln>
            <a:noFill/>
          </a:ln>
        </p:spPr>
        <p:txBody>
          <a:bodyPr spcFirstLastPara="1" wrap="square" lIns="91425" tIns="45700" rIns="91425" bIns="45700" anchor="b" anchorCtr="0"/>
          <a:lstStyle>
            <a:lvl1pPr marL="257175" marR="0" lvl="0" indent="-128588" algn="l" rtl="0">
              <a:lnSpc>
                <a:spcPct val="90000"/>
              </a:lnSpc>
              <a:spcBef>
                <a:spcPts val="563"/>
              </a:spcBef>
              <a:spcAft>
                <a:spcPts val="0"/>
              </a:spcAft>
              <a:buClr>
                <a:schemeClr val="dk1"/>
              </a:buClr>
              <a:buSzPts val="2400"/>
              <a:buFont typeface="Arial"/>
              <a:buNone/>
              <a:defRPr sz="1350" b="1" i="0" u="none" strike="noStrike" cap="none">
                <a:solidFill>
                  <a:schemeClr val="dk1"/>
                </a:solidFill>
                <a:latin typeface="Century Gothic"/>
                <a:ea typeface="Century Gothic"/>
                <a:cs typeface="Century Gothic"/>
                <a:sym typeface="Century Gothic"/>
              </a:defRPr>
            </a:lvl1pPr>
            <a:lvl2pPr marL="514350" marR="0" lvl="1" indent="-128588" algn="l" rtl="0">
              <a:lnSpc>
                <a:spcPct val="90000"/>
              </a:lnSpc>
              <a:spcBef>
                <a:spcPts val="281"/>
              </a:spcBef>
              <a:spcAft>
                <a:spcPts val="0"/>
              </a:spcAft>
              <a:buClr>
                <a:schemeClr val="dk1"/>
              </a:buClr>
              <a:buSzPts val="2000"/>
              <a:buFont typeface="Arial"/>
              <a:buNone/>
              <a:defRPr sz="1125" b="1" i="0" u="none" strike="noStrike" cap="none">
                <a:solidFill>
                  <a:schemeClr val="dk1"/>
                </a:solidFill>
                <a:latin typeface="Century Gothic"/>
                <a:ea typeface="Century Gothic"/>
                <a:cs typeface="Century Gothic"/>
                <a:sym typeface="Century Gothic"/>
              </a:defRPr>
            </a:lvl2pPr>
            <a:lvl3pPr marL="771525" marR="0" lvl="2" indent="-128588" algn="l" rtl="0">
              <a:lnSpc>
                <a:spcPct val="90000"/>
              </a:lnSpc>
              <a:spcBef>
                <a:spcPts val="281"/>
              </a:spcBef>
              <a:spcAft>
                <a:spcPts val="0"/>
              </a:spcAft>
              <a:buClr>
                <a:schemeClr val="dk1"/>
              </a:buClr>
              <a:buSzPts val="1800"/>
              <a:buFont typeface="Arial"/>
              <a:buNone/>
              <a:defRPr sz="1013" b="1" i="0" u="none" strike="noStrike" cap="none">
                <a:solidFill>
                  <a:schemeClr val="dk1"/>
                </a:solidFill>
                <a:latin typeface="Century Gothic"/>
                <a:ea typeface="Century Gothic"/>
                <a:cs typeface="Century Gothic"/>
                <a:sym typeface="Century Gothic"/>
              </a:defRPr>
            </a:lvl3pPr>
            <a:lvl4pPr marL="1028700" marR="0" lvl="3" indent="-128588" algn="l" rtl="0">
              <a:lnSpc>
                <a:spcPct val="90000"/>
              </a:lnSpc>
              <a:spcBef>
                <a:spcPts val="281"/>
              </a:spcBef>
              <a:spcAft>
                <a:spcPts val="0"/>
              </a:spcAft>
              <a:buClr>
                <a:schemeClr val="dk1"/>
              </a:buClr>
              <a:buSzPts val="1600"/>
              <a:buFont typeface="Arial"/>
              <a:buNone/>
              <a:defRPr sz="900" b="1" i="0" u="none" strike="noStrike" cap="none">
                <a:solidFill>
                  <a:schemeClr val="dk1"/>
                </a:solidFill>
                <a:latin typeface="Century Gothic"/>
                <a:ea typeface="Century Gothic"/>
                <a:cs typeface="Century Gothic"/>
                <a:sym typeface="Century Gothic"/>
              </a:defRPr>
            </a:lvl4pPr>
            <a:lvl5pPr marL="1285875" marR="0" lvl="4" indent="-128588" algn="l" rtl="0">
              <a:lnSpc>
                <a:spcPct val="90000"/>
              </a:lnSpc>
              <a:spcBef>
                <a:spcPts val="281"/>
              </a:spcBef>
              <a:spcAft>
                <a:spcPts val="0"/>
              </a:spcAft>
              <a:buClr>
                <a:schemeClr val="dk1"/>
              </a:buClr>
              <a:buSzPts val="1600"/>
              <a:buFont typeface="Arial"/>
              <a:buNone/>
              <a:defRPr sz="900" b="1" i="0" u="none" strike="noStrike" cap="none">
                <a:solidFill>
                  <a:schemeClr val="dk1"/>
                </a:solidFill>
                <a:latin typeface="Century Gothic"/>
                <a:ea typeface="Century Gothic"/>
                <a:cs typeface="Century Gothic"/>
                <a:sym typeface="Century Gothic"/>
              </a:defRPr>
            </a:lvl5pPr>
            <a:lvl6pPr marL="1543050" marR="0" lvl="5" indent="-128588" algn="l" rtl="0">
              <a:lnSpc>
                <a:spcPct val="90000"/>
              </a:lnSpc>
              <a:spcBef>
                <a:spcPts val="281"/>
              </a:spcBef>
              <a:spcAft>
                <a:spcPts val="0"/>
              </a:spcAft>
              <a:buClr>
                <a:schemeClr val="dk1"/>
              </a:buClr>
              <a:buSzPts val="1600"/>
              <a:buFont typeface="Arial"/>
              <a:buNone/>
              <a:defRPr sz="900" b="1" i="0" u="none" strike="noStrike" cap="none">
                <a:solidFill>
                  <a:schemeClr val="dk1"/>
                </a:solidFill>
                <a:latin typeface="Century Gothic"/>
                <a:ea typeface="Century Gothic"/>
                <a:cs typeface="Century Gothic"/>
                <a:sym typeface="Century Gothic"/>
              </a:defRPr>
            </a:lvl6pPr>
            <a:lvl7pPr marL="1800225" marR="0" lvl="6" indent="-128588" algn="l" rtl="0">
              <a:lnSpc>
                <a:spcPct val="90000"/>
              </a:lnSpc>
              <a:spcBef>
                <a:spcPts val="281"/>
              </a:spcBef>
              <a:spcAft>
                <a:spcPts val="0"/>
              </a:spcAft>
              <a:buClr>
                <a:schemeClr val="dk1"/>
              </a:buClr>
              <a:buSzPts val="1600"/>
              <a:buFont typeface="Arial"/>
              <a:buNone/>
              <a:defRPr sz="900" b="1" i="0" u="none" strike="noStrike" cap="none">
                <a:solidFill>
                  <a:schemeClr val="dk1"/>
                </a:solidFill>
                <a:latin typeface="Century Gothic"/>
                <a:ea typeface="Century Gothic"/>
                <a:cs typeface="Century Gothic"/>
                <a:sym typeface="Century Gothic"/>
              </a:defRPr>
            </a:lvl7pPr>
            <a:lvl8pPr marL="2057400" marR="0" lvl="7" indent="-128588" algn="l" rtl="0">
              <a:lnSpc>
                <a:spcPct val="90000"/>
              </a:lnSpc>
              <a:spcBef>
                <a:spcPts val="281"/>
              </a:spcBef>
              <a:spcAft>
                <a:spcPts val="0"/>
              </a:spcAft>
              <a:buClr>
                <a:schemeClr val="dk1"/>
              </a:buClr>
              <a:buSzPts val="1600"/>
              <a:buFont typeface="Arial"/>
              <a:buNone/>
              <a:defRPr sz="900" b="1" i="0" u="none" strike="noStrike" cap="none">
                <a:solidFill>
                  <a:schemeClr val="dk1"/>
                </a:solidFill>
                <a:latin typeface="Century Gothic"/>
                <a:ea typeface="Century Gothic"/>
                <a:cs typeface="Century Gothic"/>
                <a:sym typeface="Century Gothic"/>
              </a:defRPr>
            </a:lvl8pPr>
            <a:lvl9pPr marL="2314575" marR="0" lvl="8" indent="-128588" algn="l" rtl="0">
              <a:lnSpc>
                <a:spcPct val="90000"/>
              </a:lnSpc>
              <a:spcBef>
                <a:spcPts val="281"/>
              </a:spcBef>
              <a:spcAft>
                <a:spcPts val="0"/>
              </a:spcAft>
              <a:buClr>
                <a:schemeClr val="dk1"/>
              </a:buClr>
              <a:buSzPts val="1600"/>
              <a:buFont typeface="Arial"/>
              <a:buNone/>
              <a:defRPr sz="900" b="1"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30" name="Google Shape;30;p6"/>
          <p:cNvSpPr txBox="1">
            <a:spLocks noGrp="1"/>
          </p:cNvSpPr>
          <p:nvPr>
            <p:ph type="body" idx="2"/>
          </p:nvPr>
        </p:nvSpPr>
        <p:spPr>
          <a:xfrm>
            <a:off x="839789" y="2505075"/>
            <a:ext cx="5157787" cy="3684588"/>
          </a:xfrm>
          <a:prstGeom prst="rect">
            <a:avLst/>
          </a:prstGeom>
          <a:noFill/>
          <a:ln>
            <a:noFill/>
          </a:ln>
        </p:spPr>
        <p:txBody>
          <a:bodyPr spcFirstLastPara="1" wrap="square" lIns="91425" tIns="45700" rIns="91425" bIns="45700" anchor="t" anchorCtr="0"/>
          <a:lstStyle>
            <a:lvl1pPr marL="257175" marR="0" lvl="0" indent="-228600" algn="l" rtl="0">
              <a:lnSpc>
                <a:spcPct val="90000"/>
              </a:lnSpc>
              <a:spcBef>
                <a:spcPts val="563"/>
              </a:spcBef>
              <a:spcAft>
                <a:spcPts val="0"/>
              </a:spcAft>
              <a:buClr>
                <a:schemeClr val="dk1"/>
              </a:buClr>
              <a:buSzPts val="2800"/>
              <a:buFont typeface="Arial"/>
              <a:buChar char="•"/>
              <a:defRPr sz="1575" b="0" i="0" u="none" strike="noStrike" cap="none">
                <a:solidFill>
                  <a:schemeClr val="dk1"/>
                </a:solidFill>
                <a:latin typeface="Century Gothic"/>
                <a:ea typeface="Century Gothic"/>
                <a:cs typeface="Century Gothic"/>
                <a:sym typeface="Century Gothic"/>
              </a:defRPr>
            </a:lvl1pPr>
            <a:lvl2pPr marL="514350" marR="0" lvl="1" indent="-214313" algn="l" rtl="0">
              <a:lnSpc>
                <a:spcPct val="90000"/>
              </a:lnSpc>
              <a:spcBef>
                <a:spcPts val="281"/>
              </a:spcBef>
              <a:spcAft>
                <a:spcPts val="0"/>
              </a:spcAft>
              <a:buClr>
                <a:schemeClr val="dk1"/>
              </a:buClr>
              <a:buSzPts val="2400"/>
              <a:buFont typeface="Arial"/>
              <a:buChar char="•"/>
              <a:defRPr sz="1350" b="0" i="0" u="none" strike="noStrike" cap="none">
                <a:solidFill>
                  <a:schemeClr val="dk1"/>
                </a:solidFill>
                <a:latin typeface="Century Gothic"/>
                <a:ea typeface="Century Gothic"/>
                <a:cs typeface="Century Gothic"/>
                <a:sym typeface="Century Gothic"/>
              </a:defRPr>
            </a:lvl2pPr>
            <a:lvl3pPr marL="771525" marR="0" lvl="2" indent="-200025" algn="l" rtl="0">
              <a:lnSpc>
                <a:spcPct val="90000"/>
              </a:lnSpc>
              <a:spcBef>
                <a:spcPts val="281"/>
              </a:spcBef>
              <a:spcAft>
                <a:spcPts val="0"/>
              </a:spcAft>
              <a:buClr>
                <a:schemeClr val="dk1"/>
              </a:buClr>
              <a:buSzPts val="2000"/>
              <a:buFont typeface="Arial"/>
              <a:buChar char="•"/>
              <a:defRPr sz="1125" b="0" i="0" u="none" strike="noStrike" cap="none">
                <a:solidFill>
                  <a:schemeClr val="dk1"/>
                </a:solidFill>
                <a:latin typeface="Century Gothic"/>
                <a:ea typeface="Century Gothic"/>
                <a:cs typeface="Century Gothic"/>
                <a:sym typeface="Century Gothic"/>
              </a:defRPr>
            </a:lvl3pPr>
            <a:lvl4pPr marL="1028700" marR="0" lvl="3" indent="-192881" algn="l" rtl="0">
              <a:lnSpc>
                <a:spcPct val="90000"/>
              </a:lnSpc>
              <a:spcBef>
                <a:spcPts val="281"/>
              </a:spcBef>
              <a:spcAft>
                <a:spcPts val="0"/>
              </a:spcAft>
              <a:buClr>
                <a:schemeClr val="dk1"/>
              </a:buClr>
              <a:buSzPts val="1800"/>
              <a:buFont typeface="Arial"/>
              <a:buChar char="•"/>
              <a:defRPr sz="1013" b="0" i="0" u="none" strike="noStrike" cap="none">
                <a:solidFill>
                  <a:schemeClr val="dk1"/>
                </a:solidFill>
                <a:latin typeface="Century Gothic"/>
                <a:ea typeface="Century Gothic"/>
                <a:cs typeface="Century Gothic"/>
                <a:sym typeface="Century Gothic"/>
              </a:defRPr>
            </a:lvl4pPr>
            <a:lvl5pPr marL="1285875" marR="0" lvl="4" indent="-192881" algn="l" rtl="0">
              <a:lnSpc>
                <a:spcPct val="90000"/>
              </a:lnSpc>
              <a:spcBef>
                <a:spcPts val="281"/>
              </a:spcBef>
              <a:spcAft>
                <a:spcPts val="0"/>
              </a:spcAft>
              <a:buClr>
                <a:schemeClr val="dk1"/>
              </a:buClr>
              <a:buSzPts val="1800"/>
              <a:buFont typeface="Arial"/>
              <a:buChar char="•"/>
              <a:defRPr sz="1013" b="0" i="0" u="none" strike="noStrike" cap="none">
                <a:solidFill>
                  <a:schemeClr val="dk1"/>
                </a:solidFill>
                <a:latin typeface="Century Gothic"/>
                <a:ea typeface="Century Gothic"/>
                <a:cs typeface="Century Gothic"/>
                <a:sym typeface="Century Gothic"/>
              </a:defRPr>
            </a:lvl5pPr>
            <a:lvl6pPr marL="1543050" marR="0" lvl="5" indent="-192881" algn="l" rtl="0">
              <a:lnSpc>
                <a:spcPct val="90000"/>
              </a:lnSpc>
              <a:spcBef>
                <a:spcPts val="281"/>
              </a:spcBef>
              <a:spcAft>
                <a:spcPts val="0"/>
              </a:spcAft>
              <a:buClr>
                <a:schemeClr val="dk1"/>
              </a:buClr>
              <a:buSzPts val="1800"/>
              <a:buFont typeface="Arial"/>
              <a:buChar char="•"/>
              <a:defRPr sz="1013" b="0" i="0" u="none" strike="noStrike" cap="none">
                <a:solidFill>
                  <a:schemeClr val="dk1"/>
                </a:solidFill>
                <a:latin typeface="Century Gothic"/>
                <a:ea typeface="Century Gothic"/>
                <a:cs typeface="Century Gothic"/>
                <a:sym typeface="Century Gothic"/>
              </a:defRPr>
            </a:lvl6pPr>
            <a:lvl7pPr marL="1800225" marR="0" lvl="6" indent="-192881" algn="l" rtl="0">
              <a:lnSpc>
                <a:spcPct val="90000"/>
              </a:lnSpc>
              <a:spcBef>
                <a:spcPts val="281"/>
              </a:spcBef>
              <a:spcAft>
                <a:spcPts val="0"/>
              </a:spcAft>
              <a:buClr>
                <a:schemeClr val="dk1"/>
              </a:buClr>
              <a:buSzPts val="1800"/>
              <a:buFont typeface="Arial"/>
              <a:buChar char="•"/>
              <a:defRPr sz="1013" b="0" i="0" u="none" strike="noStrike" cap="none">
                <a:solidFill>
                  <a:schemeClr val="dk1"/>
                </a:solidFill>
                <a:latin typeface="Century Gothic"/>
                <a:ea typeface="Century Gothic"/>
                <a:cs typeface="Century Gothic"/>
                <a:sym typeface="Century Gothic"/>
              </a:defRPr>
            </a:lvl7pPr>
            <a:lvl8pPr marL="2057400" marR="0" lvl="7" indent="-192881" algn="l" rtl="0">
              <a:lnSpc>
                <a:spcPct val="90000"/>
              </a:lnSpc>
              <a:spcBef>
                <a:spcPts val="281"/>
              </a:spcBef>
              <a:spcAft>
                <a:spcPts val="0"/>
              </a:spcAft>
              <a:buClr>
                <a:schemeClr val="dk1"/>
              </a:buClr>
              <a:buSzPts val="1800"/>
              <a:buFont typeface="Arial"/>
              <a:buChar char="•"/>
              <a:defRPr sz="1013" b="0" i="0" u="none" strike="noStrike" cap="none">
                <a:solidFill>
                  <a:schemeClr val="dk1"/>
                </a:solidFill>
                <a:latin typeface="Century Gothic"/>
                <a:ea typeface="Century Gothic"/>
                <a:cs typeface="Century Gothic"/>
                <a:sym typeface="Century Gothic"/>
              </a:defRPr>
            </a:lvl8pPr>
            <a:lvl9pPr marL="2314575" marR="0" lvl="8" indent="-192881" algn="l" rtl="0">
              <a:lnSpc>
                <a:spcPct val="90000"/>
              </a:lnSpc>
              <a:spcBef>
                <a:spcPts val="281"/>
              </a:spcBef>
              <a:spcAft>
                <a:spcPts val="0"/>
              </a:spcAft>
              <a:buClr>
                <a:schemeClr val="dk1"/>
              </a:buClr>
              <a:buSzPts val="1800"/>
              <a:buFont typeface="Arial"/>
              <a:buChar char="•"/>
              <a:defRPr sz="1013"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31" name="Google Shape;31;p6"/>
          <p:cNvSpPr txBox="1">
            <a:spLocks noGrp="1"/>
          </p:cNvSpPr>
          <p:nvPr>
            <p:ph type="body" idx="3"/>
          </p:nvPr>
        </p:nvSpPr>
        <p:spPr>
          <a:xfrm>
            <a:off x="6172202" y="1681163"/>
            <a:ext cx="5183188" cy="823912"/>
          </a:xfrm>
          <a:prstGeom prst="rect">
            <a:avLst/>
          </a:prstGeom>
          <a:noFill/>
          <a:ln>
            <a:noFill/>
          </a:ln>
        </p:spPr>
        <p:txBody>
          <a:bodyPr spcFirstLastPara="1" wrap="square" lIns="91425" tIns="45700" rIns="91425" bIns="45700" anchor="b" anchorCtr="0"/>
          <a:lstStyle>
            <a:lvl1pPr marL="257175" marR="0" lvl="0" indent="-128588" algn="l" rtl="0">
              <a:lnSpc>
                <a:spcPct val="90000"/>
              </a:lnSpc>
              <a:spcBef>
                <a:spcPts val="563"/>
              </a:spcBef>
              <a:spcAft>
                <a:spcPts val="0"/>
              </a:spcAft>
              <a:buClr>
                <a:schemeClr val="dk1"/>
              </a:buClr>
              <a:buSzPts val="2400"/>
              <a:buFont typeface="Arial"/>
              <a:buNone/>
              <a:defRPr sz="1350" b="1" i="0" u="none" strike="noStrike" cap="none">
                <a:solidFill>
                  <a:schemeClr val="dk1"/>
                </a:solidFill>
                <a:latin typeface="Century Gothic"/>
                <a:ea typeface="Century Gothic"/>
                <a:cs typeface="Century Gothic"/>
                <a:sym typeface="Century Gothic"/>
              </a:defRPr>
            </a:lvl1pPr>
            <a:lvl2pPr marL="514350" marR="0" lvl="1" indent="-128588" algn="l" rtl="0">
              <a:lnSpc>
                <a:spcPct val="90000"/>
              </a:lnSpc>
              <a:spcBef>
                <a:spcPts val="281"/>
              </a:spcBef>
              <a:spcAft>
                <a:spcPts val="0"/>
              </a:spcAft>
              <a:buClr>
                <a:schemeClr val="dk1"/>
              </a:buClr>
              <a:buSzPts val="2000"/>
              <a:buFont typeface="Arial"/>
              <a:buNone/>
              <a:defRPr sz="1125" b="1" i="0" u="none" strike="noStrike" cap="none">
                <a:solidFill>
                  <a:schemeClr val="dk1"/>
                </a:solidFill>
                <a:latin typeface="Century Gothic"/>
                <a:ea typeface="Century Gothic"/>
                <a:cs typeface="Century Gothic"/>
                <a:sym typeface="Century Gothic"/>
              </a:defRPr>
            </a:lvl2pPr>
            <a:lvl3pPr marL="771525" marR="0" lvl="2" indent="-128588" algn="l" rtl="0">
              <a:lnSpc>
                <a:spcPct val="90000"/>
              </a:lnSpc>
              <a:spcBef>
                <a:spcPts val="281"/>
              </a:spcBef>
              <a:spcAft>
                <a:spcPts val="0"/>
              </a:spcAft>
              <a:buClr>
                <a:schemeClr val="dk1"/>
              </a:buClr>
              <a:buSzPts val="1800"/>
              <a:buFont typeface="Arial"/>
              <a:buNone/>
              <a:defRPr sz="1013" b="1" i="0" u="none" strike="noStrike" cap="none">
                <a:solidFill>
                  <a:schemeClr val="dk1"/>
                </a:solidFill>
                <a:latin typeface="Century Gothic"/>
                <a:ea typeface="Century Gothic"/>
                <a:cs typeface="Century Gothic"/>
                <a:sym typeface="Century Gothic"/>
              </a:defRPr>
            </a:lvl3pPr>
            <a:lvl4pPr marL="1028700" marR="0" lvl="3" indent="-128588" algn="l" rtl="0">
              <a:lnSpc>
                <a:spcPct val="90000"/>
              </a:lnSpc>
              <a:spcBef>
                <a:spcPts val="281"/>
              </a:spcBef>
              <a:spcAft>
                <a:spcPts val="0"/>
              </a:spcAft>
              <a:buClr>
                <a:schemeClr val="dk1"/>
              </a:buClr>
              <a:buSzPts val="1600"/>
              <a:buFont typeface="Arial"/>
              <a:buNone/>
              <a:defRPr sz="900" b="1" i="0" u="none" strike="noStrike" cap="none">
                <a:solidFill>
                  <a:schemeClr val="dk1"/>
                </a:solidFill>
                <a:latin typeface="Century Gothic"/>
                <a:ea typeface="Century Gothic"/>
                <a:cs typeface="Century Gothic"/>
                <a:sym typeface="Century Gothic"/>
              </a:defRPr>
            </a:lvl4pPr>
            <a:lvl5pPr marL="1285875" marR="0" lvl="4" indent="-128588" algn="l" rtl="0">
              <a:lnSpc>
                <a:spcPct val="90000"/>
              </a:lnSpc>
              <a:spcBef>
                <a:spcPts val="281"/>
              </a:spcBef>
              <a:spcAft>
                <a:spcPts val="0"/>
              </a:spcAft>
              <a:buClr>
                <a:schemeClr val="dk1"/>
              </a:buClr>
              <a:buSzPts val="1600"/>
              <a:buFont typeface="Arial"/>
              <a:buNone/>
              <a:defRPr sz="900" b="1" i="0" u="none" strike="noStrike" cap="none">
                <a:solidFill>
                  <a:schemeClr val="dk1"/>
                </a:solidFill>
                <a:latin typeface="Century Gothic"/>
                <a:ea typeface="Century Gothic"/>
                <a:cs typeface="Century Gothic"/>
                <a:sym typeface="Century Gothic"/>
              </a:defRPr>
            </a:lvl5pPr>
            <a:lvl6pPr marL="1543050" marR="0" lvl="5" indent="-128588" algn="l" rtl="0">
              <a:lnSpc>
                <a:spcPct val="90000"/>
              </a:lnSpc>
              <a:spcBef>
                <a:spcPts val="281"/>
              </a:spcBef>
              <a:spcAft>
                <a:spcPts val="0"/>
              </a:spcAft>
              <a:buClr>
                <a:schemeClr val="dk1"/>
              </a:buClr>
              <a:buSzPts val="1600"/>
              <a:buFont typeface="Arial"/>
              <a:buNone/>
              <a:defRPr sz="900" b="1" i="0" u="none" strike="noStrike" cap="none">
                <a:solidFill>
                  <a:schemeClr val="dk1"/>
                </a:solidFill>
                <a:latin typeface="Century Gothic"/>
                <a:ea typeface="Century Gothic"/>
                <a:cs typeface="Century Gothic"/>
                <a:sym typeface="Century Gothic"/>
              </a:defRPr>
            </a:lvl6pPr>
            <a:lvl7pPr marL="1800225" marR="0" lvl="6" indent="-128588" algn="l" rtl="0">
              <a:lnSpc>
                <a:spcPct val="90000"/>
              </a:lnSpc>
              <a:spcBef>
                <a:spcPts val="281"/>
              </a:spcBef>
              <a:spcAft>
                <a:spcPts val="0"/>
              </a:spcAft>
              <a:buClr>
                <a:schemeClr val="dk1"/>
              </a:buClr>
              <a:buSzPts val="1600"/>
              <a:buFont typeface="Arial"/>
              <a:buNone/>
              <a:defRPr sz="900" b="1" i="0" u="none" strike="noStrike" cap="none">
                <a:solidFill>
                  <a:schemeClr val="dk1"/>
                </a:solidFill>
                <a:latin typeface="Century Gothic"/>
                <a:ea typeface="Century Gothic"/>
                <a:cs typeface="Century Gothic"/>
                <a:sym typeface="Century Gothic"/>
              </a:defRPr>
            </a:lvl7pPr>
            <a:lvl8pPr marL="2057400" marR="0" lvl="7" indent="-128588" algn="l" rtl="0">
              <a:lnSpc>
                <a:spcPct val="90000"/>
              </a:lnSpc>
              <a:spcBef>
                <a:spcPts val="281"/>
              </a:spcBef>
              <a:spcAft>
                <a:spcPts val="0"/>
              </a:spcAft>
              <a:buClr>
                <a:schemeClr val="dk1"/>
              </a:buClr>
              <a:buSzPts val="1600"/>
              <a:buFont typeface="Arial"/>
              <a:buNone/>
              <a:defRPr sz="900" b="1" i="0" u="none" strike="noStrike" cap="none">
                <a:solidFill>
                  <a:schemeClr val="dk1"/>
                </a:solidFill>
                <a:latin typeface="Century Gothic"/>
                <a:ea typeface="Century Gothic"/>
                <a:cs typeface="Century Gothic"/>
                <a:sym typeface="Century Gothic"/>
              </a:defRPr>
            </a:lvl8pPr>
            <a:lvl9pPr marL="2314575" marR="0" lvl="8" indent="-128588" algn="l" rtl="0">
              <a:lnSpc>
                <a:spcPct val="90000"/>
              </a:lnSpc>
              <a:spcBef>
                <a:spcPts val="281"/>
              </a:spcBef>
              <a:spcAft>
                <a:spcPts val="0"/>
              </a:spcAft>
              <a:buClr>
                <a:schemeClr val="dk1"/>
              </a:buClr>
              <a:buSzPts val="1600"/>
              <a:buFont typeface="Arial"/>
              <a:buNone/>
              <a:defRPr sz="900" b="1"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32" name="Google Shape;32;p6"/>
          <p:cNvSpPr txBox="1">
            <a:spLocks noGrp="1"/>
          </p:cNvSpPr>
          <p:nvPr>
            <p:ph type="body" idx="4"/>
          </p:nvPr>
        </p:nvSpPr>
        <p:spPr>
          <a:xfrm>
            <a:off x="6172202" y="2505075"/>
            <a:ext cx="5183188" cy="3684588"/>
          </a:xfrm>
          <a:prstGeom prst="rect">
            <a:avLst/>
          </a:prstGeom>
          <a:noFill/>
          <a:ln>
            <a:noFill/>
          </a:ln>
        </p:spPr>
        <p:txBody>
          <a:bodyPr spcFirstLastPara="1" wrap="square" lIns="91425" tIns="45700" rIns="91425" bIns="45700" anchor="t" anchorCtr="0"/>
          <a:lstStyle>
            <a:lvl1pPr marL="257175" marR="0" lvl="0" indent="-228600" algn="l" rtl="0">
              <a:lnSpc>
                <a:spcPct val="90000"/>
              </a:lnSpc>
              <a:spcBef>
                <a:spcPts val="563"/>
              </a:spcBef>
              <a:spcAft>
                <a:spcPts val="0"/>
              </a:spcAft>
              <a:buClr>
                <a:schemeClr val="dk1"/>
              </a:buClr>
              <a:buSzPts val="2800"/>
              <a:buFont typeface="Arial"/>
              <a:buChar char="•"/>
              <a:defRPr sz="1575" b="0" i="0" u="none" strike="noStrike" cap="none">
                <a:solidFill>
                  <a:schemeClr val="dk1"/>
                </a:solidFill>
                <a:latin typeface="Century Gothic"/>
                <a:ea typeface="Century Gothic"/>
                <a:cs typeface="Century Gothic"/>
                <a:sym typeface="Century Gothic"/>
              </a:defRPr>
            </a:lvl1pPr>
            <a:lvl2pPr marL="514350" marR="0" lvl="1" indent="-214313" algn="l" rtl="0">
              <a:lnSpc>
                <a:spcPct val="90000"/>
              </a:lnSpc>
              <a:spcBef>
                <a:spcPts val="281"/>
              </a:spcBef>
              <a:spcAft>
                <a:spcPts val="0"/>
              </a:spcAft>
              <a:buClr>
                <a:schemeClr val="dk1"/>
              </a:buClr>
              <a:buSzPts val="2400"/>
              <a:buFont typeface="Arial"/>
              <a:buChar char="•"/>
              <a:defRPr sz="1350" b="0" i="0" u="none" strike="noStrike" cap="none">
                <a:solidFill>
                  <a:schemeClr val="dk1"/>
                </a:solidFill>
                <a:latin typeface="Century Gothic"/>
                <a:ea typeface="Century Gothic"/>
                <a:cs typeface="Century Gothic"/>
                <a:sym typeface="Century Gothic"/>
              </a:defRPr>
            </a:lvl2pPr>
            <a:lvl3pPr marL="771525" marR="0" lvl="2" indent="-200025" algn="l" rtl="0">
              <a:lnSpc>
                <a:spcPct val="90000"/>
              </a:lnSpc>
              <a:spcBef>
                <a:spcPts val="281"/>
              </a:spcBef>
              <a:spcAft>
                <a:spcPts val="0"/>
              </a:spcAft>
              <a:buClr>
                <a:schemeClr val="dk1"/>
              </a:buClr>
              <a:buSzPts val="2000"/>
              <a:buFont typeface="Arial"/>
              <a:buChar char="•"/>
              <a:defRPr sz="1125" b="0" i="0" u="none" strike="noStrike" cap="none">
                <a:solidFill>
                  <a:schemeClr val="dk1"/>
                </a:solidFill>
                <a:latin typeface="Century Gothic"/>
                <a:ea typeface="Century Gothic"/>
                <a:cs typeface="Century Gothic"/>
                <a:sym typeface="Century Gothic"/>
              </a:defRPr>
            </a:lvl3pPr>
            <a:lvl4pPr marL="1028700" marR="0" lvl="3" indent="-192881" algn="l" rtl="0">
              <a:lnSpc>
                <a:spcPct val="90000"/>
              </a:lnSpc>
              <a:spcBef>
                <a:spcPts val="281"/>
              </a:spcBef>
              <a:spcAft>
                <a:spcPts val="0"/>
              </a:spcAft>
              <a:buClr>
                <a:schemeClr val="dk1"/>
              </a:buClr>
              <a:buSzPts val="1800"/>
              <a:buFont typeface="Arial"/>
              <a:buChar char="•"/>
              <a:defRPr sz="1013" b="0" i="0" u="none" strike="noStrike" cap="none">
                <a:solidFill>
                  <a:schemeClr val="dk1"/>
                </a:solidFill>
                <a:latin typeface="Century Gothic"/>
                <a:ea typeface="Century Gothic"/>
                <a:cs typeface="Century Gothic"/>
                <a:sym typeface="Century Gothic"/>
              </a:defRPr>
            </a:lvl4pPr>
            <a:lvl5pPr marL="1285875" marR="0" lvl="4" indent="-192881" algn="l" rtl="0">
              <a:lnSpc>
                <a:spcPct val="90000"/>
              </a:lnSpc>
              <a:spcBef>
                <a:spcPts val="281"/>
              </a:spcBef>
              <a:spcAft>
                <a:spcPts val="0"/>
              </a:spcAft>
              <a:buClr>
                <a:schemeClr val="dk1"/>
              </a:buClr>
              <a:buSzPts val="1800"/>
              <a:buFont typeface="Arial"/>
              <a:buChar char="•"/>
              <a:defRPr sz="1013" b="0" i="0" u="none" strike="noStrike" cap="none">
                <a:solidFill>
                  <a:schemeClr val="dk1"/>
                </a:solidFill>
                <a:latin typeface="Century Gothic"/>
                <a:ea typeface="Century Gothic"/>
                <a:cs typeface="Century Gothic"/>
                <a:sym typeface="Century Gothic"/>
              </a:defRPr>
            </a:lvl5pPr>
            <a:lvl6pPr marL="1543050" marR="0" lvl="5" indent="-192881" algn="l" rtl="0">
              <a:lnSpc>
                <a:spcPct val="90000"/>
              </a:lnSpc>
              <a:spcBef>
                <a:spcPts val="281"/>
              </a:spcBef>
              <a:spcAft>
                <a:spcPts val="0"/>
              </a:spcAft>
              <a:buClr>
                <a:schemeClr val="dk1"/>
              </a:buClr>
              <a:buSzPts val="1800"/>
              <a:buFont typeface="Arial"/>
              <a:buChar char="•"/>
              <a:defRPr sz="1013" b="0" i="0" u="none" strike="noStrike" cap="none">
                <a:solidFill>
                  <a:schemeClr val="dk1"/>
                </a:solidFill>
                <a:latin typeface="Century Gothic"/>
                <a:ea typeface="Century Gothic"/>
                <a:cs typeface="Century Gothic"/>
                <a:sym typeface="Century Gothic"/>
              </a:defRPr>
            </a:lvl6pPr>
            <a:lvl7pPr marL="1800225" marR="0" lvl="6" indent="-192881" algn="l" rtl="0">
              <a:lnSpc>
                <a:spcPct val="90000"/>
              </a:lnSpc>
              <a:spcBef>
                <a:spcPts val="281"/>
              </a:spcBef>
              <a:spcAft>
                <a:spcPts val="0"/>
              </a:spcAft>
              <a:buClr>
                <a:schemeClr val="dk1"/>
              </a:buClr>
              <a:buSzPts val="1800"/>
              <a:buFont typeface="Arial"/>
              <a:buChar char="•"/>
              <a:defRPr sz="1013" b="0" i="0" u="none" strike="noStrike" cap="none">
                <a:solidFill>
                  <a:schemeClr val="dk1"/>
                </a:solidFill>
                <a:latin typeface="Century Gothic"/>
                <a:ea typeface="Century Gothic"/>
                <a:cs typeface="Century Gothic"/>
                <a:sym typeface="Century Gothic"/>
              </a:defRPr>
            </a:lvl7pPr>
            <a:lvl8pPr marL="2057400" marR="0" lvl="7" indent="-192881" algn="l" rtl="0">
              <a:lnSpc>
                <a:spcPct val="90000"/>
              </a:lnSpc>
              <a:spcBef>
                <a:spcPts val="281"/>
              </a:spcBef>
              <a:spcAft>
                <a:spcPts val="0"/>
              </a:spcAft>
              <a:buClr>
                <a:schemeClr val="dk1"/>
              </a:buClr>
              <a:buSzPts val="1800"/>
              <a:buFont typeface="Arial"/>
              <a:buChar char="•"/>
              <a:defRPr sz="1013" b="0" i="0" u="none" strike="noStrike" cap="none">
                <a:solidFill>
                  <a:schemeClr val="dk1"/>
                </a:solidFill>
                <a:latin typeface="Century Gothic"/>
                <a:ea typeface="Century Gothic"/>
                <a:cs typeface="Century Gothic"/>
                <a:sym typeface="Century Gothic"/>
              </a:defRPr>
            </a:lvl8pPr>
            <a:lvl9pPr marL="2314575" marR="0" lvl="8" indent="-192881" algn="l" rtl="0">
              <a:lnSpc>
                <a:spcPct val="90000"/>
              </a:lnSpc>
              <a:spcBef>
                <a:spcPts val="281"/>
              </a:spcBef>
              <a:spcAft>
                <a:spcPts val="0"/>
              </a:spcAft>
              <a:buClr>
                <a:schemeClr val="dk1"/>
              </a:buClr>
              <a:buSzPts val="1800"/>
              <a:buFont typeface="Arial"/>
              <a:buChar char="•"/>
              <a:defRPr sz="1013"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33" name="Google Shape;33;p6"/>
          <p:cNvSpPr txBox="1">
            <a:spLocks noGrp="1"/>
          </p:cNvSpPr>
          <p:nvPr>
            <p:ph type="sldNum" idx="12"/>
          </p:nvPr>
        </p:nvSpPr>
        <p:spPr>
          <a:xfrm>
            <a:off x="838200" y="6356354"/>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675"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675"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675"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675"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675"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675"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675"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675"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675"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dirty="0"/>
          </a:p>
        </p:txBody>
      </p:sp>
    </p:spTree>
    <p:extLst>
      <p:ext uri="{BB962C8B-B14F-4D97-AF65-F5344CB8AC3E}">
        <p14:creationId xmlns:p14="http://schemas.microsoft.com/office/powerpoint/2010/main" val="1267358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7FB">
            <a:alpha val="80000"/>
          </a:srgbClr>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44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9pPr>
          </a:lstStyle>
          <a:p>
            <a:endParaRPr dirty="0"/>
          </a:p>
        </p:txBody>
      </p:sp>
      <p:sp>
        <p:nvSpPr>
          <p:cNvPr id="8" name="Google Shape;8;p1"/>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dirty="0"/>
          </a:p>
        </p:txBody>
      </p:sp>
    </p:spTree>
    <p:extLst>
      <p:ext uri="{BB962C8B-B14F-4D97-AF65-F5344CB8AC3E}">
        <p14:creationId xmlns:p14="http://schemas.microsoft.com/office/powerpoint/2010/main" val="649607834"/>
      </p:ext>
    </p:extLst>
  </p:cSld>
  <p:clrMap bg1="lt1" tx1="dk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Ls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L="565150" marR="0" lvl="0" indent="-514350" algn="l" rtl="0" eaLnBrk="1" hangingPunct="1">
        <a:lnSpc>
          <a:spcPct val="100000"/>
        </a:lnSpc>
        <a:spcBef>
          <a:spcPts val="0"/>
        </a:spcBef>
        <a:spcAft>
          <a:spcPts val="0"/>
        </a:spcAft>
        <a:buClr>
          <a:srgbClr val="000000"/>
        </a:buClr>
        <a:buSzPct val="75000"/>
        <a:buFont typeface="+mj-lt"/>
        <a:buAutoNum type="arabicPeriod"/>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2774F-B3DF-9747-BB7E-5A84AC947E65}"/>
              </a:ext>
            </a:extLst>
          </p:cNvPr>
          <p:cNvSpPr>
            <a:spLocks noGrp="1"/>
          </p:cNvSpPr>
          <p:nvPr>
            <p:ph type="ctrTitle"/>
          </p:nvPr>
        </p:nvSpPr>
        <p:spPr/>
        <p:txBody>
          <a:bodyPr/>
          <a:lstStyle/>
          <a:p>
            <a:r>
              <a:rPr lang="en-US" dirty="0"/>
              <a:t>Principles of Marketing</a:t>
            </a:r>
          </a:p>
        </p:txBody>
      </p:sp>
      <p:sp>
        <p:nvSpPr>
          <p:cNvPr id="3" name="Subtitle 2">
            <a:extLst>
              <a:ext uri="{FF2B5EF4-FFF2-40B4-BE49-F238E27FC236}">
                <a16:creationId xmlns:a16="http://schemas.microsoft.com/office/drawing/2014/main" id="{49A76D27-532A-AE4D-A826-EEA33927BA29}"/>
              </a:ext>
            </a:extLst>
          </p:cNvPr>
          <p:cNvSpPr>
            <a:spLocks noGrp="1"/>
          </p:cNvSpPr>
          <p:nvPr>
            <p:ph type="subTitle" idx="1"/>
          </p:nvPr>
        </p:nvSpPr>
        <p:spPr/>
        <p:txBody>
          <a:bodyPr/>
          <a:lstStyle/>
          <a:p>
            <a:r>
              <a:rPr lang="en-US" dirty="0"/>
              <a:t>Module 2: Marketing Function</a:t>
            </a:r>
          </a:p>
        </p:txBody>
      </p:sp>
    </p:spTree>
    <p:extLst>
      <p:ext uri="{BB962C8B-B14F-4D97-AF65-F5344CB8AC3E}">
        <p14:creationId xmlns:p14="http://schemas.microsoft.com/office/powerpoint/2010/main" val="29250932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72CAA-FED2-1E46-9C92-920F085E9ACE}"/>
              </a:ext>
            </a:extLst>
          </p:cNvPr>
          <p:cNvSpPr>
            <a:spLocks noGrp="1"/>
          </p:cNvSpPr>
          <p:nvPr>
            <p:ph type="title"/>
          </p:nvPr>
        </p:nvSpPr>
        <p:spPr/>
        <p:txBody>
          <a:bodyPr/>
          <a:lstStyle/>
          <a:p>
            <a:r>
              <a:rPr lang="en-US" dirty="0"/>
              <a:t>Product vs Customer Solution</a:t>
            </a:r>
          </a:p>
        </p:txBody>
      </p:sp>
      <p:sp>
        <p:nvSpPr>
          <p:cNvPr id="7" name="Text Placeholder 6">
            <a:extLst>
              <a:ext uri="{FF2B5EF4-FFF2-40B4-BE49-F238E27FC236}">
                <a16:creationId xmlns:a16="http://schemas.microsoft.com/office/drawing/2014/main" id="{D97E4FB4-04AB-1D45-BBBC-BB26956B6012}"/>
              </a:ext>
            </a:extLst>
          </p:cNvPr>
          <p:cNvSpPr>
            <a:spLocks noGrp="1"/>
          </p:cNvSpPr>
          <p:nvPr>
            <p:ph type="body" idx="1"/>
          </p:nvPr>
        </p:nvSpPr>
        <p:spPr/>
        <p:txBody>
          <a:bodyPr/>
          <a:lstStyle/>
          <a:p>
            <a:pPr marL="28575" indent="0">
              <a:buNone/>
            </a:pPr>
            <a:r>
              <a:rPr lang="en-US" dirty="0"/>
              <a:t>A company will only sell what the consumer specifically wants to buy. So, marketers should study consumer wants and needs to attract them.</a:t>
            </a:r>
          </a:p>
          <a:p>
            <a:endParaRPr lang="en-US" dirty="0"/>
          </a:p>
        </p:txBody>
      </p:sp>
    </p:spTree>
    <p:extLst>
      <p:ext uri="{BB962C8B-B14F-4D97-AF65-F5344CB8AC3E}">
        <p14:creationId xmlns:p14="http://schemas.microsoft.com/office/powerpoint/2010/main" val="76323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72CAA-FED2-1E46-9C92-920F085E9ACE}"/>
              </a:ext>
            </a:extLst>
          </p:cNvPr>
          <p:cNvSpPr>
            <a:spLocks noGrp="1"/>
          </p:cNvSpPr>
          <p:nvPr>
            <p:ph type="title"/>
          </p:nvPr>
        </p:nvSpPr>
        <p:spPr/>
        <p:txBody>
          <a:bodyPr/>
          <a:lstStyle/>
          <a:p>
            <a:r>
              <a:rPr lang="en-US" dirty="0"/>
              <a:t>Price vs Cost</a:t>
            </a:r>
          </a:p>
        </p:txBody>
      </p:sp>
      <p:sp>
        <p:nvSpPr>
          <p:cNvPr id="7" name="Text Placeholder 6">
            <a:extLst>
              <a:ext uri="{FF2B5EF4-FFF2-40B4-BE49-F238E27FC236}">
                <a16:creationId xmlns:a16="http://schemas.microsoft.com/office/drawing/2014/main" id="{D97E4FB4-04AB-1D45-BBBC-BB26956B6012}"/>
              </a:ext>
            </a:extLst>
          </p:cNvPr>
          <p:cNvSpPr>
            <a:spLocks noGrp="1"/>
          </p:cNvSpPr>
          <p:nvPr>
            <p:ph type="body" idx="1"/>
          </p:nvPr>
        </p:nvSpPr>
        <p:spPr/>
        <p:txBody>
          <a:bodyPr/>
          <a:lstStyle/>
          <a:p>
            <a:pPr marL="28575" indent="0" fontAlgn="ctr">
              <a:buNone/>
            </a:pPr>
            <a:r>
              <a:rPr lang="en-US" dirty="0">
                <a:solidFill>
                  <a:srgbClr val="222222"/>
                </a:solidFill>
                <a:latin typeface="Century Gothic" panose="020B0502020202020204" pitchFamily="34" charset="0"/>
                <a:ea typeface="Tahoma" panose="020B0604030504040204" pitchFamily="34" charset="0"/>
                <a:cs typeface="Tahoma" panose="020B0604030504040204" pitchFamily="34" charset="0"/>
              </a:rPr>
              <a:t>Price is only a part of the total </a:t>
            </a:r>
            <a:r>
              <a:rPr lang="en-US" i="1" dirty="0">
                <a:solidFill>
                  <a:srgbClr val="222222"/>
                </a:solidFill>
                <a:latin typeface="Century Gothic" panose="020B0502020202020204" pitchFamily="34" charset="0"/>
                <a:ea typeface="Tahoma" panose="020B0604030504040204" pitchFamily="34" charset="0"/>
                <a:cs typeface="Tahoma" panose="020B0604030504040204" pitchFamily="34" charset="0"/>
              </a:rPr>
              <a:t>cost to satisfy</a:t>
            </a:r>
            <a:r>
              <a:rPr lang="en-US" dirty="0">
                <a:solidFill>
                  <a:srgbClr val="222222"/>
                </a:solidFill>
                <a:latin typeface="Century Gothic" panose="020B0502020202020204" pitchFamily="34" charset="0"/>
                <a:ea typeface="Tahoma" panose="020B0604030504040204" pitchFamily="34" charset="0"/>
                <a:cs typeface="Tahoma" panose="020B0604030504040204" pitchFamily="34" charset="0"/>
              </a:rPr>
              <a:t> a want or a need. For example, the total cost might be the </a:t>
            </a:r>
            <a:r>
              <a:rPr lang="en-US" i="1" dirty="0">
                <a:solidFill>
                  <a:srgbClr val="222222"/>
                </a:solidFill>
                <a:latin typeface="Century Gothic" panose="020B0502020202020204" pitchFamily="34" charset="0"/>
                <a:ea typeface="Tahoma" panose="020B0604030504040204" pitchFamily="34" charset="0"/>
                <a:cs typeface="Tahoma" panose="020B0604030504040204" pitchFamily="34" charset="0"/>
              </a:rPr>
              <a:t>cost of time</a:t>
            </a:r>
            <a:r>
              <a:rPr lang="en-US" dirty="0">
                <a:solidFill>
                  <a:srgbClr val="222222"/>
                </a:solidFill>
                <a:latin typeface="Century Gothic" panose="020B0502020202020204" pitchFamily="34" charset="0"/>
                <a:ea typeface="Tahoma" panose="020B0604030504040204" pitchFamily="34" charset="0"/>
                <a:cs typeface="Tahoma" panose="020B0604030504040204" pitchFamily="34" charset="0"/>
              </a:rPr>
              <a:t> in acquiring a good or a service, along with the </a:t>
            </a:r>
            <a:r>
              <a:rPr lang="en-US" i="1" dirty="0">
                <a:solidFill>
                  <a:srgbClr val="222222"/>
                </a:solidFill>
                <a:latin typeface="Century Gothic" panose="020B0502020202020204" pitchFamily="34" charset="0"/>
                <a:ea typeface="Tahoma" panose="020B0604030504040204" pitchFamily="34" charset="0"/>
                <a:cs typeface="Tahoma" panose="020B0604030504040204" pitchFamily="34" charset="0"/>
              </a:rPr>
              <a:t>cost of conscience</a:t>
            </a:r>
            <a:r>
              <a:rPr lang="en-US" dirty="0">
                <a:solidFill>
                  <a:srgbClr val="222222"/>
                </a:solidFill>
                <a:latin typeface="Century Gothic" panose="020B0502020202020204" pitchFamily="34" charset="0"/>
                <a:ea typeface="Tahoma" panose="020B0604030504040204" pitchFamily="34" charset="0"/>
                <a:cs typeface="Tahoma" panose="020B0604030504040204" pitchFamily="34" charset="0"/>
              </a:rPr>
              <a:t> in consuming it. It reflects the total cost of ownership. Many factors affect cost, including but not limited to the customer’s cost to change or implement the new product or service and the customer’s cost for not selecting a competitor’s product or service.</a:t>
            </a:r>
          </a:p>
        </p:txBody>
      </p:sp>
    </p:spTree>
    <p:extLst>
      <p:ext uri="{BB962C8B-B14F-4D97-AF65-F5344CB8AC3E}">
        <p14:creationId xmlns:p14="http://schemas.microsoft.com/office/powerpoint/2010/main" val="840718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72CAA-FED2-1E46-9C92-920F085E9ACE}"/>
              </a:ext>
            </a:extLst>
          </p:cNvPr>
          <p:cNvSpPr>
            <a:spLocks noGrp="1"/>
          </p:cNvSpPr>
          <p:nvPr>
            <p:ph type="title"/>
          </p:nvPr>
        </p:nvSpPr>
        <p:spPr/>
        <p:txBody>
          <a:bodyPr/>
          <a:lstStyle/>
          <a:p>
            <a:r>
              <a:rPr lang="en-US" dirty="0"/>
              <a:t>Promotion vs Communication</a:t>
            </a:r>
          </a:p>
        </p:txBody>
      </p:sp>
      <p:sp>
        <p:nvSpPr>
          <p:cNvPr id="7" name="Text Placeholder 6">
            <a:extLst>
              <a:ext uri="{FF2B5EF4-FFF2-40B4-BE49-F238E27FC236}">
                <a16:creationId xmlns:a16="http://schemas.microsoft.com/office/drawing/2014/main" id="{D97E4FB4-04AB-1D45-BBBC-BB26956B6012}"/>
              </a:ext>
            </a:extLst>
          </p:cNvPr>
          <p:cNvSpPr>
            <a:spLocks noGrp="1"/>
          </p:cNvSpPr>
          <p:nvPr>
            <p:ph type="body" idx="1"/>
          </p:nvPr>
        </p:nvSpPr>
        <p:spPr/>
        <p:txBody>
          <a:bodyPr/>
          <a:lstStyle/>
          <a:p>
            <a:pPr marL="28575" indent="0">
              <a:buNone/>
            </a:pPr>
            <a:r>
              <a:rPr lang="en-US" dirty="0"/>
              <a:t>Communications can include advertising, public relations, personal selling, viral advertising, and any form of communication between the organization and the consumer.</a:t>
            </a:r>
          </a:p>
        </p:txBody>
      </p:sp>
    </p:spTree>
    <p:extLst>
      <p:ext uri="{BB962C8B-B14F-4D97-AF65-F5344CB8AC3E}">
        <p14:creationId xmlns:p14="http://schemas.microsoft.com/office/powerpoint/2010/main" val="24441174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72CAA-FED2-1E46-9C92-920F085E9ACE}"/>
              </a:ext>
            </a:extLst>
          </p:cNvPr>
          <p:cNvSpPr>
            <a:spLocks noGrp="1"/>
          </p:cNvSpPr>
          <p:nvPr>
            <p:ph type="title"/>
          </p:nvPr>
        </p:nvSpPr>
        <p:spPr/>
        <p:txBody>
          <a:bodyPr/>
          <a:lstStyle/>
          <a:p>
            <a:r>
              <a:rPr lang="en-US" dirty="0"/>
              <a:t>Place vs Convenience</a:t>
            </a:r>
          </a:p>
        </p:txBody>
      </p:sp>
      <p:sp>
        <p:nvSpPr>
          <p:cNvPr id="7" name="Text Placeholder 6">
            <a:extLst>
              <a:ext uri="{FF2B5EF4-FFF2-40B4-BE49-F238E27FC236}">
                <a16:creationId xmlns:a16="http://schemas.microsoft.com/office/drawing/2014/main" id="{D97E4FB4-04AB-1D45-BBBC-BB26956B6012}"/>
              </a:ext>
            </a:extLst>
          </p:cNvPr>
          <p:cNvSpPr>
            <a:spLocks noGrp="1"/>
          </p:cNvSpPr>
          <p:nvPr>
            <p:ph type="body" idx="1"/>
          </p:nvPr>
        </p:nvSpPr>
        <p:spPr/>
        <p:txBody>
          <a:bodyPr/>
          <a:lstStyle/>
          <a:p>
            <a:pPr marL="28575" indent="0" fontAlgn="ctr">
              <a:buNone/>
            </a:pPr>
            <a:r>
              <a:rPr lang="en-US" dirty="0">
                <a:solidFill>
                  <a:srgbClr val="222222"/>
                </a:solidFill>
                <a:latin typeface="Century Gothic" panose="020B0502020202020204" pitchFamily="34" charset="0"/>
                <a:ea typeface="Tahoma" panose="020B0604030504040204" pitchFamily="34" charset="0"/>
                <a:cs typeface="Tahoma" panose="020B0604030504040204" pitchFamily="34" charset="0"/>
              </a:rPr>
              <a:t>Marketers should know how the target market prefers to buy, how to be there and be ubiquitous, in order to provide </a:t>
            </a:r>
            <a:r>
              <a:rPr lang="en-US" i="1" dirty="0">
                <a:solidFill>
                  <a:srgbClr val="222222"/>
                </a:solidFill>
                <a:latin typeface="Century Gothic" panose="020B0502020202020204" pitchFamily="34" charset="0"/>
                <a:ea typeface="Tahoma" panose="020B0604030504040204" pitchFamily="34" charset="0"/>
                <a:cs typeface="Tahoma" panose="020B0604030504040204" pitchFamily="34" charset="0"/>
              </a:rPr>
              <a:t>convenience of buying</a:t>
            </a:r>
            <a:r>
              <a:rPr lang="en-US" dirty="0">
                <a:solidFill>
                  <a:srgbClr val="222222"/>
                </a:solidFill>
                <a:latin typeface="Century Gothic" panose="020B0502020202020204" pitchFamily="34" charset="0"/>
                <a:ea typeface="Tahoma" panose="020B0604030504040204" pitchFamily="34" charset="0"/>
                <a:cs typeface="Tahoma" panose="020B0604030504040204" pitchFamily="34" charset="0"/>
              </a:rPr>
              <a:t>. With the rise of Internet and hybrid models of purchasing, “place” is becoming less relevant. Convenience takes into account the ease of buying the product, finding the product, and finding information about the product. </a:t>
            </a:r>
          </a:p>
        </p:txBody>
      </p:sp>
    </p:spTree>
    <p:extLst>
      <p:ext uri="{BB962C8B-B14F-4D97-AF65-F5344CB8AC3E}">
        <p14:creationId xmlns:p14="http://schemas.microsoft.com/office/powerpoint/2010/main" val="22073067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B5517-EDAA-6E45-992E-A6EA735EE84E}"/>
              </a:ext>
            </a:extLst>
          </p:cNvPr>
          <p:cNvSpPr>
            <a:spLocks noGrp="1"/>
          </p:cNvSpPr>
          <p:nvPr>
            <p:ph type="title"/>
          </p:nvPr>
        </p:nvSpPr>
        <p:spPr/>
        <p:txBody>
          <a:bodyPr/>
          <a:lstStyle/>
          <a:p>
            <a:r>
              <a:rPr lang="en-US" dirty="0"/>
              <a:t>Product</a:t>
            </a:r>
          </a:p>
        </p:txBody>
      </p:sp>
      <p:pic>
        <p:nvPicPr>
          <p:cNvPr id="5" name="Picture 4" descr="Product: Features, design, user experience, naming, branding, differentation. What solution does the customer want and need?">
            <a:extLst>
              <a:ext uri="{FF2B5EF4-FFF2-40B4-BE49-F238E27FC236}">
                <a16:creationId xmlns:a16="http://schemas.microsoft.com/office/drawing/2014/main" id="{B39666F9-B8EA-A941-9150-432EE55750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39411" y="1600817"/>
            <a:ext cx="8913178" cy="4892056"/>
          </a:xfrm>
          <a:prstGeom prst="rect">
            <a:avLst/>
          </a:prstGeom>
        </p:spPr>
      </p:pic>
    </p:spTree>
    <p:extLst>
      <p:ext uri="{BB962C8B-B14F-4D97-AF65-F5344CB8AC3E}">
        <p14:creationId xmlns:p14="http://schemas.microsoft.com/office/powerpoint/2010/main" val="573292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AAB32-4385-F34E-8DE9-08283EE81DC8}"/>
              </a:ext>
            </a:extLst>
          </p:cNvPr>
          <p:cNvSpPr>
            <a:spLocks noGrp="1"/>
          </p:cNvSpPr>
          <p:nvPr>
            <p:ph type="title"/>
          </p:nvPr>
        </p:nvSpPr>
        <p:spPr/>
        <p:txBody>
          <a:bodyPr/>
          <a:lstStyle/>
          <a:p>
            <a:r>
              <a:rPr lang="en-US" dirty="0"/>
              <a:t>Promotion</a:t>
            </a:r>
          </a:p>
        </p:txBody>
      </p:sp>
      <p:pic>
        <p:nvPicPr>
          <p:cNvPr id="5" name="Picture 4" descr="Promotion: message, method of delivering message, timing of delivery, communications by customers and influencers, competitor promotions. What is the dialogue between customer and company?">
            <a:extLst>
              <a:ext uri="{FF2B5EF4-FFF2-40B4-BE49-F238E27FC236}">
                <a16:creationId xmlns:a16="http://schemas.microsoft.com/office/drawing/2014/main" id="{6877E3C9-7C3B-5D47-8A0E-2FB3732F8C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7189" y="1532923"/>
            <a:ext cx="8897621" cy="4959950"/>
          </a:xfrm>
          <a:prstGeom prst="rect">
            <a:avLst/>
          </a:prstGeom>
        </p:spPr>
      </p:pic>
    </p:spTree>
    <p:extLst>
      <p:ext uri="{BB962C8B-B14F-4D97-AF65-F5344CB8AC3E}">
        <p14:creationId xmlns:p14="http://schemas.microsoft.com/office/powerpoint/2010/main" val="33729372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ED9D9-44A1-1F44-93C7-1A765D421ECD}"/>
              </a:ext>
            </a:extLst>
          </p:cNvPr>
          <p:cNvSpPr>
            <a:spLocks noGrp="1"/>
          </p:cNvSpPr>
          <p:nvPr>
            <p:ph type="title"/>
          </p:nvPr>
        </p:nvSpPr>
        <p:spPr/>
        <p:txBody>
          <a:bodyPr/>
          <a:lstStyle/>
          <a:p>
            <a:r>
              <a:rPr lang="en-US" dirty="0"/>
              <a:t>Place</a:t>
            </a:r>
          </a:p>
        </p:txBody>
      </p:sp>
      <p:pic>
        <p:nvPicPr>
          <p:cNvPr id="5" name="Picture 4" descr="Place: location of purchase, ease of transaction, access to distribution channels, sales force, competitor approaches. How does the customer act or buy?">
            <a:extLst>
              <a:ext uri="{FF2B5EF4-FFF2-40B4-BE49-F238E27FC236}">
                <a16:creationId xmlns:a16="http://schemas.microsoft.com/office/drawing/2014/main" id="{BAE15C45-323F-734A-811A-34964F61EA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57630" y="1517376"/>
            <a:ext cx="8876739" cy="4975497"/>
          </a:xfrm>
          <a:prstGeom prst="rect">
            <a:avLst/>
          </a:prstGeom>
        </p:spPr>
      </p:pic>
    </p:spTree>
    <p:extLst>
      <p:ext uri="{BB962C8B-B14F-4D97-AF65-F5344CB8AC3E}">
        <p14:creationId xmlns:p14="http://schemas.microsoft.com/office/powerpoint/2010/main" val="450327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181D7-12D4-2240-BCD9-64E3D1334D26}"/>
              </a:ext>
            </a:extLst>
          </p:cNvPr>
          <p:cNvSpPr>
            <a:spLocks noGrp="1"/>
          </p:cNvSpPr>
          <p:nvPr>
            <p:ph type="title"/>
          </p:nvPr>
        </p:nvSpPr>
        <p:spPr/>
        <p:txBody>
          <a:bodyPr/>
          <a:lstStyle/>
          <a:p>
            <a:r>
              <a:rPr lang="en-US" dirty="0"/>
              <a:t>Price</a:t>
            </a:r>
          </a:p>
        </p:txBody>
      </p:sp>
      <p:pic>
        <p:nvPicPr>
          <p:cNvPr id="5" name="Picture 4" descr="Price: value to buyer, price sensitivity, existing price points, discounts, competitor pricing. What is the cost to the customer?">
            <a:extLst>
              <a:ext uri="{FF2B5EF4-FFF2-40B4-BE49-F238E27FC236}">
                <a16:creationId xmlns:a16="http://schemas.microsoft.com/office/drawing/2014/main" id="{2E903F29-A9EB-8542-A3E2-2E7E29CE91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4954" y="1429714"/>
            <a:ext cx="9102091" cy="5063159"/>
          </a:xfrm>
          <a:prstGeom prst="rect">
            <a:avLst/>
          </a:prstGeom>
        </p:spPr>
      </p:pic>
    </p:spTree>
    <p:extLst>
      <p:ext uri="{BB962C8B-B14F-4D97-AF65-F5344CB8AC3E}">
        <p14:creationId xmlns:p14="http://schemas.microsoft.com/office/powerpoint/2010/main" val="38272198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Marketing Plan</a:t>
            </a:r>
          </a:p>
        </p:txBody>
      </p:sp>
      <p:sp>
        <p:nvSpPr>
          <p:cNvPr id="4" name="Content Placeholder 3"/>
          <p:cNvSpPr>
            <a:spLocks noGrp="1"/>
          </p:cNvSpPr>
          <p:nvPr>
            <p:ph type="body" idx="1"/>
          </p:nvPr>
        </p:nvSpPr>
        <p:spPr/>
        <p:txBody>
          <a:bodyPr/>
          <a:lstStyle/>
          <a:p>
            <a:pPr marL="28575" indent="0">
              <a:buNone/>
            </a:pPr>
            <a:r>
              <a:rPr lang="en-US" dirty="0"/>
              <a:t>The </a:t>
            </a:r>
            <a:r>
              <a:rPr lang="en-US" b="1" dirty="0"/>
              <a:t>marketing plan </a:t>
            </a:r>
            <a:r>
              <a:rPr lang="en-US" dirty="0"/>
              <a:t>describes how the company will use the marketing mix—product, promotion, place, and price—to achieve its marketing objectives effectively within the competitive market environment</a:t>
            </a:r>
          </a:p>
          <a:p>
            <a:endParaRPr lang="en-US" dirty="0"/>
          </a:p>
        </p:txBody>
      </p:sp>
    </p:spTree>
    <p:extLst>
      <p:ext uri="{BB962C8B-B14F-4D97-AF65-F5344CB8AC3E}">
        <p14:creationId xmlns:p14="http://schemas.microsoft.com/office/powerpoint/2010/main" val="11016639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FC83D-00ED-8B46-AE34-7B98CC3C384D}"/>
              </a:ext>
            </a:extLst>
          </p:cNvPr>
          <p:cNvSpPr>
            <a:spLocks noGrp="1"/>
          </p:cNvSpPr>
          <p:nvPr>
            <p:ph type="title"/>
          </p:nvPr>
        </p:nvSpPr>
        <p:spPr>
          <a:xfrm>
            <a:off x="838200" y="365129"/>
            <a:ext cx="5379720" cy="655951"/>
          </a:xfrm>
        </p:spPr>
        <p:txBody>
          <a:bodyPr/>
          <a:lstStyle/>
          <a:p>
            <a:r>
              <a:rPr lang="en-US" dirty="0"/>
              <a:t>The Marketing Planning Process</a:t>
            </a:r>
          </a:p>
        </p:txBody>
      </p:sp>
      <p:pic>
        <p:nvPicPr>
          <p:cNvPr id="5" name="Picture 4" descr="The Market Planning Process: vertical Flowchart with 7 layers. From top, Layer 1 “Corporate Mission” [highlighted in gold] points to Layer 2 “Situational Analysis” [blue], points Layer 3 “Internal Factors: Strengths &amp; Weaknesses” and “External Factors: Opportunities &amp; Threats” [blue], points to Layer 4 “Corporate Strategy: Objectives &amp; Tactics” [blue]. Layers 2-4 are connected with gray lines, as one sub-unit. This points to Layer 5 “Marketing Strategy: Objectives &amp; Tactics” [blue], to Layer 6, a graphic showing “Target Market” as the central piece of the 4 Ps surrounding it: Product, Price, Promotion, Place [all blue]. The final layer is “Implementation &amp; Evaluation” [blue]. Layers 5-7 are connected with gray lines, as a second sub-unit.">
            <a:extLst>
              <a:ext uri="{FF2B5EF4-FFF2-40B4-BE49-F238E27FC236}">
                <a16:creationId xmlns:a16="http://schemas.microsoft.com/office/drawing/2014/main" id="{3A5B0AEE-3E68-BF43-8272-03A2306FA1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97643" y="853784"/>
            <a:ext cx="3996713" cy="5882296"/>
          </a:xfrm>
          <a:prstGeom prst="rect">
            <a:avLst/>
          </a:prstGeom>
        </p:spPr>
      </p:pic>
    </p:spTree>
    <p:extLst>
      <p:ext uri="{BB962C8B-B14F-4D97-AF65-F5344CB8AC3E}">
        <p14:creationId xmlns:p14="http://schemas.microsoft.com/office/powerpoint/2010/main" val="3522211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Marketing Orientation</a:t>
            </a:r>
          </a:p>
        </p:txBody>
      </p:sp>
      <p:sp>
        <p:nvSpPr>
          <p:cNvPr id="6" name="Content Placeholder 5"/>
          <p:cNvSpPr>
            <a:spLocks noGrp="1"/>
          </p:cNvSpPr>
          <p:nvPr>
            <p:ph type="body" idx="1"/>
          </p:nvPr>
        </p:nvSpPr>
        <p:spPr/>
        <p:txBody>
          <a:bodyPr/>
          <a:lstStyle/>
          <a:p>
            <a:pPr marL="28575" indent="0">
              <a:buNone/>
            </a:pPr>
            <a:r>
              <a:rPr lang="en-US" dirty="0"/>
              <a:t>Companies with a marketing orientation focus on identifying and understanding the customer’s needs and wants and addressing them more effectively or efficiently than one’s competitors</a:t>
            </a:r>
          </a:p>
          <a:p>
            <a:endParaRPr lang="en-US" dirty="0"/>
          </a:p>
        </p:txBody>
      </p:sp>
    </p:spTree>
    <p:extLst>
      <p:ext uri="{BB962C8B-B14F-4D97-AF65-F5344CB8AC3E}">
        <p14:creationId xmlns:p14="http://schemas.microsoft.com/office/powerpoint/2010/main" val="29045729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Class Activity: Match the Marketing Mix Below to a Market Segment</a:t>
            </a:r>
          </a:p>
        </p:txBody>
      </p:sp>
      <p:sp>
        <p:nvSpPr>
          <p:cNvPr id="3" name="Content Placeholder 2"/>
          <p:cNvSpPr>
            <a:spLocks noGrp="1"/>
          </p:cNvSpPr>
          <p:nvPr>
            <p:ph type="body" idx="1"/>
          </p:nvPr>
        </p:nvSpPr>
        <p:spPr/>
        <p:txBody>
          <a:bodyPr/>
          <a:lstStyle/>
          <a:p>
            <a:r>
              <a:rPr lang="en-US" sz="2000" dirty="0"/>
              <a:t>Marketing Mix</a:t>
            </a:r>
          </a:p>
        </p:txBody>
      </p:sp>
      <p:sp>
        <p:nvSpPr>
          <p:cNvPr id="8" name="Text Placeholder 7">
            <a:extLst>
              <a:ext uri="{FF2B5EF4-FFF2-40B4-BE49-F238E27FC236}">
                <a16:creationId xmlns:a16="http://schemas.microsoft.com/office/drawing/2014/main" id="{F266387C-377B-4440-B4F4-60FE1D589372}"/>
              </a:ext>
            </a:extLst>
          </p:cNvPr>
          <p:cNvSpPr>
            <a:spLocks noGrp="1"/>
          </p:cNvSpPr>
          <p:nvPr>
            <p:ph type="body" idx="2"/>
          </p:nvPr>
        </p:nvSpPr>
        <p:spPr/>
        <p:txBody>
          <a:bodyPr/>
          <a:lstStyle/>
          <a:p>
            <a:r>
              <a:rPr lang="en-US" sz="1800" dirty="0"/>
              <a:t>Exceptionally Soft Cashmere blankets $89.99</a:t>
            </a:r>
          </a:p>
          <a:p>
            <a:r>
              <a:rPr lang="en-US" sz="1800" dirty="0"/>
              <a:t>Buy in store or order online for two day free delivery. Free returns. Excellent customer service. </a:t>
            </a:r>
          </a:p>
          <a:p>
            <a:r>
              <a:rPr lang="en-US" sz="1800" dirty="0"/>
              <a:t>Samples sent to lifestyle bloggers, ads in home magazines</a:t>
            </a:r>
          </a:p>
          <a:p>
            <a:endParaRPr lang="en-US" sz="1800" dirty="0"/>
          </a:p>
        </p:txBody>
      </p:sp>
      <p:sp>
        <p:nvSpPr>
          <p:cNvPr id="12" name="Text Placeholder 11">
            <a:extLst>
              <a:ext uri="{FF2B5EF4-FFF2-40B4-BE49-F238E27FC236}">
                <a16:creationId xmlns:a16="http://schemas.microsoft.com/office/drawing/2014/main" id="{C6CD3A87-A852-1749-968E-2EE52E2C40DB}"/>
              </a:ext>
            </a:extLst>
          </p:cNvPr>
          <p:cNvSpPr>
            <a:spLocks noGrp="1"/>
          </p:cNvSpPr>
          <p:nvPr>
            <p:ph type="body" idx="3"/>
          </p:nvPr>
        </p:nvSpPr>
        <p:spPr/>
        <p:txBody>
          <a:bodyPr/>
          <a:lstStyle/>
          <a:p>
            <a:r>
              <a:rPr lang="en-US" sz="2000" dirty="0"/>
              <a:t>Market Segment</a:t>
            </a:r>
          </a:p>
        </p:txBody>
      </p:sp>
      <p:sp>
        <p:nvSpPr>
          <p:cNvPr id="13" name="Text Placeholder 12">
            <a:extLst>
              <a:ext uri="{FF2B5EF4-FFF2-40B4-BE49-F238E27FC236}">
                <a16:creationId xmlns:a16="http://schemas.microsoft.com/office/drawing/2014/main" id="{0408E4EB-AB3E-8743-A0F8-06CBE461B7FE}"/>
              </a:ext>
            </a:extLst>
          </p:cNvPr>
          <p:cNvSpPr>
            <a:spLocks noGrp="1"/>
          </p:cNvSpPr>
          <p:nvPr>
            <p:ph type="body" idx="4"/>
          </p:nvPr>
        </p:nvSpPr>
        <p:spPr/>
        <p:txBody>
          <a:bodyPr/>
          <a:lstStyle/>
          <a:p>
            <a:r>
              <a:rPr lang="en-US" sz="1800" dirty="0"/>
              <a:t>Parents of newborns</a:t>
            </a:r>
          </a:p>
          <a:p>
            <a:r>
              <a:rPr lang="en-US" sz="1800" dirty="0"/>
              <a:t>Women aged 40-55</a:t>
            </a:r>
          </a:p>
          <a:p>
            <a:r>
              <a:rPr lang="en-US" sz="1800" dirty="0"/>
              <a:t>Boys 14-17</a:t>
            </a:r>
          </a:p>
          <a:p>
            <a:endParaRPr lang="en-US" sz="1800" dirty="0"/>
          </a:p>
        </p:txBody>
      </p:sp>
    </p:spTree>
    <p:extLst>
      <p:ext uri="{BB962C8B-B14F-4D97-AF65-F5344CB8AC3E}">
        <p14:creationId xmlns:p14="http://schemas.microsoft.com/office/powerpoint/2010/main" val="5675155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Quick Review</a:t>
            </a:r>
          </a:p>
        </p:txBody>
      </p:sp>
      <p:sp>
        <p:nvSpPr>
          <p:cNvPr id="3" name="Content Placeholder 2"/>
          <p:cNvSpPr>
            <a:spLocks noGrp="1"/>
          </p:cNvSpPr>
          <p:nvPr>
            <p:ph type="body" idx="1"/>
          </p:nvPr>
        </p:nvSpPr>
        <p:spPr/>
        <p:txBody>
          <a:bodyPr/>
          <a:lstStyle/>
          <a:p>
            <a:r>
              <a:rPr lang="en-US" dirty="0"/>
              <a:t>Why is the customer the cornerstone of marketing?</a:t>
            </a:r>
          </a:p>
          <a:p>
            <a:r>
              <a:rPr lang="en-US" dirty="0"/>
              <a:t>What are segmentation and targeting?</a:t>
            </a:r>
          </a:p>
          <a:p>
            <a:r>
              <a:rPr lang="en-US" dirty="0"/>
              <a:t>What is the marketing mix?</a:t>
            </a:r>
          </a:p>
          <a:p>
            <a:r>
              <a:rPr lang="en-US" dirty="0"/>
              <a:t>How do organizations use the marketing mix (often called the four Ps) to market to their target customers?</a:t>
            </a:r>
          </a:p>
          <a:p>
            <a:r>
              <a:rPr lang="en-US" dirty="0"/>
              <a:t>What is the role of a marketing plan in guiding marketing activities?</a:t>
            </a:r>
          </a:p>
          <a:p>
            <a:endParaRPr lang="en-US" dirty="0"/>
          </a:p>
        </p:txBody>
      </p:sp>
    </p:spTree>
    <p:extLst>
      <p:ext uri="{BB962C8B-B14F-4D97-AF65-F5344CB8AC3E}">
        <p14:creationId xmlns:p14="http://schemas.microsoft.com/office/powerpoint/2010/main" val="2555586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Why Do Customers Matter in Marketing?</a:t>
            </a:r>
          </a:p>
        </p:txBody>
      </p:sp>
      <p:sp>
        <p:nvSpPr>
          <p:cNvPr id="6" name="Text Placeholder 5"/>
          <p:cNvSpPr>
            <a:spLocks noGrp="1"/>
          </p:cNvSpPr>
          <p:nvPr>
            <p:ph type="body" idx="1"/>
          </p:nvPr>
        </p:nvSpPr>
        <p:spPr/>
        <p:txBody>
          <a:bodyPr/>
          <a:lstStyle/>
          <a:p>
            <a:r>
              <a:rPr lang="en-US" dirty="0"/>
              <a:t>Marketing exists to help organizations understand, reach, and deliver value to their customers</a:t>
            </a:r>
          </a:p>
          <a:p>
            <a:r>
              <a:rPr lang="en-US" dirty="0"/>
              <a:t>The customer is considered the cornerstone of marketing</a:t>
            </a:r>
          </a:p>
          <a:p>
            <a:endParaRPr lang="en-US" dirty="0"/>
          </a:p>
        </p:txBody>
      </p:sp>
      <p:pic>
        <p:nvPicPr>
          <p:cNvPr id="2" name="Picture 1" descr="A man and a woman work together on a laptop."/>
          <p:cNvPicPr>
            <a:picLocks noChangeAspect="1"/>
          </p:cNvPicPr>
          <p:nvPr/>
        </p:nvPicPr>
        <p:blipFill>
          <a:blip r:embed="rId3"/>
          <a:stretch>
            <a:fillRect/>
          </a:stretch>
        </p:blipFill>
        <p:spPr>
          <a:xfrm>
            <a:off x="3972475" y="3623005"/>
            <a:ext cx="4247050" cy="2817210"/>
          </a:xfrm>
          <a:prstGeom prst="rect">
            <a:avLst/>
          </a:prstGeom>
        </p:spPr>
      </p:pic>
    </p:spTree>
    <p:extLst>
      <p:ext uri="{BB962C8B-B14F-4D97-AF65-F5344CB8AC3E}">
        <p14:creationId xmlns:p14="http://schemas.microsoft.com/office/powerpoint/2010/main" val="1425678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Segmentation and Targeting</a:t>
            </a:r>
          </a:p>
        </p:txBody>
      </p:sp>
      <p:sp>
        <p:nvSpPr>
          <p:cNvPr id="3" name="Content Placeholder 2"/>
          <p:cNvSpPr>
            <a:spLocks noGrp="1"/>
          </p:cNvSpPr>
          <p:nvPr>
            <p:ph type="body" idx="1"/>
          </p:nvPr>
        </p:nvSpPr>
        <p:spPr/>
        <p:txBody>
          <a:bodyPr/>
          <a:lstStyle/>
          <a:p>
            <a:r>
              <a:rPr lang="en-US" dirty="0"/>
              <a:t>Segmentation is the process of dividing potential customers into groups to better understand them</a:t>
            </a:r>
          </a:p>
          <a:p>
            <a:r>
              <a:rPr lang="en-US" dirty="0"/>
              <a:t>Targeting is determining which segments are most likely to become customers and directing  marketing efforts to best to satisfy them</a:t>
            </a:r>
          </a:p>
        </p:txBody>
      </p:sp>
    </p:spTree>
    <p:extLst>
      <p:ext uri="{BB962C8B-B14F-4D97-AF65-F5344CB8AC3E}">
        <p14:creationId xmlns:p14="http://schemas.microsoft.com/office/powerpoint/2010/main" val="2612251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Defining a Target Market</a:t>
            </a:r>
          </a:p>
        </p:txBody>
      </p:sp>
      <p:sp>
        <p:nvSpPr>
          <p:cNvPr id="5" name="Content Placeholder 4"/>
          <p:cNvSpPr>
            <a:spLocks noGrp="1"/>
          </p:cNvSpPr>
          <p:nvPr>
            <p:ph type="body" idx="1"/>
          </p:nvPr>
        </p:nvSpPr>
        <p:spPr>
          <a:xfrm>
            <a:off x="838200" y="1825625"/>
            <a:ext cx="5257800" cy="4351338"/>
          </a:xfrm>
        </p:spPr>
        <p:txBody>
          <a:bodyPr/>
          <a:lstStyle/>
          <a:p>
            <a:pPr marL="371475" indent="-342900">
              <a:buFont typeface="+mj-lt"/>
              <a:buAutoNum type="arabicPeriod"/>
            </a:pPr>
            <a:r>
              <a:rPr lang="en-US" dirty="0"/>
              <a:t>Identify the business need you address</a:t>
            </a:r>
          </a:p>
          <a:p>
            <a:pPr marL="371475" indent="-342900">
              <a:buFont typeface="+mj-lt"/>
              <a:buAutoNum type="arabicPeriod"/>
            </a:pPr>
            <a:r>
              <a:rPr lang="en-US" dirty="0"/>
              <a:t>Segment your total market</a:t>
            </a:r>
          </a:p>
          <a:p>
            <a:pPr marL="371475" indent="-342900">
              <a:buFont typeface="+mj-lt"/>
              <a:buAutoNum type="arabicPeriod"/>
            </a:pPr>
            <a:r>
              <a:rPr lang="en-US" dirty="0"/>
              <a:t>Profile your target customer segment(s)</a:t>
            </a:r>
          </a:p>
          <a:p>
            <a:pPr marL="371475" indent="-342900">
              <a:buFont typeface="+mj-lt"/>
              <a:buAutoNum type="arabicPeriod"/>
            </a:pPr>
            <a:r>
              <a:rPr lang="en-US" dirty="0"/>
              <a:t>Research and validate your market opportunity</a:t>
            </a:r>
          </a:p>
          <a:p>
            <a:endParaRPr lang="en-US" dirty="0"/>
          </a:p>
        </p:txBody>
      </p:sp>
      <p:pic>
        <p:nvPicPr>
          <p:cNvPr id="1026" name="Picture 2" descr="Graphic showing the dimensions of a customer profile. These are: socialgraphic, behavioral, psychographic, geographic, demographi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82741" y="1592217"/>
            <a:ext cx="4811868" cy="481186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3727481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Value for the Customer</a:t>
            </a:r>
          </a:p>
        </p:txBody>
      </p:sp>
      <p:sp>
        <p:nvSpPr>
          <p:cNvPr id="3" name="Content Placeholder 2"/>
          <p:cNvSpPr>
            <a:spLocks noGrp="1"/>
          </p:cNvSpPr>
          <p:nvPr>
            <p:ph type="body" idx="1"/>
          </p:nvPr>
        </p:nvSpPr>
        <p:spPr/>
        <p:txBody>
          <a:bodyPr/>
          <a:lstStyle/>
          <a:p>
            <a:r>
              <a:rPr lang="en-US" dirty="0"/>
              <a:t>Value = benefit – cost</a:t>
            </a:r>
          </a:p>
          <a:p>
            <a:r>
              <a:rPr lang="en-US" dirty="0"/>
              <a:t>Price is only part of cost</a:t>
            </a:r>
          </a:p>
          <a:p>
            <a:r>
              <a:rPr lang="en-US" dirty="0"/>
              <a:t>Customers will consider competitors and substitutes</a:t>
            </a:r>
          </a:p>
          <a:p>
            <a:r>
              <a:rPr lang="en-US" dirty="0"/>
              <a:t>Differentiation is how marketers optimize the elements of a product that provide unique value to customers</a:t>
            </a:r>
          </a:p>
          <a:p>
            <a:r>
              <a:rPr lang="en-US" dirty="0"/>
              <a:t>When a company can create greater value for customers than its competitors, it has a competitive advantage</a:t>
            </a:r>
          </a:p>
          <a:p>
            <a:endParaRPr lang="en-US" dirty="0"/>
          </a:p>
        </p:txBody>
      </p:sp>
    </p:spTree>
    <p:extLst>
      <p:ext uri="{BB962C8B-B14F-4D97-AF65-F5344CB8AC3E}">
        <p14:creationId xmlns:p14="http://schemas.microsoft.com/office/powerpoint/2010/main" val="3568481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Value Proposition</a:t>
            </a:r>
          </a:p>
        </p:txBody>
      </p:sp>
      <p:sp>
        <p:nvSpPr>
          <p:cNvPr id="2" name="Content Placeholder 1"/>
          <p:cNvSpPr>
            <a:spLocks noGrp="1"/>
          </p:cNvSpPr>
          <p:nvPr>
            <p:ph type="body" idx="1"/>
          </p:nvPr>
        </p:nvSpPr>
        <p:spPr>
          <a:xfrm>
            <a:off x="838200" y="1825625"/>
            <a:ext cx="6368716" cy="4351338"/>
          </a:xfrm>
        </p:spPr>
        <p:txBody>
          <a:bodyPr/>
          <a:lstStyle/>
          <a:p>
            <a:r>
              <a:rPr lang="en-US" dirty="0"/>
              <a:t>A value proposition provides a very simple answer to the question: Why should someone buy what you are offering? </a:t>
            </a:r>
          </a:p>
          <a:p>
            <a:r>
              <a:rPr lang="en-US" dirty="0"/>
              <a:t>The value proposition should be clear, compelling, and differentiating</a:t>
            </a:r>
          </a:p>
        </p:txBody>
      </p:sp>
      <p:pic>
        <p:nvPicPr>
          <p:cNvPr id="5" name="Picture 4" descr="A red apple surrounded by green apples."/>
          <p:cNvPicPr>
            <a:picLocks noChangeAspect="1"/>
          </p:cNvPicPr>
          <p:nvPr/>
        </p:nvPicPr>
        <p:blipFill>
          <a:blip r:embed="rId3"/>
          <a:stretch>
            <a:fillRect/>
          </a:stretch>
        </p:blipFill>
        <p:spPr>
          <a:xfrm>
            <a:off x="8084219" y="1642322"/>
            <a:ext cx="3145295" cy="4717943"/>
          </a:xfrm>
          <a:prstGeom prst="rect">
            <a:avLst/>
          </a:prstGeom>
        </p:spPr>
      </p:pic>
    </p:spTree>
    <p:extLst>
      <p:ext uri="{BB962C8B-B14F-4D97-AF65-F5344CB8AC3E}">
        <p14:creationId xmlns:p14="http://schemas.microsoft.com/office/powerpoint/2010/main" val="454474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hidden="1"/>
          <p:cNvSpPr>
            <a:spLocks noGrp="1"/>
          </p:cNvSpPr>
          <p:nvPr>
            <p:ph type="ctrTitle" idx="4294967295"/>
          </p:nvPr>
        </p:nvSpPr>
        <p:spPr>
          <a:xfrm>
            <a:off x="0" y="0"/>
            <a:ext cx="9144000" cy="2387600"/>
          </a:xfrm>
        </p:spPr>
        <p:txBody>
          <a:bodyPr/>
          <a:lstStyle/>
          <a:p>
            <a:r>
              <a:rPr lang="en-US" dirty="0"/>
              <a:t>The Marketing Mix</a:t>
            </a:r>
          </a:p>
        </p:txBody>
      </p:sp>
      <p:pic>
        <p:nvPicPr>
          <p:cNvPr id="6" name="Picture 5" descr="A graphic showing “Target Market” as the central piece of the 4 Ps surrounding it: Product, Price, Promotion, Place.">
            <a:extLst>
              <a:ext uri="{FF2B5EF4-FFF2-40B4-BE49-F238E27FC236}">
                <a16:creationId xmlns:a16="http://schemas.microsoft.com/office/drawing/2014/main" id="{218EAF34-8BB5-6848-9F1D-663949CF26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79700" y="279400"/>
            <a:ext cx="6832600" cy="6299200"/>
          </a:xfrm>
          <a:prstGeom prst="rect">
            <a:avLst/>
          </a:prstGeom>
        </p:spPr>
      </p:pic>
    </p:spTree>
    <p:extLst>
      <p:ext uri="{BB962C8B-B14F-4D97-AF65-F5344CB8AC3E}">
        <p14:creationId xmlns:p14="http://schemas.microsoft.com/office/powerpoint/2010/main" val="577366973"/>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FD2694B-2602-864D-8027-F35F98D726A7}"/>
              </a:ext>
            </a:extLst>
          </p:cNvPr>
          <p:cNvSpPr>
            <a:spLocks noGrp="1"/>
          </p:cNvSpPr>
          <p:nvPr>
            <p:ph type="title"/>
          </p:nvPr>
        </p:nvSpPr>
        <p:spPr/>
        <p:txBody>
          <a:bodyPr/>
          <a:lstStyle/>
          <a:p>
            <a:r>
              <a:rPr lang="en-US" dirty="0"/>
              <a:t>Evolving Definitions of the Marketing Mix</a:t>
            </a:r>
            <a:br>
              <a:rPr lang="en-US" dirty="0"/>
            </a:br>
            <a:endParaRPr lang="en-US" dirty="0"/>
          </a:p>
        </p:txBody>
      </p:sp>
      <p:sp>
        <p:nvSpPr>
          <p:cNvPr id="5" name="Text Placeholder 4">
            <a:extLst>
              <a:ext uri="{FF2B5EF4-FFF2-40B4-BE49-F238E27FC236}">
                <a16:creationId xmlns:a16="http://schemas.microsoft.com/office/drawing/2014/main" id="{669B796F-A3C8-444D-BED4-A546220F0709}"/>
              </a:ext>
            </a:extLst>
          </p:cNvPr>
          <p:cNvSpPr>
            <a:spLocks noGrp="1"/>
          </p:cNvSpPr>
          <p:nvPr>
            <p:ph type="body" idx="1"/>
          </p:nvPr>
        </p:nvSpPr>
        <p:spPr/>
        <p:txBody>
          <a:bodyPr/>
          <a:lstStyle/>
          <a:p>
            <a:r>
              <a:rPr lang="en-US" sz="2800" dirty="0"/>
              <a:t>4 Ps</a:t>
            </a:r>
          </a:p>
        </p:txBody>
      </p:sp>
      <p:sp>
        <p:nvSpPr>
          <p:cNvPr id="6" name="Text Placeholder 5">
            <a:extLst>
              <a:ext uri="{FF2B5EF4-FFF2-40B4-BE49-F238E27FC236}">
                <a16:creationId xmlns:a16="http://schemas.microsoft.com/office/drawing/2014/main" id="{2CEBA540-86C0-214E-805B-587EDE309D08}"/>
              </a:ext>
            </a:extLst>
          </p:cNvPr>
          <p:cNvSpPr>
            <a:spLocks noGrp="1"/>
          </p:cNvSpPr>
          <p:nvPr>
            <p:ph type="body" idx="2"/>
          </p:nvPr>
        </p:nvSpPr>
        <p:spPr>
          <a:xfrm>
            <a:off x="839789" y="2505075"/>
            <a:ext cx="5157787" cy="1441283"/>
          </a:xfrm>
        </p:spPr>
        <p:txBody>
          <a:bodyPr/>
          <a:lstStyle/>
          <a:p>
            <a:pPr fontAlgn="base"/>
            <a:r>
              <a:rPr lang="en-US" sz="2000" dirty="0"/>
              <a:t>Product</a:t>
            </a:r>
          </a:p>
          <a:p>
            <a:pPr fontAlgn="base"/>
            <a:r>
              <a:rPr lang="en-US" sz="2000" dirty="0"/>
              <a:t>Price</a:t>
            </a:r>
          </a:p>
          <a:p>
            <a:pPr fontAlgn="base"/>
            <a:r>
              <a:rPr lang="en-US" sz="2000" dirty="0"/>
              <a:t>Promotion</a:t>
            </a:r>
          </a:p>
          <a:p>
            <a:pPr fontAlgn="base"/>
            <a:r>
              <a:rPr lang="en-US" sz="2000" dirty="0"/>
              <a:t>Place</a:t>
            </a:r>
          </a:p>
          <a:p>
            <a:endParaRPr lang="en-US" sz="2000" dirty="0"/>
          </a:p>
        </p:txBody>
      </p:sp>
      <p:sp>
        <p:nvSpPr>
          <p:cNvPr id="7" name="Text Placeholder 6">
            <a:extLst>
              <a:ext uri="{FF2B5EF4-FFF2-40B4-BE49-F238E27FC236}">
                <a16:creationId xmlns:a16="http://schemas.microsoft.com/office/drawing/2014/main" id="{6CD81C59-8A0D-814C-A2DE-D4C837B82221}"/>
              </a:ext>
            </a:extLst>
          </p:cNvPr>
          <p:cNvSpPr>
            <a:spLocks noGrp="1"/>
          </p:cNvSpPr>
          <p:nvPr>
            <p:ph type="body" idx="3"/>
          </p:nvPr>
        </p:nvSpPr>
        <p:spPr/>
        <p:txBody>
          <a:bodyPr/>
          <a:lstStyle/>
          <a:p>
            <a:r>
              <a:rPr lang="en-US" sz="2800" dirty="0"/>
              <a:t>4 Cs</a:t>
            </a:r>
          </a:p>
        </p:txBody>
      </p:sp>
      <p:sp>
        <p:nvSpPr>
          <p:cNvPr id="8" name="Text Placeholder 7">
            <a:extLst>
              <a:ext uri="{FF2B5EF4-FFF2-40B4-BE49-F238E27FC236}">
                <a16:creationId xmlns:a16="http://schemas.microsoft.com/office/drawing/2014/main" id="{C398156A-CC02-0F4A-88AA-F06EAD7FCA12}"/>
              </a:ext>
            </a:extLst>
          </p:cNvPr>
          <p:cNvSpPr>
            <a:spLocks noGrp="1"/>
          </p:cNvSpPr>
          <p:nvPr>
            <p:ph type="body" idx="4"/>
          </p:nvPr>
        </p:nvSpPr>
        <p:spPr>
          <a:xfrm>
            <a:off x="6172202" y="2505075"/>
            <a:ext cx="5183188" cy="1325563"/>
          </a:xfrm>
        </p:spPr>
        <p:txBody>
          <a:bodyPr/>
          <a:lstStyle/>
          <a:p>
            <a:pPr fontAlgn="base"/>
            <a:r>
              <a:rPr lang="en-US" sz="2000" dirty="0"/>
              <a:t>Consumer solution</a:t>
            </a:r>
          </a:p>
          <a:p>
            <a:pPr fontAlgn="base"/>
            <a:r>
              <a:rPr lang="en-US" sz="2000" dirty="0"/>
              <a:t>Cost</a:t>
            </a:r>
          </a:p>
          <a:p>
            <a:pPr fontAlgn="base"/>
            <a:r>
              <a:rPr lang="en-US" sz="2000" dirty="0"/>
              <a:t>Communication</a:t>
            </a:r>
          </a:p>
          <a:p>
            <a:pPr fontAlgn="base"/>
            <a:r>
              <a:rPr lang="en-US" sz="2000" dirty="0"/>
              <a:t>Convenience</a:t>
            </a:r>
          </a:p>
          <a:p>
            <a:endParaRPr lang="en-US" sz="2000" dirty="0"/>
          </a:p>
        </p:txBody>
      </p:sp>
    </p:spTree>
    <p:extLst>
      <p:ext uri="{BB962C8B-B14F-4D97-AF65-F5344CB8AC3E}">
        <p14:creationId xmlns:p14="http://schemas.microsoft.com/office/powerpoint/2010/main" val="1208482563"/>
      </p:ext>
    </p:extLst>
  </p:cSld>
  <p:clrMapOvr>
    <a:masterClrMapping/>
  </p:clrMapOvr>
</p:sld>
</file>

<file path=ppt/theme/theme1.xml><?xml version="1.0" encoding="utf-8"?>
<a:theme xmlns:a="http://schemas.openxmlformats.org/drawingml/2006/main" name="marketing">
  <a:themeElements>
    <a:clrScheme name="Blue Warm">
      <a:dk1>
        <a:srgbClr val="000000"/>
      </a:dk1>
      <a:lt1>
        <a:srgbClr val="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arketing" id="{4F637C6D-1591-2F48-982C-BF042D1A9B6F}" vid="{2D10DAE7-C26F-6247-AFB5-CFF9FFBE0B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marketing</Template>
  <TotalTime>2053</TotalTime>
  <Words>1083</Words>
  <Application>Microsoft Macintosh PowerPoint</Application>
  <PresentationFormat>Widescreen</PresentationFormat>
  <Paragraphs>93</Paragraphs>
  <Slides>21</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Century Gothic</vt:lpstr>
      <vt:lpstr>GillSans Light</vt:lpstr>
      <vt:lpstr>Tahoma</vt:lpstr>
      <vt:lpstr>marketing</vt:lpstr>
      <vt:lpstr>Principles of Marketing</vt:lpstr>
      <vt:lpstr>Marketing Orientation</vt:lpstr>
      <vt:lpstr>Why Do Customers Matter in Marketing?</vt:lpstr>
      <vt:lpstr>Segmentation and Targeting</vt:lpstr>
      <vt:lpstr>Defining a Target Market</vt:lpstr>
      <vt:lpstr>Value for the Customer</vt:lpstr>
      <vt:lpstr>Value Proposition</vt:lpstr>
      <vt:lpstr>The Marketing Mix</vt:lpstr>
      <vt:lpstr>Evolving Definitions of the Marketing Mix </vt:lpstr>
      <vt:lpstr>Product vs Customer Solution</vt:lpstr>
      <vt:lpstr>Price vs Cost</vt:lpstr>
      <vt:lpstr>Promotion vs Communication</vt:lpstr>
      <vt:lpstr>Place vs Convenience</vt:lpstr>
      <vt:lpstr>Product</vt:lpstr>
      <vt:lpstr>Promotion</vt:lpstr>
      <vt:lpstr>Place</vt:lpstr>
      <vt:lpstr>Price</vt:lpstr>
      <vt:lpstr>Marketing Plan</vt:lpstr>
      <vt:lpstr>The Marketing Planning Process</vt:lpstr>
      <vt:lpstr>Class Activity: Match the Marketing Mix Below to a Market Segment</vt:lpstr>
      <vt:lpstr>Quick Review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Liebman</dc:creator>
  <cp:lastModifiedBy>anika@lumenlearning.com</cp:lastModifiedBy>
  <cp:revision>50</cp:revision>
  <dcterms:created xsi:type="dcterms:W3CDTF">2017-01-24T14:54:50Z</dcterms:created>
  <dcterms:modified xsi:type="dcterms:W3CDTF">2020-07-21T23:56:41Z</dcterms:modified>
</cp:coreProperties>
</file>